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  <p:sldMasterId id="2147483805" r:id="rId3"/>
  </p:sldMasterIdLst>
  <p:sldIdLst>
    <p:sldId id="256" r:id="rId4"/>
    <p:sldId id="257" r:id="rId5"/>
    <p:sldId id="262" r:id="rId6"/>
    <p:sldId id="258" r:id="rId7"/>
    <p:sldId id="263" r:id="rId8"/>
    <p:sldId id="259" r:id="rId9"/>
    <p:sldId id="264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3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8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6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5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69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6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10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1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1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92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76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9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3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83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9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14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7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56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69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4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47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5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91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020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38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10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09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42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36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41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5F16-E6EB-47CF-89C0-AEA7C5A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8351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网络药理学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5587A-0C68-4879-A651-9844FED9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2597048"/>
            <a:ext cx="9144000" cy="253154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数据库的选择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自动化设计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分子对接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靶标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网络构建</a:t>
            </a:r>
          </a:p>
        </p:txBody>
      </p:sp>
    </p:spTree>
    <p:extLst>
      <p:ext uri="{BB962C8B-B14F-4D97-AF65-F5344CB8AC3E}">
        <p14:creationId xmlns:p14="http://schemas.microsoft.com/office/powerpoint/2010/main" val="31893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6816-2856-4141-AD68-DA2F61B9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77A39-E233-4965-BEB4-331CE81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药物成分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/>
              <a:t>TCMID</a:t>
            </a:r>
            <a:r>
              <a:rPr lang="zh-CN" altLang="zh-CN" dirty="0"/>
              <a:t>、上海有机所中药与化学成分库数据库</a:t>
            </a:r>
            <a:r>
              <a:rPr lang="zh-CN" altLang="en-US" dirty="0"/>
              <a:t>、</a:t>
            </a:r>
            <a:r>
              <a:rPr lang="en-US" altLang="zh-CN" dirty="0" err="1"/>
              <a:t>tcmsp</a:t>
            </a:r>
            <a:r>
              <a:rPr lang="en-US" altLang="zh-CN" dirty="0"/>
              <a:t> </a:t>
            </a:r>
            <a:r>
              <a:rPr lang="zh-CN" altLang="zh-CN" dirty="0"/>
              <a:t>各组方药材化学成分，查阅复方及单味药材成分鉴别文献，完善化合物信息。</a:t>
            </a:r>
            <a:r>
              <a:rPr lang="zh-CN" altLang="en-US" dirty="0"/>
              <a:t>建立成分数据库。</a:t>
            </a:r>
            <a:r>
              <a:rPr lang="zh-CN" altLang="zh-CN" dirty="0"/>
              <a:t>包括药材来源、化合物中文名称、化合物英文名称、分子式及精确分子质量。</a:t>
            </a:r>
            <a:r>
              <a:rPr lang="zh-CN" altLang="en-US" dirty="0"/>
              <a:t>成分获取后可以使用</a:t>
            </a:r>
            <a:r>
              <a:rPr lang="en-US" altLang="zh-CN" dirty="0" err="1"/>
              <a:t>ChemDraW</a:t>
            </a:r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结构。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1B3DD-DB1A-4525-BB39-542AEC4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08" y="4921616"/>
            <a:ext cx="4761905" cy="7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AA6B95-947B-4379-BA46-AFE79184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89" y="4326087"/>
            <a:ext cx="4479235" cy="24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68B3-D468-40EB-9D89-F0F3DC74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数据库的选择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0F7C8-36D8-43AA-BA71-2FCFA428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靶标信息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    TTD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Drugbank</a:t>
            </a:r>
            <a:r>
              <a:rPr lang="en-US" altLang="zh-CN" dirty="0"/>
              <a:t> </a:t>
            </a:r>
            <a:r>
              <a:rPr lang="zh-CN" altLang="zh-CN" dirty="0"/>
              <a:t>数据库</a:t>
            </a:r>
            <a:r>
              <a:rPr lang="zh-CN" altLang="en-US" dirty="0"/>
              <a:t>中获取到对应的靶标的靶点数据，关键词：</a:t>
            </a:r>
            <a:r>
              <a:rPr lang="zh-CN" altLang="zh-CN" dirty="0"/>
              <a:t>抗炎、镇痛</a:t>
            </a:r>
            <a:r>
              <a:rPr lang="zh-CN" altLang="en-US" dirty="0"/>
              <a:t>，获取到对应的大分子的成分信息。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EDD6C1-D42A-4165-A390-69D7260C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56" y="3803757"/>
            <a:ext cx="892380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9F1C-29EF-46FB-A83C-DB93377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自动化设计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67E2-56B4-4160-BAF9-B0F3273A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823754"/>
            <a:ext cx="10364452" cy="3424107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数据库信息的获取  基于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Python+selenium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的设计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C687C-BABD-4C27-9B3B-49EA0C6A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62" y="2386238"/>
            <a:ext cx="7958189" cy="44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618D-AF12-4D92-AAD2-A4E6C412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2B5D0-141C-4A48-8937-8E6D83B1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1" y="1552086"/>
            <a:ext cx="10364452" cy="3424107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知网数据的爬虫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44426-2B02-4A18-A610-EA7F74B3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02" y="2214694"/>
            <a:ext cx="8282483" cy="41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C25E-C1C5-4415-ABEB-23C395F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分子对接的设计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3092-9ABA-4863-8902-CFBAFA59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分子对接原理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分子对接分类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刚性对接，半柔性对接，柔性对接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分子对接软件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Discovery studio   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autodock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E0D7-1BFE-4379-BBA0-A219664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DBA148-E626-4453-B7D7-1B824814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97" y="2360468"/>
            <a:ext cx="6906442" cy="3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BF32B-CF3F-4616-9C3E-33D80FB0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分子对接的设计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A6223-9FE3-4A60-A745-5BD32144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分子对接案例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83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E32D8-0D0C-4820-B9F3-6AE3E4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成分</a:t>
            </a:r>
            <a:r>
              <a:rPr lang="en-US" altLang="zh-CN" dirty="0"/>
              <a:t>-</a:t>
            </a:r>
            <a:r>
              <a:rPr lang="zh-CN" altLang="zh-CN" dirty="0"/>
              <a:t>靶标 网络构建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914A9-A910-46EF-BB80-44AA2B5E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512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117</TotalTime>
  <Words>164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Tw Cen MT</vt:lpstr>
      <vt:lpstr>Wingdings 2</vt:lpstr>
      <vt:lpstr>HDOfficeLightV0</vt:lpstr>
      <vt:lpstr>1_HDOfficeLightV0</vt:lpstr>
      <vt:lpstr>水滴</vt:lpstr>
      <vt:lpstr>网络药理学</vt:lpstr>
      <vt:lpstr>数据库的选择</vt:lpstr>
      <vt:lpstr>数据库的选择</vt:lpstr>
      <vt:lpstr>自动化设计</vt:lpstr>
      <vt:lpstr>自动化设计</vt:lpstr>
      <vt:lpstr>分子对接的设计</vt:lpstr>
      <vt:lpstr>PowerPoint 演示文稿</vt:lpstr>
      <vt:lpstr>分子对接的设计</vt:lpstr>
      <vt:lpstr>成分-靶标 网络构建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网络药理学</dc:title>
  <dc:creator>Administrator</dc:creator>
  <cp:lastModifiedBy>Administrator</cp:lastModifiedBy>
  <cp:revision>28</cp:revision>
  <dcterms:created xsi:type="dcterms:W3CDTF">2018-09-19T14:40:07Z</dcterms:created>
  <dcterms:modified xsi:type="dcterms:W3CDTF">2018-09-19T16:37:46Z</dcterms:modified>
</cp:coreProperties>
</file>