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058A-9EBC-499E-9E07-C38F9C8C927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D555-2FF7-4639-8DA0-958C159C70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82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058A-9EBC-499E-9E07-C38F9C8C927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D555-2FF7-4639-8DA0-958C159C70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65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058A-9EBC-499E-9E07-C38F9C8C927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D555-2FF7-4639-8DA0-958C159C70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9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058A-9EBC-499E-9E07-C38F9C8C927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D555-2FF7-4639-8DA0-958C159C70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72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058A-9EBC-499E-9E07-C38F9C8C927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D555-2FF7-4639-8DA0-958C159C70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71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058A-9EBC-499E-9E07-C38F9C8C927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D555-2FF7-4639-8DA0-958C159C70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5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058A-9EBC-499E-9E07-C38F9C8C927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D555-2FF7-4639-8DA0-958C159C70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15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058A-9EBC-499E-9E07-C38F9C8C927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D555-2FF7-4639-8DA0-958C159C70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95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058A-9EBC-499E-9E07-C38F9C8C927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D555-2FF7-4639-8DA0-958C159C70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11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058A-9EBC-499E-9E07-C38F9C8C927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D555-2FF7-4639-8DA0-958C159C70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53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058A-9EBC-499E-9E07-C38F9C8C927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D555-2FF7-4639-8DA0-958C159C70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92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3058A-9EBC-499E-9E07-C38F9C8C927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4D555-2FF7-4639-8DA0-958C159C70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20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Вычислительная машина </a:t>
            </a:r>
            <a:r>
              <a:rPr lang="ru-RU" dirty="0" err="1" smtClean="0"/>
              <a:t>Штаффеля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3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информация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Вычислительная машина </a:t>
            </a:r>
            <a:r>
              <a:rPr lang="ru-RU" b="1" dirty="0" err="1" smtClean="0"/>
              <a:t>Штаффеля</a:t>
            </a:r>
            <a:r>
              <a:rPr lang="ru-RU" dirty="0" smtClean="0"/>
              <a:t> — механическое устройство, позволяющее выполнять операции сложения, вычитания, умножения, деления, возведения в степень и приближенный расчёт квадратного корня. Сконструирована Израилем Авраамом </a:t>
            </a:r>
            <a:r>
              <a:rPr lang="ru-RU" dirty="0" err="1" smtClean="0"/>
              <a:t>Штаффелем</a:t>
            </a:r>
            <a:r>
              <a:rPr lang="ru-RU" dirty="0" smtClean="0"/>
              <a:t> и впервые представлена на промышленной выставке в Варшаве 1845 года. Является наиболее сложным устройством из разработанных </a:t>
            </a:r>
            <a:r>
              <a:rPr lang="ru-RU" dirty="0" err="1" smtClean="0"/>
              <a:t>Штаффелем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134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8133084" cy="4656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217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Конструкция машины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12776"/>
            <a:ext cx="5338936" cy="514116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Машина имела форму прямоугольного параллелепипеда длиной 20 дюймов, шириной 10 дюймов и высотой 8 дюймов, по другим источникам — длиной 18 дюймов, шириной 9 дюймов и высотой 4 дюймов. Механизм машины был основан на колесе Лейбница, которое широко использовалось в счётных машинах с тех пор, как Готфрид Лейбниц построил в 1694 году свой арифмометр.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412" y="2132856"/>
            <a:ext cx="288032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0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Конструкция машины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Autofit/>
          </a:bodyPr>
          <a:lstStyle/>
          <a:p>
            <a:r>
              <a:rPr lang="ru-RU" sz="2000" dirty="0"/>
              <a:t>Интерфейс состоял из 13 окошек отображения результата, расположенного ниже вала с семью переключателями и 7 окошек отображения множителя, показывающих значение одного из множителей во время выполнения операции умножения или частного во время операции деления. Оператор мог устанавливать значения отдельных цифр на валу и в окошках отображения множителя. Вал мог перемещаться вправо или влево. Устройство работало в десятичной системе счисления, в каждом окошке могла быть показана любая из 10 цифр от 0 до 9</a:t>
            </a:r>
            <a:r>
              <a:rPr lang="ru-RU" sz="2000" dirty="0" smtClean="0"/>
              <a:t>.</a:t>
            </a:r>
            <a:endParaRPr lang="ru-RU" sz="2000" dirty="0"/>
          </a:p>
          <a:p>
            <a:r>
              <a:rPr lang="ru-RU" sz="2000" dirty="0"/>
              <a:t>Машина была оснащена рукояткой и переключателем, позволяющим переходить в режимы сложения/умножения, вычитания/деления и извлечения квадратного корня. </a:t>
            </a:r>
            <a:r>
              <a:rPr lang="ru-RU" sz="2000" dirty="0" smtClean="0"/>
              <a:t>В </a:t>
            </a:r>
            <a:r>
              <a:rPr lang="ru-RU" sz="2000" dirty="0"/>
              <a:t>ходе выполнения операции вычитания рукоятку надлежало вращать в направлении противоположном, чем во время выполнения операции </a:t>
            </a:r>
            <a:r>
              <a:rPr lang="ru-RU" sz="2000" dirty="0" smtClean="0"/>
              <a:t>сложения.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123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100" dirty="0"/>
              <a:t>Работа машины основана на простых правилах</a:t>
            </a:r>
            <a:r>
              <a:rPr lang="ru-RU" sz="2100" dirty="0" smtClean="0"/>
              <a:t>:</a:t>
            </a:r>
            <a:endParaRPr lang="ru-RU" sz="2100" dirty="0"/>
          </a:p>
          <a:p>
            <a:r>
              <a:rPr lang="ru-RU" sz="2100" dirty="0"/>
              <a:t>В режиме сложения/умножения поворот рукоятки приводил к увеличению значения в окошках результата на величину, заданную переключателями на валу, и к уменьшению значения в окошках множителя на 1;</a:t>
            </a:r>
          </a:p>
          <a:p>
            <a:r>
              <a:rPr lang="ru-RU" sz="2100" dirty="0"/>
              <a:t>В режиме вычитания/деления поворот рукоятки приводил к уменьшение значения в окошках результата на величину, заданную переключателями на валу, и к увеличению значения в окошках множителя на 1.</a:t>
            </a:r>
          </a:p>
          <a:p>
            <a:pPr marL="0" indent="0">
              <a:buNone/>
            </a:pPr>
            <a:r>
              <a:rPr lang="ru-RU" sz="2100" dirty="0"/>
              <a:t>На машине можно было выполнять цепочку операций без записывания промежуточных результатов. Результат предыдущей операции запоминался в окошках результата и мог быть использован в качестве аргумента последующей </a:t>
            </a:r>
            <a:r>
              <a:rPr lang="ru-RU" sz="2100" dirty="0" smtClean="0"/>
              <a:t>операции.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31357485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</TotalTime>
  <Words>336</Words>
  <Application>Microsoft Office PowerPoint</Application>
  <PresentationFormat>Экран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Вычислительная машина Штаффеля</vt:lpstr>
      <vt:lpstr>Общая информация</vt:lpstr>
      <vt:lpstr>Презентация PowerPoint</vt:lpstr>
      <vt:lpstr>Конструкция машины</vt:lpstr>
      <vt:lpstr>Конструкция машины</vt:lpstr>
      <vt:lpstr>Принцип работы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13</cp:revision>
  <dcterms:created xsi:type="dcterms:W3CDTF">2021-02-27T14:06:33Z</dcterms:created>
  <dcterms:modified xsi:type="dcterms:W3CDTF">2021-02-28T15:36:04Z</dcterms:modified>
</cp:coreProperties>
</file>