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4"/>
  </p:sldMasterIdLst>
  <p:notesMasterIdLst>
    <p:notesMasterId r:id="rId91"/>
  </p:notesMasterIdLst>
  <p:handoutMasterIdLst>
    <p:handoutMasterId r:id="rId92"/>
  </p:handoutMasterIdLst>
  <p:sldIdLst>
    <p:sldId id="602" r:id="rId5"/>
    <p:sldId id="3785" r:id="rId6"/>
    <p:sldId id="3786" r:id="rId7"/>
    <p:sldId id="770" r:id="rId8"/>
    <p:sldId id="930" r:id="rId9"/>
    <p:sldId id="931" r:id="rId10"/>
    <p:sldId id="1055" r:id="rId11"/>
    <p:sldId id="933" r:id="rId12"/>
    <p:sldId id="1056" r:id="rId13"/>
    <p:sldId id="1057" r:id="rId14"/>
    <p:sldId id="1058" r:id="rId15"/>
    <p:sldId id="1059" r:id="rId16"/>
    <p:sldId id="1054" r:id="rId17"/>
    <p:sldId id="940" r:id="rId18"/>
    <p:sldId id="1035" r:id="rId19"/>
    <p:sldId id="932" r:id="rId20"/>
    <p:sldId id="1060" r:id="rId21"/>
    <p:sldId id="1061" r:id="rId22"/>
    <p:sldId id="1062" r:id="rId23"/>
    <p:sldId id="1063" r:id="rId24"/>
    <p:sldId id="1064" r:id="rId25"/>
    <p:sldId id="1065" r:id="rId26"/>
    <p:sldId id="1066" r:id="rId27"/>
    <p:sldId id="1067" r:id="rId28"/>
    <p:sldId id="1068" r:id="rId29"/>
    <p:sldId id="1069" r:id="rId30"/>
    <p:sldId id="1070" r:id="rId31"/>
    <p:sldId id="1071" r:id="rId32"/>
    <p:sldId id="1072" r:id="rId33"/>
    <p:sldId id="3731" r:id="rId34"/>
    <p:sldId id="3732" r:id="rId35"/>
    <p:sldId id="3733" r:id="rId36"/>
    <p:sldId id="3734" r:id="rId37"/>
    <p:sldId id="3735" r:id="rId38"/>
    <p:sldId id="3736" r:id="rId39"/>
    <p:sldId id="3737" r:id="rId40"/>
    <p:sldId id="3738" r:id="rId41"/>
    <p:sldId id="3767" r:id="rId42"/>
    <p:sldId id="3739" r:id="rId43"/>
    <p:sldId id="3740" r:id="rId44"/>
    <p:sldId id="3741" r:id="rId45"/>
    <p:sldId id="3742" r:id="rId46"/>
    <p:sldId id="3743" r:id="rId47"/>
    <p:sldId id="3744" r:id="rId48"/>
    <p:sldId id="3745" r:id="rId49"/>
    <p:sldId id="3746" r:id="rId50"/>
    <p:sldId id="3747" r:id="rId51"/>
    <p:sldId id="3768" r:id="rId52"/>
    <p:sldId id="3748" r:id="rId53"/>
    <p:sldId id="3749" r:id="rId54"/>
    <p:sldId id="3750" r:id="rId55"/>
    <p:sldId id="3751" r:id="rId56"/>
    <p:sldId id="3769" r:id="rId57"/>
    <p:sldId id="3752" r:id="rId58"/>
    <p:sldId id="3753" r:id="rId59"/>
    <p:sldId id="3754" r:id="rId60"/>
    <p:sldId id="3755" r:id="rId61"/>
    <p:sldId id="3756" r:id="rId62"/>
    <p:sldId id="3757" r:id="rId63"/>
    <p:sldId id="3758" r:id="rId64"/>
    <p:sldId id="3759" r:id="rId65"/>
    <p:sldId id="3770" r:id="rId66"/>
    <p:sldId id="3760" r:id="rId67"/>
    <p:sldId id="3761" r:id="rId68"/>
    <p:sldId id="3762" r:id="rId69"/>
    <p:sldId id="3763" r:id="rId70"/>
    <p:sldId id="3771" r:id="rId71"/>
    <p:sldId id="3764" r:id="rId72"/>
    <p:sldId id="3765" r:id="rId73"/>
    <p:sldId id="3766" r:id="rId74"/>
    <p:sldId id="3787" r:id="rId75"/>
    <p:sldId id="3773" r:id="rId76"/>
    <p:sldId id="3774" r:id="rId77"/>
    <p:sldId id="3775" r:id="rId78"/>
    <p:sldId id="3776" r:id="rId79"/>
    <p:sldId id="3777" r:id="rId80"/>
    <p:sldId id="3778" r:id="rId81"/>
    <p:sldId id="3779" r:id="rId82"/>
    <p:sldId id="3780" r:id="rId83"/>
    <p:sldId id="3781" r:id="rId84"/>
    <p:sldId id="3782" r:id="rId85"/>
    <p:sldId id="3783" r:id="rId86"/>
    <p:sldId id="3784" r:id="rId87"/>
    <p:sldId id="3788" r:id="rId88"/>
    <p:sldId id="3730" r:id="rId89"/>
    <p:sldId id="684" r:id="rId9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DC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6" autoAdjust="0"/>
    <p:restoredTop sz="90476" autoAdjust="0"/>
  </p:normalViewPr>
  <p:slideViewPr>
    <p:cSldViewPr snapToGrid="0" showGuides="1">
      <p:cViewPr varScale="1">
        <p:scale>
          <a:sx n="99" d="100"/>
          <a:sy n="99" d="100"/>
        </p:scale>
        <p:origin x="210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DE4342-A2FE-4465-AC76-D646F93347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8D4CC88-35F7-40CD-8B7F-C57AD83692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3D5B3E-B3A6-4402-A188-55586555FC08}" type="datetimeFigureOut">
              <a:rPr lang="en-US" smtClean="0"/>
              <a:t>6/29/2020</a:t>
            </a:fld>
            <a:endParaRPr lang="en-US"/>
          </a:p>
        </p:txBody>
      </p:sp>
      <p:sp>
        <p:nvSpPr>
          <p:cNvPr id="4" name="Footer Placeholder 3">
            <a:extLst>
              <a:ext uri="{FF2B5EF4-FFF2-40B4-BE49-F238E27FC236}">
                <a16:creationId xmlns:a16="http://schemas.microsoft.com/office/drawing/2014/main" id="{F106C86F-ABBD-4DD9-BF6F-63F1BAC09D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374A837-5481-4BBD-BA40-6A99012107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955FED-65BE-41E7-B6E6-F05CE53E5F08}" type="slidenum">
              <a:rPr lang="en-US" smtClean="0"/>
              <a:t>‹#›</a:t>
            </a:fld>
            <a:endParaRPr lang="en-US"/>
          </a:p>
        </p:txBody>
      </p:sp>
    </p:spTree>
    <p:extLst>
      <p:ext uri="{BB962C8B-B14F-4D97-AF65-F5344CB8AC3E}">
        <p14:creationId xmlns:p14="http://schemas.microsoft.com/office/powerpoint/2010/main" val="1483949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D5E56-0105-4071-8362-F7A05629CBF9}" type="datetimeFigureOut">
              <a:rPr lang="en-US" smtClean="0"/>
              <a:t>6/29/2020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B730A-D077-444E-8222-493D3981EBE5}" type="slidenum">
              <a:rPr lang="en-US" smtClean="0"/>
              <a:t>‹#›</a:t>
            </a:fld>
            <a:endParaRPr lang="en-US"/>
          </a:p>
        </p:txBody>
      </p:sp>
    </p:spTree>
    <p:extLst>
      <p:ext uri="{BB962C8B-B14F-4D97-AF65-F5344CB8AC3E}">
        <p14:creationId xmlns:p14="http://schemas.microsoft.com/office/powerpoint/2010/main" val="60948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https://codeandwork.github.io/courses/</a:t>
            </a:r>
            <a:endParaRPr lang="el-GR" dirty="0"/>
          </a:p>
        </p:txBody>
      </p:sp>
      <p:sp>
        <p:nvSpPr>
          <p:cNvPr id="4" name="Slide Number Placeholder 3"/>
          <p:cNvSpPr>
            <a:spLocks noGrp="1"/>
          </p:cNvSpPr>
          <p:nvPr>
            <p:ph type="sldNum" sz="quarter" idx="10"/>
          </p:nvPr>
        </p:nvSpPr>
        <p:spPr/>
        <p:txBody>
          <a:bodyPr/>
          <a:lstStyle/>
          <a:p>
            <a:fld id="{8BDE6D9B-B0E3-46E4-8005-32BCF7E94A68}" type="slidenum">
              <a:rPr lang="el-GR" smtClean="0"/>
              <a:pPr/>
              <a:t>1</a:t>
            </a:fld>
            <a:endParaRPr lang="el-GR"/>
          </a:p>
        </p:txBody>
      </p:sp>
      <p:sp>
        <p:nvSpPr>
          <p:cNvPr id="5" name="Footer Placeholder 4">
            <a:extLst>
              <a:ext uri="{FF2B5EF4-FFF2-40B4-BE49-F238E27FC236}">
                <a16:creationId xmlns:a16="http://schemas.microsoft.com/office/drawing/2014/main" id="{CC1E8B96-09E5-46A5-9B31-47B59F2A2277}"/>
              </a:ext>
            </a:extLst>
          </p:cNvPr>
          <p:cNvSpPr>
            <a:spLocks noGrp="1"/>
          </p:cNvSpPr>
          <p:nvPr>
            <p:ph type="ftr" sz="quarter" idx="11"/>
          </p:nvPr>
        </p:nvSpPr>
        <p:spPr/>
        <p:txBody>
          <a:bodyPr/>
          <a:lstStyle/>
          <a:p>
            <a:endParaRPr lang="el-GR"/>
          </a:p>
        </p:txBody>
      </p:sp>
      <p:sp>
        <p:nvSpPr>
          <p:cNvPr id="6" name="Header Placeholder 5">
            <a:extLst>
              <a:ext uri="{FF2B5EF4-FFF2-40B4-BE49-F238E27FC236}">
                <a16:creationId xmlns:a16="http://schemas.microsoft.com/office/drawing/2014/main" id="{33A39F6D-BAAD-468B-8E0F-A122962F80AF}"/>
              </a:ext>
            </a:extLst>
          </p:cNvPr>
          <p:cNvSpPr>
            <a:spLocks noGrp="1"/>
          </p:cNvSpPr>
          <p:nvPr>
            <p:ph type="hdr" sz="quarter" idx="12"/>
          </p:nvPr>
        </p:nvSpPr>
        <p:spPr/>
        <p:txBody>
          <a:bodyPr/>
          <a:lstStyle/>
          <a:p>
            <a:r>
              <a:rPr lang="en-US"/>
              <a:t>BootCamp3 - Student Workbook</a:t>
            </a:r>
            <a:endParaRPr lang="el-GR"/>
          </a:p>
        </p:txBody>
      </p:sp>
      <p:sp>
        <p:nvSpPr>
          <p:cNvPr id="7" name="Date Placeholder 6">
            <a:extLst>
              <a:ext uri="{FF2B5EF4-FFF2-40B4-BE49-F238E27FC236}">
                <a16:creationId xmlns:a16="http://schemas.microsoft.com/office/drawing/2014/main" id="{D8C8515A-95E0-4C33-8F49-9E477B5DF9D5}"/>
              </a:ext>
            </a:extLst>
          </p:cNvPr>
          <p:cNvSpPr>
            <a:spLocks noGrp="1"/>
          </p:cNvSpPr>
          <p:nvPr>
            <p:ph type="dt" idx="13"/>
          </p:nvPr>
        </p:nvSpPr>
        <p:spPr/>
        <p:txBody>
          <a:bodyPr/>
          <a:lstStyle/>
          <a:p>
            <a:endParaRPr lang="el-GR"/>
          </a:p>
        </p:txBody>
      </p:sp>
    </p:spTree>
    <p:extLst>
      <p:ext uri="{BB962C8B-B14F-4D97-AF65-F5344CB8AC3E}">
        <p14:creationId xmlns:p14="http://schemas.microsoft.com/office/powerpoint/2010/main" val="3804620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8.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30.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Master" Target="../slideMasters/slideMaster1.xml"/><Relationship Id="rId5" Type="http://schemas.openxmlformats.org/officeDocument/2006/relationships/image" Target="../media/image37.png"/><Relationship Id="rId4" Type="http://schemas.openxmlformats.org/officeDocument/2006/relationships/image" Target="../media/image3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03D786-BDD6-40FE-B51F-D467F36912DB}"/>
              </a:ext>
            </a:extLst>
          </p:cNvPr>
          <p:cNvSpPr/>
          <p:nvPr/>
        </p:nvSpPr>
        <p:spPr>
          <a:xfrm>
            <a:off x="0" y="3632738"/>
            <a:ext cx="9144000" cy="3241361"/>
          </a:xfrm>
          <a:prstGeom prst="rect">
            <a:avLst/>
          </a:prstGeom>
          <a:solidFill>
            <a:srgbClr val="FF32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309" tIns="39154" rIns="78309" bIns="39154" numCol="1" spcCol="0" rtlCol="0" fromWordArt="0" anchor="ctr" anchorCtr="0" forceAA="0" compatLnSpc="1">
            <a:prstTxWarp prst="textNoShape">
              <a:avLst/>
            </a:prstTxWarp>
            <a:noAutofit/>
          </a:bodyPr>
          <a:lstStyle/>
          <a:p>
            <a:pPr algn="ctr"/>
            <a:endParaRPr lang="en-US" sz="1542" dirty="0">
              <a:latin typeface="Calibri" panose="020F0502020204030204" pitchFamily="34" charset="0"/>
            </a:endParaRPr>
          </a:p>
        </p:txBody>
      </p:sp>
      <p:sp>
        <p:nvSpPr>
          <p:cNvPr id="14" name="TextBox 1">
            <a:extLst>
              <a:ext uri="{FF2B5EF4-FFF2-40B4-BE49-F238E27FC236}">
                <a16:creationId xmlns:a16="http://schemas.microsoft.com/office/drawing/2014/main" id="{5DCD1953-3391-416B-9F4E-747D5CF83610}"/>
              </a:ext>
            </a:extLst>
          </p:cNvPr>
          <p:cNvSpPr txBox="1"/>
          <p:nvPr/>
        </p:nvSpPr>
        <p:spPr>
          <a:xfrm>
            <a:off x="725500" y="3713762"/>
            <a:ext cx="6467780" cy="842410"/>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2437" dirty="0">
                <a:solidFill>
                  <a:schemeClr val="bg1"/>
                </a:solidFill>
                <a:latin typeface="Calibri" panose="020F0502020204030204" pitchFamily="34" charset="0"/>
              </a:rPr>
              <a:t>PeopleCert </a:t>
            </a:r>
          </a:p>
          <a:p>
            <a:r>
              <a:rPr lang="en-US" sz="2437" dirty="0">
                <a:solidFill>
                  <a:schemeClr val="bg1"/>
                </a:solidFill>
                <a:latin typeface="Calibri" panose="020F0502020204030204" pitchFamily="34" charset="0"/>
              </a:rPr>
              <a:t>Software Development Skills</a:t>
            </a:r>
          </a:p>
        </p:txBody>
      </p:sp>
      <p:sp>
        <p:nvSpPr>
          <p:cNvPr id="15" name="TextBox 2">
            <a:extLst>
              <a:ext uri="{FF2B5EF4-FFF2-40B4-BE49-F238E27FC236}">
                <a16:creationId xmlns:a16="http://schemas.microsoft.com/office/drawing/2014/main" id="{5D304983-F4F0-414E-ACE2-8CF65BFADD66}"/>
              </a:ext>
            </a:extLst>
          </p:cNvPr>
          <p:cNvSpPr txBox="1"/>
          <p:nvPr/>
        </p:nvSpPr>
        <p:spPr>
          <a:xfrm>
            <a:off x="725500" y="4635923"/>
            <a:ext cx="4371101" cy="338554"/>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600" dirty="0">
                <a:solidFill>
                  <a:schemeClr val="bg1"/>
                </a:solidFill>
                <a:latin typeface="Calibri" panose="020F0502020204030204" pitchFamily="34" charset="0"/>
              </a:rPr>
              <a:t>React.JS | Upskilling Course</a:t>
            </a:r>
          </a:p>
        </p:txBody>
      </p:sp>
      <p:sp>
        <p:nvSpPr>
          <p:cNvPr id="4" name="Text Placeholder 3">
            <a:extLst>
              <a:ext uri="{FF2B5EF4-FFF2-40B4-BE49-F238E27FC236}">
                <a16:creationId xmlns:a16="http://schemas.microsoft.com/office/drawing/2014/main" id="{4BAB358B-81D0-4341-BDA3-8D785F4C30C5}"/>
              </a:ext>
            </a:extLst>
          </p:cNvPr>
          <p:cNvSpPr>
            <a:spLocks noGrp="1"/>
          </p:cNvSpPr>
          <p:nvPr>
            <p:ph type="body" sz="quarter" idx="10" hasCustomPrompt="1"/>
          </p:nvPr>
        </p:nvSpPr>
        <p:spPr>
          <a:xfrm>
            <a:off x="725500" y="4947242"/>
            <a:ext cx="2949563" cy="376237"/>
          </a:xfrm>
        </p:spPr>
        <p:txBody>
          <a:bodyPr/>
          <a:lstStyle>
            <a:lvl1pPr marL="0" indent="0" algn="l">
              <a:buNone/>
              <a:defRPr lang="en-US" sz="1422" kern="1200" dirty="0" smtClean="0">
                <a:solidFill>
                  <a:schemeClr val="bg1"/>
                </a:solidFill>
                <a:latin typeface="Calibri" panose="020F0502020204030204" pitchFamily="34" charset="0"/>
                <a:ea typeface="+mj-ea"/>
                <a:cs typeface="+mj-cs"/>
              </a:defRPr>
            </a:lvl1pPr>
          </a:lstStyle>
          <a:p>
            <a:pPr lvl="0"/>
            <a:r>
              <a:rPr lang="en-US" dirty="0"/>
              <a:t>Lesson</a:t>
            </a:r>
          </a:p>
        </p:txBody>
      </p:sp>
      <p:pic>
        <p:nvPicPr>
          <p:cNvPr id="7" name="Picture 6">
            <a:extLst>
              <a:ext uri="{FF2B5EF4-FFF2-40B4-BE49-F238E27FC236}">
                <a16:creationId xmlns:a16="http://schemas.microsoft.com/office/drawing/2014/main" id="{ABB1809C-C244-4B12-A6CC-FB0F0CC68C93}"/>
              </a:ext>
            </a:extLst>
          </p:cNvPr>
          <p:cNvPicPr>
            <a:picLocks noChangeAspect="1"/>
          </p:cNvPicPr>
          <p:nvPr/>
        </p:nvPicPr>
        <p:blipFill>
          <a:blip r:embed="rId2"/>
          <a:stretch>
            <a:fillRect/>
          </a:stretch>
        </p:blipFill>
        <p:spPr>
          <a:xfrm>
            <a:off x="725500" y="5896108"/>
            <a:ext cx="1168409" cy="272390"/>
          </a:xfrm>
          <a:prstGeom prst="rect">
            <a:avLst/>
          </a:prstGeom>
        </p:spPr>
      </p:pic>
    </p:spTree>
    <p:extLst>
      <p:ext uri="{BB962C8B-B14F-4D97-AF65-F5344CB8AC3E}">
        <p14:creationId xmlns:p14="http://schemas.microsoft.com/office/powerpoint/2010/main" val="3075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pyright">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C3CBBB8C-3A2F-4817-B40B-C7D8272911C0}"/>
              </a:ext>
            </a:extLst>
          </p:cNvPr>
          <p:cNvSpPr>
            <a:spLocks noGrp="1"/>
          </p:cNvSpPr>
          <p:nvPr>
            <p:ph type="body" sz="quarter" idx="13" hasCustomPrompt="1"/>
          </p:nvPr>
        </p:nvSpPr>
        <p:spPr>
          <a:xfrm>
            <a:off x="652835" y="5554572"/>
            <a:ext cx="4160705" cy="287189"/>
          </a:xfrm>
        </p:spPr>
        <p:txBody>
          <a:bodyPr>
            <a:normAutofit/>
          </a:bodyPr>
          <a:lstStyle>
            <a:lvl1pPr marL="171450" indent="-171450">
              <a:buFont typeface="Arial" panose="020B0604020202020204" pitchFamily="34" charset="0"/>
              <a:buChar char="•"/>
              <a:defRPr lang="en-US" sz="1100" kern="1200" cap="none" dirty="0">
                <a:solidFill>
                  <a:schemeClr val="tx1"/>
                </a:solidFill>
                <a:effectLst/>
                <a:latin typeface="Calibri" panose="020F0502020204030204" pitchFamily="34" charset="0"/>
                <a:ea typeface="+mn-ea"/>
                <a:cs typeface="+mn-cs"/>
              </a:defRPr>
            </a:lvl1pPr>
          </a:lstStyle>
          <a:p>
            <a:pPr lvl="0"/>
            <a:r>
              <a:rPr lang="en-US" dirty="0"/>
              <a:t>COURSE ABBREVIATION v# Month YYYY</a:t>
            </a:r>
          </a:p>
        </p:txBody>
      </p:sp>
      <p:sp>
        <p:nvSpPr>
          <p:cNvPr id="12" name="Rectangle 11">
            <a:extLst>
              <a:ext uri="{FF2B5EF4-FFF2-40B4-BE49-F238E27FC236}">
                <a16:creationId xmlns:a16="http://schemas.microsoft.com/office/drawing/2014/main" id="{74CD33B3-2178-4DDC-9D41-AA0A1AF6CF8B}"/>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8" name="Slide Number Placeholder 5">
            <a:extLst>
              <a:ext uri="{FF2B5EF4-FFF2-40B4-BE49-F238E27FC236}">
                <a16:creationId xmlns:a16="http://schemas.microsoft.com/office/drawing/2014/main" id="{822AC8DB-0237-475B-9678-A377A73778F4}"/>
              </a:ext>
            </a:extLst>
          </p:cNvPr>
          <p:cNvSpPr>
            <a:spLocks noGrp="1"/>
          </p:cNvSpPr>
          <p:nvPr>
            <p:ph type="sldNum" sz="quarter" idx="17"/>
          </p:nvPr>
        </p:nvSpPr>
        <p:spPr>
          <a:xfrm>
            <a:off x="6458400" y="6356350"/>
            <a:ext cx="1814400" cy="365124"/>
          </a:xfrm>
          <a:prstGeom prst="rect">
            <a:avLst/>
          </a:prstGeom>
        </p:spPr>
        <p:txBody>
          <a:bodyPr vert="horz" lIns="91440" tIns="45720" rIns="91440" bIns="45720" rtlCol="0" anchor="ctr"/>
          <a:lstStyle>
            <a:lvl1pPr algn="r">
              <a:defRPr lang="el-GR"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17F2974B-D1D3-4266-A092-58A40B94A82B}" type="slidenum">
              <a:rPr lang="el-GR" smtClean="0"/>
              <a:pPr/>
              <a:t>‹#›</a:t>
            </a:fld>
            <a:endParaRPr lang="el-GR" dirty="0"/>
          </a:p>
        </p:txBody>
      </p:sp>
      <p:sp>
        <p:nvSpPr>
          <p:cNvPr id="19" name="Text Placeholder 9">
            <a:extLst>
              <a:ext uri="{FF2B5EF4-FFF2-40B4-BE49-F238E27FC236}">
                <a16:creationId xmlns:a16="http://schemas.microsoft.com/office/drawing/2014/main" id="{0BE4066E-4A35-4AE3-8761-ECF54AC0F809}"/>
              </a:ext>
            </a:extLst>
          </p:cNvPr>
          <p:cNvSpPr>
            <a:spLocks noGrp="1"/>
          </p:cNvSpPr>
          <p:nvPr>
            <p:ph type="body" sz="quarter" idx="18" hasCustomPrompt="1"/>
          </p:nvPr>
        </p:nvSpPr>
        <p:spPr>
          <a:xfrm>
            <a:off x="656039" y="6356350"/>
            <a:ext cx="580191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pic>
        <p:nvPicPr>
          <p:cNvPr id="21" name="Picture 20">
            <a:extLst>
              <a:ext uri="{FF2B5EF4-FFF2-40B4-BE49-F238E27FC236}">
                <a16:creationId xmlns:a16="http://schemas.microsoft.com/office/drawing/2014/main" id="{003B14B9-0D3A-4EB8-8EA6-109F61721C17}"/>
              </a:ext>
            </a:extLst>
          </p:cNvPr>
          <p:cNvPicPr>
            <a:picLocks noChangeAspect="1"/>
          </p:cNvPicPr>
          <p:nvPr/>
        </p:nvPicPr>
        <p:blipFill>
          <a:blip r:embed="rId3"/>
          <a:stretch>
            <a:fillRect/>
          </a:stretch>
        </p:blipFill>
        <p:spPr>
          <a:xfrm>
            <a:off x="652835" y="2486681"/>
            <a:ext cx="7177430" cy="2095600"/>
          </a:xfrm>
          <a:prstGeom prst="rect">
            <a:avLst/>
          </a:prstGeom>
        </p:spPr>
      </p:pic>
      <p:pic>
        <p:nvPicPr>
          <p:cNvPr id="22" name="Picture 21">
            <a:extLst>
              <a:ext uri="{FF2B5EF4-FFF2-40B4-BE49-F238E27FC236}">
                <a16:creationId xmlns:a16="http://schemas.microsoft.com/office/drawing/2014/main" id="{669B7873-0E09-46A5-8122-1B05311774D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892665" y="5248645"/>
            <a:ext cx="1814039" cy="900919"/>
          </a:xfrm>
          <a:prstGeom prst="rect">
            <a:avLst/>
          </a:prstGeom>
        </p:spPr>
      </p:pic>
      <p:sp>
        <p:nvSpPr>
          <p:cNvPr id="3" name="Text Placeholder 2">
            <a:extLst>
              <a:ext uri="{FF2B5EF4-FFF2-40B4-BE49-F238E27FC236}">
                <a16:creationId xmlns:a16="http://schemas.microsoft.com/office/drawing/2014/main" id="{399DF570-478D-4FBD-94E8-9883EA35750E}"/>
              </a:ext>
            </a:extLst>
          </p:cNvPr>
          <p:cNvSpPr>
            <a:spLocks noGrp="1"/>
          </p:cNvSpPr>
          <p:nvPr>
            <p:ph type="body" sz="quarter" idx="19" hasCustomPrompt="1"/>
          </p:nvPr>
        </p:nvSpPr>
        <p:spPr>
          <a:xfrm>
            <a:off x="652463" y="889000"/>
            <a:ext cx="7026275" cy="1568450"/>
          </a:xfrm>
        </p:spPr>
        <p:txBody>
          <a:bodyPr>
            <a:normAutofit/>
          </a:bodyPr>
          <a:lstStyle>
            <a:lvl1pPr marL="0" indent="0">
              <a:buNone/>
              <a:defRPr sz="1100">
                <a:solidFill>
                  <a:schemeClr val="tx1"/>
                </a:solidFill>
              </a:defRPr>
            </a:lvl1pPr>
          </a:lstStyle>
          <a:p>
            <a:pPr lvl="0"/>
            <a:r>
              <a:rPr lang="en-US" dirty="0"/>
              <a:t>The contents of this workshop are protected by copyright and can be reproduced under the Terms of Use agreed between PeopleCert and the ATO using this material only. </a:t>
            </a:r>
          </a:p>
          <a:p>
            <a:pPr lvl="0"/>
            <a:r>
              <a:rPr lang="en-US" dirty="0"/>
              <a:t>Material in this presentation has been sourced from the bibliography listed in the certifications Syllabus.</a:t>
            </a:r>
          </a:p>
          <a:p>
            <a:pPr lvl="0"/>
            <a:r>
              <a:rPr lang="en-US" dirty="0"/>
              <a:t>No part of this document may be reproduced in any form without the written permission of PeopleCert International Ltd. Permission can be requested at www.peoplecert.org  </a:t>
            </a:r>
          </a:p>
        </p:txBody>
      </p:sp>
      <p:sp>
        <p:nvSpPr>
          <p:cNvPr id="16" name="Title 1">
            <a:extLst>
              <a:ext uri="{FF2B5EF4-FFF2-40B4-BE49-F238E27FC236}">
                <a16:creationId xmlns:a16="http://schemas.microsoft.com/office/drawing/2014/main" id="{2FD252FE-9692-4E4C-B74D-144950940E75}"/>
              </a:ext>
            </a:extLst>
          </p:cNvPr>
          <p:cNvSpPr>
            <a:spLocks noGrp="1"/>
          </p:cNvSpPr>
          <p:nvPr>
            <p:ph type="title"/>
          </p:nvPr>
        </p:nvSpPr>
        <p:spPr>
          <a:xfrm>
            <a:off x="716797" y="396000"/>
            <a:ext cx="7798553" cy="587132"/>
          </a:xfrm>
          <a:prstGeom prst="rect">
            <a:avLst/>
          </a:prstGeom>
        </p:spPr>
        <p:txBody>
          <a:bodyPr>
            <a:noAutofit/>
          </a:bodyPr>
          <a:lstStyle>
            <a:lvl1pPr>
              <a:defRPr lang="en-US" sz="2000" kern="1200" dirty="0">
                <a:solidFill>
                  <a:schemeClr val="tx1"/>
                </a:solidFill>
                <a:latin typeface="Calibri" panose="020F0502020204030204" pitchFamily="34" charset="0"/>
                <a:ea typeface="+mj-ea"/>
                <a:cs typeface="+mj-cs"/>
              </a:defRPr>
            </a:lvl1pPr>
          </a:lstStyle>
          <a:p>
            <a:r>
              <a:rPr lang="en-US"/>
              <a:t>Click to edit Master title style</a:t>
            </a:r>
            <a:endParaRPr lang="en-US" dirty="0"/>
          </a:p>
        </p:txBody>
      </p:sp>
      <p:sp>
        <p:nvSpPr>
          <p:cNvPr id="17" name="Rectangle 16">
            <a:extLst>
              <a:ext uri="{FF2B5EF4-FFF2-40B4-BE49-F238E27FC236}">
                <a16:creationId xmlns:a16="http://schemas.microsoft.com/office/drawing/2014/main" id="{2AC9F001-DF22-4F6C-A653-BDF2F9693F60}"/>
              </a:ext>
            </a:extLst>
          </p:cNvPr>
          <p:cNvSpPr/>
          <p:nvPr/>
        </p:nvSpPr>
        <p:spPr>
          <a:xfrm>
            <a:off x="0" y="396000"/>
            <a:ext cx="679838"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pic>
        <p:nvPicPr>
          <p:cNvPr id="4" name="Graphic 3" descr="Gavel">
            <a:extLst>
              <a:ext uri="{FF2B5EF4-FFF2-40B4-BE49-F238E27FC236}">
                <a16:creationId xmlns:a16="http://schemas.microsoft.com/office/drawing/2014/main" id="{77AC4A5A-753F-4E76-B825-62C5A57157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319" y="460966"/>
            <a:ext cx="457200" cy="457200"/>
          </a:xfrm>
          <a:prstGeom prst="rect">
            <a:avLst/>
          </a:prstGeom>
        </p:spPr>
      </p:pic>
    </p:spTree>
    <p:custDataLst>
      <p:tags r:id="rId1"/>
    </p:custDataLst>
    <p:extLst>
      <p:ext uri="{BB962C8B-B14F-4D97-AF65-F5344CB8AC3E}">
        <p14:creationId xmlns:p14="http://schemas.microsoft.com/office/powerpoint/2010/main" val="54997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_and_Content_wRef">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3FCB8458-8C7A-4CC4-9009-19DFCEAF5637}"/>
              </a:ext>
            </a:extLst>
          </p:cNvPr>
          <p:cNvSpPr>
            <a:spLocks noGrp="1"/>
          </p:cNvSpPr>
          <p:nvPr>
            <p:ph type="body" sz="quarter" idx="12" hasCustomPrompt="1"/>
          </p:nvPr>
        </p:nvSpPr>
        <p:spPr>
          <a:xfrm>
            <a:off x="652835" y="5995011"/>
            <a:ext cx="7890380" cy="207446"/>
          </a:xfrm>
          <a:prstGeom prst="rect">
            <a:avLst/>
          </a:prstGeom>
        </p:spPr>
        <p:txBody>
          <a:bodyPr anchor="b">
            <a:normAutofit/>
          </a:bodyPr>
          <a:lstStyle>
            <a:lvl1pPr marL="0" indent="0" algn="r">
              <a:buNone/>
              <a:defRPr sz="680" i="1"/>
            </a:lvl1pPr>
          </a:lstStyle>
          <a:p>
            <a:pPr lvl="0"/>
            <a:r>
              <a:rPr lang="en-US" sz="680"/>
              <a:t>Source: Insert Here</a:t>
            </a:r>
            <a:endParaRPr lang="en-US"/>
          </a:p>
        </p:txBody>
      </p:sp>
      <p:sp>
        <p:nvSpPr>
          <p:cNvPr id="8" name="Text Placeholder 2">
            <a:extLst>
              <a:ext uri="{FF2B5EF4-FFF2-40B4-BE49-F238E27FC236}">
                <a16:creationId xmlns:a16="http://schemas.microsoft.com/office/drawing/2014/main" id="{122DB1B0-EC7C-4B2C-86EB-2521FF9393DB}"/>
              </a:ext>
            </a:extLst>
          </p:cNvPr>
          <p:cNvSpPr>
            <a:spLocks noGrp="1"/>
          </p:cNvSpPr>
          <p:nvPr>
            <p:ph idx="1"/>
          </p:nvPr>
        </p:nvSpPr>
        <p:spPr>
          <a:xfrm>
            <a:off x="628650" y="1137026"/>
            <a:ext cx="7879981" cy="48579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2">
            <a:extLst>
              <a:ext uri="{FF2B5EF4-FFF2-40B4-BE49-F238E27FC236}">
                <a16:creationId xmlns:a16="http://schemas.microsoft.com/office/drawing/2014/main" id="{3FB40711-A81E-4D6A-8370-10B43A1E0815}"/>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5" name="Title 1">
            <a:extLst>
              <a:ext uri="{FF2B5EF4-FFF2-40B4-BE49-F238E27FC236}">
                <a16:creationId xmlns:a16="http://schemas.microsoft.com/office/drawing/2014/main" id="{3119D334-99D5-4061-9324-74B6F9B29C78}"/>
              </a:ext>
            </a:extLst>
          </p:cNvPr>
          <p:cNvSpPr>
            <a:spLocks noGrp="1"/>
          </p:cNvSpPr>
          <p:nvPr>
            <p:ph type="title"/>
          </p:nvPr>
        </p:nvSpPr>
        <p:spPr>
          <a:xfrm>
            <a:off x="716797" y="396000"/>
            <a:ext cx="7791834" cy="587132"/>
          </a:xfrm>
          <a:prstGeom prst="rect">
            <a:avLst/>
          </a:prstGeom>
        </p:spPr>
        <p:txBody>
          <a:bodyPr>
            <a:noAutofit/>
          </a:bodyPr>
          <a:lstStyle>
            <a:lvl1pPr>
              <a:defRPr lang="en-US" sz="2000" kern="1200" dirty="0">
                <a:solidFill>
                  <a:schemeClr val="tx1"/>
                </a:solidFill>
                <a:latin typeface="Calibri" panose="020F0502020204030204" pitchFamily="34" charset="0"/>
                <a:ea typeface="+mj-ea"/>
                <a:cs typeface="+mj-cs"/>
              </a:defRPr>
            </a:lvl1pPr>
          </a:lstStyle>
          <a:p>
            <a:r>
              <a:rPr lang="en-US"/>
              <a:t>Click to edit Master title style</a:t>
            </a:r>
            <a:endParaRPr lang="en-US" dirty="0"/>
          </a:p>
        </p:txBody>
      </p:sp>
      <p:sp>
        <p:nvSpPr>
          <p:cNvPr id="16" name="Rectangle 15">
            <a:extLst>
              <a:ext uri="{FF2B5EF4-FFF2-40B4-BE49-F238E27FC236}">
                <a16:creationId xmlns:a16="http://schemas.microsoft.com/office/drawing/2014/main" id="{40FA6428-7012-4241-8365-9CD7CAF23CAD}"/>
              </a:ext>
            </a:extLst>
          </p:cNvPr>
          <p:cNvSpPr/>
          <p:nvPr/>
        </p:nvSpPr>
        <p:spPr>
          <a:xfrm>
            <a:off x="0" y="396000"/>
            <a:ext cx="679838"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sp>
        <p:nvSpPr>
          <p:cNvPr id="17" name="Slide Number Placeholder 5">
            <a:extLst>
              <a:ext uri="{FF2B5EF4-FFF2-40B4-BE49-F238E27FC236}">
                <a16:creationId xmlns:a16="http://schemas.microsoft.com/office/drawing/2014/main" id="{4C5A1558-4C7B-4692-A4A8-D4EB8BE08B72}"/>
              </a:ext>
            </a:extLst>
          </p:cNvPr>
          <p:cNvSpPr>
            <a:spLocks noGrp="1"/>
          </p:cNvSpPr>
          <p:nvPr>
            <p:ph type="sldNum" sz="quarter" idx="17"/>
          </p:nvPr>
        </p:nvSpPr>
        <p:spPr>
          <a:xfrm>
            <a:off x="6458400" y="6356350"/>
            <a:ext cx="1814400" cy="365124"/>
          </a:xfrm>
          <a:prstGeom prst="rect">
            <a:avLst/>
          </a:prstGeom>
        </p:spPr>
        <p:txBody>
          <a:bodyPr vert="horz" lIns="91440" tIns="45720" rIns="91440" bIns="45720" rtlCol="0" anchor="ctr"/>
          <a:lstStyle>
            <a:lvl1pPr algn="r">
              <a:defRPr lang="el-GR"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17F2974B-D1D3-4266-A092-58A40B94A82B}" type="slidenum">
              <a:rPr lang="el-GR" smtClean="0"/>
              <a:pPr/>
              <a:t>‹#›</a:t>
            </a:fld>
            <a:endParaRPr lang="el-GR" dirty="0"/>
          </a:p>
        </p:txBody>
      </p:sp>
      <p:sp>
        <p:nvSpPr>
          <p:cNvPr id="18" name="Text Placeholder 9">
            <a:extLst>
              <a:ext uri="{FF2B5EF4-FFF2-40B4-BE49-F238E27FC236}">
                <a16:creationId xmlns:a16="http://schemas.microsoft.com/office/drawing/2014/main" id="{7DD76487-E12B-4CC0-AE00-4194070861A1}"/>
              </a:ext>
            </a:extLst>
          </p:cNvPr>
          <p:cNvSpPr>
            <a:spLocks noGrp="1"/>
          </p:cNvSpPr>
          <p:nvPr>
            <p:ph type="body" sz="quarter" idx="18" hasCustomPrompt="1"/>
          </p:nvPr>
        </p:nvSpPr>
        <p:spPr>
          <a:xfrm>
            <a:off x="656039" y="6356350"/>
            <a:ext cx="580191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pic>
        <p:nvPicPr>
          <p:cNvPr id="19" name="Picture 18">
            <a:extLst>
              <a:ext uri="{FF2B5EF4-FFF2-40B4-BE49-F238E27FC236}">
                <a16:creationId xmlns:a16="http://schemas.microsoft.com/office/drawing/2014/main" id="{DA07B853-48A2-412D-9EA7-2FC486F33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8" y="470110"/>
            <a:ext cx="473002" cy="438911"/>
          </a:xfrm>
          <a:prstGeom prst="rect">
            <a:avLst/>
          </a:prstGeom>
        </p:spPr>
      </p:pic>
    </p:spTree>
    <p:custDataLst>
      <p:tags r:id="rId1"/>
    </p:custDataLst>
    <p:extLst>
      <p:ext uri="{BB962C8B-B14F-4D97-AF65-F5344CB8AC3E}">
        <p14:creationId xmlns:p14="http://schemas.microsoft.com/office/powerpoint/2010/main" val="406813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Feedbac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1FF27-2384-436E-9ABA-BFBF8B2DDB53}"/>
              </a:ext>
            </a:extLst>
          </p:cNvPr>
          <p:cNvSpPr txBox="1"/>
          <p:nvPr/>
        </p:nvSpPr>
        <p:spPr>
          <a:xfrm>
            <a:off x="4917635" y="1631965"/>
            <a:ext cx="4426431" cy="581249"/>
          </a:xfrm>
          <a:prstGeom prst="rect">
            <a:avLst/>
          </a:prstGeom>
          <a:noFill/>
        </p:spPr>
        <p:txBody>
          <a:bodyPr wrap="square" rtlCol="0">
            <a:spAutoFit/>
          </a:bodyPr>
          <a:lstStyle/>
          <a:p>
            <a:pPr lvl="0" algn="l"/>
            <a:r>
              <a:rPr lang="en-CA" sz="3177" dirty="0">
                <a:solidFill>
                  <a:srgbClr val="FF3200"/>
                </a:solidFill>
                <a:latin typeface="Calibri" panose="020F0502020204030204" pitchFamily="34" charset="0"/>
              </a:rPr>
              <a:t>Values Your Feedback</a:t>
            </a:r>
            <a:endParaRPr lang="fr-FR" sz="3177" dirty="0">
              <a:solidFill>
                <a:srgbClr val="FF3200"/>
              </a:solidFill>
              <a:latin typeface="Calibri" panose="020F0502020204030204" pitchFamily="34" charset="0"/>
            </a:endParaRPr>
          </a:p>
        </p:txBody>
      </p:sp>
      <p:sp>
        <p:nvSpPr>
          <p:cNvPr id="4" name="TextBox 3">
            <a:extLst>
              <a:ext uri="{FF2B5EF4-FFF2-40B4-BE49-F238E27FC236}">
                <a16:creationId xmlns:a16="http://schemas.microsoft.com/office/drawing/2014/main" id="{745AB7C5-E8CB-4F60-B853-3C5587F3878A}"/>
              </a:ext>
            </a:extLst>
          </p:cNvPr>
          <p:cNvSpPr txBox="1"/>
          <p:nvPr/>
        </p:nvSpPr>
        <p:spPr>
          <a:xfrm>
            <a:off x="2835354" y="2302239"/>
            <a:ext cx="5446318" cy="1101584"/>
          </a:xfrm>
          <a:prstGeom prst="rect">
            <a:avLst/>
          </a:prstGeom>
          <a:noFill/>
        </p:spPr>
        <p:txBody>
          <a:bodyPr wrap="square" rtlCol="0">
            <a:spAutoFit/>
          </a:bodyPr>
          <a:lstStyle/>
          <a:p>
            <a:pPr lvl="0" algn="l"/>
            <a:r>
              <a:rPr lang="en-CA" sz="3279" b="1" dirty="0">
                <a:solidFill>
                  <a:schemeClr val="accent5"/>
                </a:solidFill>
                <a:latin typeface="Calibri" panose="020F0502020204030204" pitchFamily="34" charset="0"/>
              </a:rPr>
              <a:t>Like the course?</a:t>
            </a:r>
          </a:p>
          <a:p>
            <a:pPr lvl="0" algn="l"/>
            <a:r>
              <a:rPr lang="en-CA" sz="3279" b="1" dirty="0">
                <a:solidFill>
                  <a:schemeClr val="accent5"/>
                </a:solidFill>
                <a:latin typeface="Calibri" panose="020F0502020204030204" pitchFamily="34" charset="0"/>
              </a:rPr>
              <a:t>Have something to say?</a:t>
            </a:r>
          </a:p>
        </p:txBody>
      </p:sp>
      <p:sp>
        <p:nvSpPr>
          <p:cNvPr id="5" name="TextBox 4">
            <a:extLst>
              <a:ext uri="{FF2B5EF4-FFF2-40B4-BE49-F238E27FC236}">
                <a16:creationId xmlns:a16="http://schemas.microsoft.com/office/drawing/2014/main" id="{02847926-1C1B-41D9-8FDD-950F1B578759}"/>
              </a:ext>
            </a:extLst>
          </p:cNvPr>
          <p:cNvSpPr txBox="1"/>
          <p:nvPr/>
        </p:nvSpPr>
        <p:spPr>
          <a:xfrm>
            <a:off x="2835357" y="3704850"/>
            <a:ext cx="6081136" cy="1070165"/>
          </a:xfrm>
          <a:prstGeom prst="rect">
            <a:avLst/>
          </a:prstGeom>
          <a:noFill/>
        </p:spPr>
        <p:txBody>
          <a:bodyPr wrap="square" rtlCol="0">
            <a:spAutoFit/>
          </a:bodyPr>
          <a:lstStyle/>
          <a:p>
            <a:pPr marL="0" marR="0" lvl="0" indent="0" algn="l" defTabSz="881800" rtl="0" eaLnBrk="1" fontAlgn="base" latinLnBrk="0" hangingPunct="1">
              <a:lnSpc>
                <a:spcPct val="100000"/>
              </a:lnSpc>
              <a:spcBef>
                <a:spcPct val="0"/>
              </a:spcBef>
              <a:spcAft>
                <a:spcPct val="0"/>
              </a:spcAft>
              <a:buClrTx/>
              <a:buSzTx/>
              <a:buFontTx/>
              <a:buNone/>
              <a:tabLst/>
              <a:defRPr/>
            </a:pPr>
            <a:r>
              <a:rPr lang="en-CA" sz="3177" dirty="0">
                <a:solidFill>
                  <a:srgbClr val="FF3200"/>
                </a:solidFill>
                <a:latin typeface="Calibri" panose="020F0502020204030204" pitchFamily="34" charset="0"/>
              </a:rPr>
              <a:t>Send us your comments at:</a:t>
            </a:r>
          </a:p>
          <a:p>
            <a:pPr marL="0" marR="0" lvl="0" indent="0" algn="l" defTabSz="881800" rtl="0" eaLnBrk="1" fontAlgn="base" latinLnBrk="0" hangingPunct="1">
              <a:lnSpc>
                <a:spcPct val="100000"/>
              </a:lnSpc>
              <a:spcBef>
                <a:spcPct val="0"/>
              </a:spcBef>
              <a:spcAft>
                <a:spcPct val="0"/>
              </a:spcAft>
              <a:buClrTx/>
              <a:buSzTx/>
              <a:buFontTx/>
              <a:buNone/>
              <a:tabLst/>
              <a:defRPr/>
            </a:pPr>
            <a:r>
              <a:rPr lang="en-CA" sz="3177" b="1" dirty="0">
                <a:solidFill>
                  <a:srgbClr val="FF3200"/>
                </a:solidFill>
                <a:latin typeface="Calibri" panose="020F0502020204030204" pitchFamily="34" charset="0"/>
              </a:rPr>
              <a:t>academic@peoplecert.org</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3600" y="2107024"/>
            <a:ext cx="1787451" cy="1787451"/>
          </a:xfrm>
          <a:prstGeom prst="rect">
            <a:avLst/>
          </a:prstGeom>
        </p:spPr>
      </p:pic>
      <p:pic>
        <p:nvPicPr>
          <p:cNvPr id="8" name="Picture 7">
            <a:extLst>
              <a:ext uri="{FF2B5EF4-FFF2-40B4-BE49-F238E27FC236}">
                <a16:creationId xmlns:a16="http://schemas.microsoft.com/office/drawing/2014/main" id="{3E48D3C4-7E97-4435-B3E0-EA51C78E5D28}"/>
              </a:ext>
            </a:extLst>
          </p:cNvPr>
          <p:cNvPicPr>
            <a:picLocks noChangeAspect="1"/>
          </p:cNvPicPr>
          <p:nvPr/>
        </p:nvPicPr>
        <p:blipFill rotWithShape="1">
          <a:blip r:embed="rId4">
            <a:extLst>
              <a:ext uri="{28A0092B-C50C-407E-A947-70E740481C1C}">
                <a14:useLocalDpi xmlns:a14="http://schemas.microsoft.com/office/drawing/2010/main" val="0"/>
              </a:ext>
            </a:extLst>
          </a:blip>
          <a:srcRect t="18722" r="9522" b="40439"/>
          <a:stretch/>
        </p:blipFill>
        <p:spPr>
          <a:xfrm>
            <a:off x="2533470" y="1677228"/>
            <a:ext cx="2384165" cy="518734"/>
          </a:xfrm>
          <a:prstGeom prst="rect">
            <a:avLst/>
          </a:prstGeom>
        </p:spPr>
      </p:pic>
      <p:sp>
        <p:nvSpPr>
          <p:cNvPr id="11" name="Slide Number Placeholder 5">
            <a:extLst>
              <a:ext uri="{FF2B5EF4-FFF2-40B4-BE49-F238E27FC236}">
                <a16:creationId xmlns:a16="http://schemas.microsoft.com/office/drawing/2014/main" id="{9BF13EAC-4A62-408B-9DF3-D9AC0C1CA1CE}"/>
              </a:ext>
            </a:extLst>
          </p:cNvPr>
          <p:cNvSpPr>
            <a:spLocks noGrp="1"/>
          </p:cNvSpPr>
          <p:nvPr>
            <p:ph type="sldNum" sz="quarter" idx="12"/>
          </p:nvPr>
        </p:nvSpPr>
        <p:spPr>
          <a:xfrm>
            <a:off x="6458400" y="6356350"/>
            <a:ext cx="1814400" cy="365124"/>
          </a:xfrm>
          <a:prstGeom prst="rect">
            <a:avLst/>
          </a:prstGeom>
        </p:spPr>
        <p:txBody>
          <a:bodyPr vert="horz" lIns="91440" tIns="45720" rIns="91440" bIns="45720" rtlCol="0" anchor="ctr"/>
          <a:lstStyle>
            <a:lvl1pPr algn="r">
              <a:defRPr lang="el-GR"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17F2974B-D1D3-4266-A092-58A40B94A82B}" type="slidenum">
              <a:rPr lang="el-GR" smtClean="0"/>
              <a:pPr/>
              <a:t>‹#›</a:t>
            </a:fld>
            <a:endParaRPr lang="el-GR" dirty="0"/>
          </a:p>
        </p:txBody>
      </p:sp>
      <p:sp>
        <p:nvSpPr>
          <p:cNvPr id="12" name="Text Placeholder 9">
            <a:extLst>
              <a:ext uri="{FF2B5EF4-FFF2-40B4-BE49-F238E27FC236}">
                <a16:creationId xmlns:a16="http://schemas.microsoft.com/office/drawing/2014/main" id="{C65A54AD-8A95-4273-AF5D-E30EFBFFE424}"/>
              </a:ext>
            </a:extLst>
          </p:cNvPr>
          <p:cNvSpPr>
            <a:spLocks noGrp="1"/>
          </p:cNvSpPr>
          <p:nvPr>
            <p:ph type="body" sz="quarter" idx="17" hasCustomPrompt="1"/>
          </p:nvPr>
        </p:nvSpPr>
        <p:spPr>
          <a:xfrm>
            <a:off x="656039" y="6356350"/>
            <a:ext cx="580191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Tree>
    <p:custDataLst>
      <p:tags r:id="rId1"/>
    </p:custDataLst>
    <p:extLst>
      <p:ext uri="{BB962C8B-B14F-4D97-AF65-F5344CB8AC3E}">
        <p14:creationId xmlns:p14="http://schemas.microsoft.com/office/powerpoint/2010/main" val="215043655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122DB1B0-EC7C-4B2C-86EB-2521FF9393DB}"/>
              </a:ext>
            </a:extLst>
          </p:cNvPr>
          <p:cNvSpPr>
            <a:spLocks noGrp="1"/>
          </p:cNvSpPr>
          <p:nvPr>
            <p:ph idx="1" hasCustomPrompt="1"/>
          </p:nvPr>
        </p:nvSpPr>
        <p:spPr>
          <a:xfrm>
            <a:off x="658850" y="1121435"/>
            <a:ext cx="7849781" cy="5167222"/>
          </a:xfrm>
          <a:prstGeom prst="rect">
            <a:avLst/>
          </a:prstGeom>
        </p:spPr>
        <p:txBody>
          <a:bodyPr vert="horz" lIns="91440" tIns="45720" rIns="91440" bIns="45720" rtlCol="0">
            <a:normAutofit/>
          </a:bodyPr>
          <a:lstStyle>
            <a:lvl1pPr>
              <a:defRPr sz="1200"/>
            </a:lvl1pPr>
          </a:lstStyle>
          <a:p>
            <a:pPr lvl="0"/>
            <a:r>
              <a:rPr lang="en-US"/>
              <a:t>Edit Master text styles</a:t>
            </a:r>
          </a:p>
        </p:txBody>
      </p:sp>
      <p:sp>
        <p:nvSpPr>
          <p:cNvPr id="13" name="Rectangle 12">
            <a:extLst>
              <a:ext uri="{FF2B5EF4-FFF2-40B4-BE49-F238E27FC236}">
                <a16:creationId xmlns:a16="http://schemas.microsoft.com/office/drawing/2014/main" id="{3FB40711-A81E-4D6A-8370-10B43A1E0815}"/>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1" name="Title 1">
            <a:extLst>
              <a:ext uri="{FF2B5EF4-FFF2-40B4-BE49-F238E27FC236}">
                <a16:creationId xmlns:a16="http://schemas.microsoft.com/office/drawing/2014/main" id="{460DC3F9-A00D-4F42-A381-C1C78000B0B6}"/>
              </a:ext>
            </a:extLst>
          </p:cNvPr>
          <p:cNvSpPr>
            <a:spLocks noGrp="1"/>
          </p:cNvSpPr>
          <p:nvPr>
            <p:ph type="title" hasCustomPrompt="1"/>
          </p:nvPr>
        </p:nvSpPr>
        <p:spPr>
          <a:xfrm>
            <a:off x="658850" y="396000"/>
            <a:ext cx="7884365" cy="587132"/>
          </a:xfrm>
          <a:prstGeom prst="rect">
            <a:avLst/>
          </a:prstGeom>
        </p:spPr>
        <p:txBody>
          <a:bodyPr>
            <a:noAutofit/>
          </a:bodyPr>
          <a:lstStyle>
            <a:lvl1pPr>
              <a:defRPr lang="en-US" sz="2400" b="1" kern="1200" dirty="0">
                <a:solidFill>
                  <a:srgbClr val="FF3200"/>
                </a:solidFill>
                <a:latin typeface="Calibri" panose="020F0502020204030204" pitchFamily="34" charset="0"/>
                <a:ea typeface="+mj-ea"/>
                <a:cs typeface="+mj-cs"/>
              </a:defRPr>
            </a:lvl1pPr>
          </a:lstStyle>
          <a:p>
            <a:r>
              <a:rPr lang="en-US" dirty="0"/>
              <a:t>References / Further Reading</a:t>
            </a:r>
          </a:p>
        </p:txBody>
      </p:sp>
      <p:sp>
        <p:nvSpPr>
          <p:cNvPr id="15" name="Rectangle 14">
            <a:extLst>
              <a:ext uri="{FF2B5EF4-FFF2-40B4-BE49-F238E27FC236}">
                <a16:creationId xmlns:a16="http://schemas.microsoft.com/office/drawing/2014/main" id="{232E1ADF-27ED-4BA6-9E3D-EB223AE8817D}"/>
              </a:ext>
            </a:extLst>
          </p:cNvPr>
          <p:cNvSpPr/>
          <p:nvPr/>
        </p:nvSpPr>
        <p:spPr>
          <a:xfrm>
            <a:off x="0" y="389401"/>
            <a:ext cx="658850"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pic>
        <p:nvPicPr>
          <p:cNvPr id="4" name="Graphic 3" descr="Books">
            <a:extLst>
              <a:ext uri="{FF2B5EF4-FFF2-40B4-BE49-F238E27FC236}">
                <a16:creationId xmlns:a16="http://schemas.microsoft.com/office/drawing/2014/main" id="{72D959D1-B01B-486C-BCC9-2DEAC2D44B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06" y="415286"/>
            <a:ext cx="535363" cy="535363"/>
          </a:xfrm>
          <a:prstGeom prst="rect">
            <a:avLst/>
          </a:prstGeom>
        </p:spPr>
      </p:pic>
      <p:sp>
        <p:nvSpPr>
          <p:cNvPr id="16" name="Slide Number Placeholder 5">
            <a:extLst>
              <a:ext uri="{FF2B5EF4-FFF2-40B4-BE49-F238E27FC236}">
                <a16:creationId xmlns:a16="http://schemas.microsoft.com/office/drawing/2014/main" id="{CA1EA08E-862C-412C-B70D-93A921F72E43}"/>
              </a:ext>
            </a:extLst>
          </p:cNvPr>
          <p:cNvSpPr>
            <a:spLocks noGrp="1"/>
          </p:cNvSpPr>
          <p:nvPr>
            <p:ph type="sldNum" sz="quarter" idx="12"/>
          </p:nvPr>
        </p:nvSpPr>
        <p:spPr>
          <a:xfrm>
            <a:off x="6458400" y="6356350"/>
            <a:ext cx="1814400" cy="365124"/>
          </a:xfrm>
          <a:prstGeom prst="rect">
            <a:avLst/>
          </a:prstGeom>
        </p:spPr>
        <p:txBody>
          <a:bodyPr vert="horz" lIns="91440" tIns="45720" rIns="91440" bIns="45720" rtlCol="0" anchor="ctr"/>
          <a:lstStyle>
            <a:lvl1pPr algn="r">
              <a:defRPr lang="el-GR"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17F2974B-D1D3-4266-A092-58A40B94A82B}" type="slidenum">
              <a:rPr lang="el-GR" smtClean="0"/>
              <a:pPr/>
              <a:t>‹#›</a:t>
            </a:fld>
            <a:endParaRPr lang="el-GR" dirty="0"/>
          </a:p>
        </p:txBody>
      </p:sp>
      <p:sp>
        <p:nvSpPr>
          <p:cNvPr id="17" name="Text Placeholder 9">
            <a:extLst>
              <a:ext uri="{FF2B5EF4-FFF2-40B4-BE49-F238E27FC236}">
                <a16:creationId xmlns:a16="http://schemas.microsoft.com/office/drawing/2014/main" id="{BAED33A1-0F84-4F62-A43F-7B4CC638D340}"/>
              </a:ext>
            </a:extLst>
          </p:cNvPr>
          <p:cNvSpPr>
            <a:spLocks noGrp="1"/>
          </p:cNvSpPr>
          <p:nvPr>
            <p:ph type="body" sz="quarter" idx="17" hasCustomPrompt="1"/>
          </p:nvPr>
        </p:nvSpPr>
        <p:spPr>
          <a:xfrm>
            <a:off x="656039" y="6356350"/>
            <a:ext cx="580191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Tree>
    <p:custDataLst>
      <p:tags r:id="rId1"/>
    </p:custDataLst>
    <p:extLst>
      <p:ext uri="{BB962C8B-B14F-4D97-AF65-F5344CB8AC3E}">
        <p14:creationId xmlns:p14="http://schemas.microsoft.com/office/powerpoint/2010/main" val="3978000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llenges">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122DB1B0-EC7C-4B2C-86EB-2521FF9393DB}"/>
              </a:ext>
            </a:extLst>
          </p:cNvPr>
          <p:cNvSpPr>
            <a:spLocks noGrp="1"/>
          </p:cNvSpPr>
          <p:nvPr>
            <p:ph idx="1" hasCustomPrompt="1"/>
          </p:nvPr>
        </p:nvSpPr>
        <p:spPr>
          <a:xfrm>
            <a:off x="658850" y="1121435"/>
            <a:ext cx="7849781" cy="5167222"/>
          </a:xfrm>
          <a:prstGeom prst="rect">
            <a:avLst/>
          </a:prstGeom>
        </p:spPr>
        <p:txBody>
          <a:bodyPr vert="horz" lIns="91440" tIns="45720" rIns="91440" bIns="45720" rtlCol="0">
            <a:normAutofit/>
          </a:bodyPr>
          <a:lstStyle>
            <a:lvl1pPr>
              <a:defRPr sz="1200"/>
            </a:lvl1pPr>
          </a:lstStyle>
          <a:p>
            <a:pPr lvl="0"/>
            <a:r>
              <a:rPr lang="en-US"/>
              <a:t>Edit Master text styles</a:t>
            </a:r>
          </a:p>
        </p:txBody>
      </p:sp>
      <p:sp>
        <p:nvSpPr>
          <p:cNvPr id="13" name="Rectangle 12">
            <a:extLst>
              <a:ext uri="{FF2B5EF4-FFF2-40B4-BE49-F238E27FC236}">
                <a16:creationId xmlns:a16="http://schemas.microsoft.com/office/drawing/2014/main" id="{3FB40711-A81E-4D6A-8370-10B43A1E0815}"/>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1" name="Title 1">
            <a:extLst>
              <a:ext uri="{FF2B5EF4-FFF2-40B4-BE49-F238E27FC236}">
                <a16:creationId xmlns:a16="http://schemas.microsoft.com/office/drawing/2014/main" id="{460DC3F9-A00D-4F42-A381-C1C78000B0B6}"/>
              </a:ext>
            </a:extLst>
          </p:cNvPr>
          <p:cNvSpPr>
            <a:spLocks noGrp="1"/>
          </p:cNvSpPr>
          <p:nvPr>
            <p:ph type="title" hasCustomPrompt="1"/>
          </p:nvPr>
        </p:nvSpPr>
        <p:spPr>
          <a:xfrm>
            <a:off x="658850" y="396000"/>
            <a:ext cx="7884365" cy="587132"/>
          </a:xfrm>
          <a:prstGeom prst="rect">
            <a:avLst/>
          </a:prstGeom>
        </p:spPr>
        <p:txBody>
          <a:bodyPr>
            <a:noAutofit/>
          </a:bodyPr>
          <a:lstStyle>
            <a:lvl1pPr>
              <a:defRPr lang="en-US" sz="2400" b="1" kern="1200" dirty="0">
                <a:solidFill>
                  <a:srgbClr val="FF3200"/>
                </a:solidFill>
                <a:latin typeface="Calibri" panose="020F0502020204030204" pitchFamily="34" charset="0"/>
                <a:ea typeface="+mj-ea"/>
                <a:cs typeface="+mj-cs"/>
              </a:defRPr>
            </a:lvl1pPr>
          </a:lstStyle>
          <a:p>
            <a:r>
              <a:rPr lang="en-US" dirty="0"/>
              <a:t>Challenges / Online Exercises</a:t>
            </a:r>
          </a:p>
        </p:txBody>
      </p:sp>
      <p:sp>
        <p:nvSpPr>
          <p:cNvPr id="15" name="Rectangle 14">
            <a:extLst>
              <a:ext uri="{FF2B5EF4-FFF2-40B4-BE49-F238E27FC236}">
                <a16:creationId xmlns:a16="http://schemas.microsoft.com/office/drawing/2014/main" id="{232E1ADF-27ED-4BA6-9E3D-EB223AE8817D}"/>
              </a:ext>
            </a:extLst>
          </p:cNvPr>
          <p:cNvSpPr/>
          <p:nvPr/>
        </p:nvSpPr>
        <p:spPr>
          <a:xfrm>
            <a:off x="-2811" y="380775"/>
            <a:ext cx="658850"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pic>
        <p:nvPicPr>
          <p:cNvPr id="3" name="Graphic 2" descr="Playbook">
            <a:extLst>
              <a:ext uri="{FF2B5EF4-FFF2-40B4-BE49-F238E27FC236}">
                <a16:creationId xmlns:a16="http://schemas.microsoft.com/office/drawing/2014/main" id="{552CE32E-1CD5-46A5-A106-F2CBD58970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14" y="422341"/>
            <a:ext cx="504000" cy="504000"/>
          </a:xfrm>
          <a:prstGeom prst="rect">
            <a:avLst/>
          </a:prstGeom>
        </p:spPr>
      </p:pic>
      <p:sp>
        <p:nvSpPr>
          <p:cNvPr id="16" name="Slide Number Placeholder 5">
            <a:extLst>
              <a:ext uri="{FF2B5EF4-FFF2-40B4-BE49-F238E27FC236}">
                <a16:creationId xmlns:a16="http://schemas.microsoft.com/office/drawing/2014/main" id="{3B8A0FD3-B3FB-4F9B-99E5-24C58B5B225C}"/>
              </a:ext>
            </a:extLst>
          </p:cNvPr>
          <p:cNvSpPr>
            <a:spLocks noGrp="1"/>
          </p:cNvSpPr>
          <p:nvPr>
            <p:ph type="sldNum" sz="quarter" idx="12"/>
          </p:nvPr>
        </p:nvSpPr>
        <p:spPr>
          <a:xfrm>
            <a:off x="6458400" y="6356350"/>
            <a:ext cx="1814400" cy="365124"/>
          </a:xfrm>
          <a:prstGeom prst="rect">
            <a:avLst/>
          </a:prstGeom>
        </p:spPr>
        <p:txBody>
          <a:bodyPr vert="horz" lIns="91440" tIns="45720" rIns="91440" bIns="45720" rtlCol="0" anchor="ctr"/>
          <a:lstStyle>
            <a:lvl1pPr algn="r">
              <a:defRPr lang="el-GR"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17F2974B-D1D3-4266-A092-58A40B94A82B}" type="slidenum">
              <a:rPr lang="el-GR" smtClean="0"/>
              <a:pPr/>
              <a:t>‹#›</a:t>
            </a:fld>
            <a:endParaRPr lang="el-GR" dirty="0"/>
          </a:p>
        </p:txBody>
      </p:sp>
      <p:sp>
        <p:nvSpPr>
          <p:cNvPr id="17" name="Text Placeholder 9">
            <a:extLst>
              <a:ext uri="{FF2B5EF4-FFF2-40B4-BE49-F238E27FC236}">
                <a16:creationId xmlns:a16="http://schemas.microsoft.com/office/drawing/2014/main" id="{8345C89A-54AA-4919-A196-17C71B1C6A6A}"/>
              </a:ext>
            </a:extLst>
          </p:cNvPr>
          <p:cNvSpPr>
            <a:spLocks noGrp="1"/>
          </p:cNvSpPr>
          <p:nvPr>
            <p:ph type="body" sz="quarter" idx="17" hasCustomPrompt="1"/>
          </p:nvPr>
        </p:nvSpPr>
        <p:spPr>
          <a:xfrm>
            <a:off x="656039" y="6356350"/>
            <a:ext cx="580191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Tree>
    <p:custDataLst>
      <p:tags r:id="rId1"/>
    </p:custDataLst>
    <p:extLst>
      <p:ext uri="{BB962C8B-B14F-4D97-AF65-F5344CB8AC3E}">
        <p14:creationId xmlns:p14="http://schemas.microsoft.com/office/powerpoint/2010/main" val="97114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usekeeping">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AC01D587-74BB-46D6-9713-A3362C24342D}"/>
              </a:ext>
            </a:extLst>
          </p:cNvPr>
          <p:cNvSpPr/>
          <p:nvPr/>
        </p:nvSpPr>
        <p:spPr>
          <a:xfrm>
            <a:off x="4827034" y="3651629"/>
            <a:ext cx="2175589" cy="2175589"/>
          </a:xfrm>
          <a:prstGeom prst="roundRect">
            <a:avLst/>
          </a:prstGeom>
          <a:solidFill>
            <a:srgbClr val="1E8179"/>
          </a:solidFill>
          <a:ln w="28575">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CA" sz="1350" b="1" dirty="0">
              <a:latin typeface="Calibri" panose="020F0502020204030204" pitchFamily="34" charset="0"/>
            </a:endParaRPr>
          </a:p>
        </p:txBody>
      </p:sp>
      <p:sp>
        <p:nvSpPr>
          <p:cNvPr id="34" name="Rectangle: Rounded Corners 33">
            <a:extLst>
              <a:ext uri="{FF2B5EF4-FFF2-40B4-BE49-F238E27FC236}">
                <a16:creationId xmlns:a16="http://schemas.microsoft.com/office/drawing/2014/main" id="{1DA2F03E-70C6-4252-8190-47A34FCC07C8}"/>
              </a:ext>
            </a:extLst>
          </p:cNvPr>
          <p:cNvSpPr/>
          <p:nvPr/>
        </p:nvSpPr>
        <p:spPr>
          <a:xfrm>
            <a:off x="6029002" y="898246"/>
            <a:ext cx="2175590" cy="2175589"/>
          </a:xfrm>
          <a:prstGeom prst="roundRect">
            <a:avLst/>
          </a:prstGeom>
          <a:solidFill>
            <a:schemeClr val="accent5">
              <a:lumMod val="75000"/>
            </a:schemeClr>
          </a:solidFill>
          <a:ln w="28575">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CA" sz="1350" b="1" dirty="0">
              <a:latin typeface="Calibri" panose="020F0502020204030204" pitchFamily="34" charset="0"/>
            </a:endParaRPr>
          </a:p>
        </p:txBody>
      </p:sp>
      <p:sp>
        <p:nvSpPr>
          <p:cNvPr id="26" name="Rectangle: Rounded Corners 34">
            <a:extLst>
              <a:ext uri="{FF2B5EF4-FFF2-40B4-BE49-F238E27FC236}">
                <a16:creationId xmlns:a16="http://schemas.microsoft.com/office/drawing/2014/main" id="{3C0BA3BC-0F16-4336-9A2B-BF4D48CD05B5}"/>
              </a:ext>
            </a:extLst>
          </p:cNvPr>
          <p:cNvSpPr/>
          <p:nvPr/>
        </p:nvSpPr>
        <p:spPr>
          <a:xfrm>
            <a:off x="3490433" y="898246"/>
            <a:ext cx="2175589" cy="2175589"/>
          </a:xfrm>
          <a:prstGeom prst="roundRect">
            <a:avLst/>
          </a:prstGeom>
          <a:solidFill>
            <a:schemeClr val="tx1"/>
          </a:solidFill>
          <a:ln w="28575">
            <a:no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CA" sz="1350" b="1" dirty="0">
              <a:latin typeface="Calibri" panose="020F0502020204030204" pitchFamily="34" charset="0"/>
            </a:endParaRPr>
          </a:p>
        </p:txBody>
      </p:sp>
      <p:sp>
        <p:nvSpPr>
          <p:cNvPr id="22" name="TextBox 21">
            <a:extLst>
              <a:ext uri="{FF2B5EF4-FFF2-40B4-BE49-F238E27FC236}">
                <a16:creationId xmlns:a16="http://schemas.microsoft.com/office/drawing/2014/main" id="{E036B697-3485-4B10-8477-2F74EE462C01}"/>
              </a:ext>
            </a:extLst>
          </p:cNvPr>
          <p:cNvSpPr txBox="1">
            <a:spLocks noChangeArrowheads="1"/>
          </p:cNvSpPr>
          <p:nvPr/>
        </p:nvSpPr>
        <p:spPr bwMode="auto">
          <a:xfrm>
            <a:off x="3490434" y="2225034"/>
            <a:ext cx="2175589" cy="686085"/>
          </a:xfrm>
          <a:prstGeom prst="rect">
            <a:avLst/>
          </a:prstGeom>
          <a:noFill/>
          <a:ln>
            <a:noFill/>
          </a:ln>
        </p:spPr>
        <p:txBody>
          <a:bodyPr wrap="square">
            <a:spAutoFit/>
          </a:bodyPr>
          <a:lstStyle>
            <a:lvl1pPr eaLnBrk="0" hangingPunct="0">
              <a:defRPr sz="1600" b="1">
                <a:solidFill>
                  <a:srgbClr val="00003E"/>
                </a:solidFill>
                <a:latin typeface="Tahoma" pitchFamily="34" charset="0"/>
              </a:defRPr>
            </a:lvl1pPr>
            <a:lvl2pPr marL="742950" indent="-285750" eaLnBrk="0" hangingPunct="0">
              <a:defRPr sz="1600" b="1">
                <a:solidFill>
                  <a:srgbClr val="00003E"/>
                </a:solidFill>
                <a:latin typeface="Tahoma" pitchFamily="34" charset="0"/>
              </a:defRPr>
            </a:lvl2pPr>
            <a:lvl3pPr marL="1143000" indent="-228600" eaLnBrk="0" hangingPunct="0">
              <a:defRPr sz="1600" b="1">
                <a:solidFill>
                  <a:srgbClr val="00003E"/>
                </a:solidFill>
                <a:latin typeface="Tahoma" pitchFamily="34" charset="0"/>
              </a:defRPr>
            </a:lvl3pPr>
            <a:lvl4pPr marL="1600200" indent="-228600" eaLnBrk="0" hangingPunct="0">
              <a:defRPr sz="1600" b="1">
                <a:solidFill>
                  <a:srgbClr val="00003E"/>
                </a:solidFill>
                <a:latin typeface="Tahoma" pitchFamily="34" charset="0"/>
              </a:defRPr>
            </a:lvl4pPr>
            <a:lvl5pPr marL="2057400" indent="-228600" eaLnBrk="0" hangingPunct="0">
              <a:defRPr sz="1600" b="1">
                <a:solidFill>
                  <a:srgbClr val="00003E"/>
                </a:solidFill>
                <a:latin typeface="Tahoma" pitchFamily="34" charset="0"/>
              </a:defRPr>
            </a:lvl5pPr>
            <a:lvl6pPr marL="2514600" indent="-228600" eaLnBrk="0" fontAlgn="base" hangingPunct="0">
              <a:spcBef>
                <a:spcPct val="0"/>
              </a:spcBef>
              <a:spcAft>
                <a:spcPct val="0"/>
              </a:spcAft>
              <a:defRPr sz="1600" b="1">
                <a:solidFill>
                  <a:srgbClr val="00003E"/>
                </a:solidFill>
                <a:latin typeface="Tahoma" pitchFamily="34" charset="0"/>
              </a:defRPr>
            </a:lvl6pPr>
            <a:lvl7pPr marL="2971800" indent="-228600" eaLnBrk="0" fontAlgn="base" hangingPunct="0">
              <a:spcBef>
                <a:spcPct val="0"/>
              </a:spcBef>
              <a:spcAft>
                <a:spcPct val="0"/>
              </a:spcAft>
              <a:defRPr sz="1600" b="1">
                <a:solidFill>
                  <a:srgbClr val="00003E"/>
                </a:solidFill>
                <a:latin typeface="Tahoma" pitchFamily="34" charset="0"/>
              </a:defRPr>
            </a:lvl7pPr>
            <a:lvl8pPr marL="3429000" indent="-228600" eaLnBrk="0" fontAlgn="base" hangingPunct="0">
              <a:spcBef>
                <a:spcPct val="0"/>
              </a:spcBef>
              <a:spcAft>
                <a:spcPct val="0"/>
              </a:spcAft>
              <a:defRPr sz="1600" b="1">
                <a:solidFill>
                  <a:srgbClr val="00003E"/>
                </a:solidFill>
                <a:latin typeface="Tahoma" pitchFamily="34" charset="0"/>
              </a:defRPr>
            </a:lvl8pPr>
            <a:lvl9pPr marL="3886200" indent="-228600" eaLnBrk="0" fontAlgn="base" hangingPunct="0">
              <a:spcBef>
                <a:spcPct val="0"/>
              </a:spcBef>
              <a:spcAft>
                <a:spcPct val="0"/>
              </a:spcAft>
              <a:defRPr sz="1600" b="1">
                <a:solidFill>
                  <a:srgbClr val="00003E"/>
                </a:solidFill>
                <a:latin typeface="Tahoma" pitchFamily="34" charset="0"/>
              </a:defRPr>
            </a:lvl9pPr>
          </a:lstStyle>
          <a:p>
            <a:pPr marL="0" marR="0" lvl="0" indent="0" algn="ctr" defTabSz="881800" rtl="0" eaLnBrk="1" fontAlgn="base" latinLnBrk="0" hangingPunct="1">
              <a:lnSpc>
                <a:spcPct val="100000"/>
              </a:lnSpc>
              <a:spcBef>
                <a:spcPct val="0"/>
              </a:spcBef>
              <a:spcAft>
                <a:spcPct val="0"/>
              </a:spcAft>
              <a:buClrTx/>
              <a:buSzTx/>
              <a:buFontTx/>
              <a:buNone/>
              <a:tabLst/>
              <a:defRPr/>
            </a:pPr>
            <a:r>
              <a:rPr kumimoji="0" lang="en-US" sz="1929" b="0" i="0" u="none" strike="noStrike" kern="1200" cap="none" spc="0" normalizeH="0" baseline="0" noProof="0">
                <a:ln>
                  <a:noFill/>
                </a:ln>
                <a:solidFill>
                  <a:srgbClr val="FFFFFF"/>
                </a:solidFill>
                <a:effectLst/>
                <a:uLnTx/>
                <a:uFillTx/>
                <a:latin typeface="Arial"/>
                <a:ea typeface="ＭＳ Ｐゴシック" pitchFamily="34" charset="-128"/>
                <a:cs typeface="+mn-cs"/>
              </a:rPr>
              <a:t>Participation</a:t>
            </a:r>
          </a:p>
          <a:p>
            <a:pPr marL="0" marR="0" lvl="0" indent="0" algn="ctr" defTabSz="881800" rtl="0" eaLnBrk="1" fontAlgn="base" latinLnBrk="0" hangingPunct="1">
              <a:lnSpc>
                <a:spcPct val="100000"/>
              </a:lnSpc>
              <a:spcBef>
                <a:spcPct val="0"/>
              </a:spcBef>
              <a:spcAft>
                <a:spcPct val="0"/>
              </a:spcAft>
              <a:buClrTx/>
              <a:buSzTx/>
              <a:buFontTx/>
              <a:buNone/>
              <a:tabLst/>
              <a:defRPr/>
            </a:pPr>
            <a:r>
              <a:rPr kumimoji="0" lang="en-US" sz="1929" b="0" i="0" u="none" strike="noStrike" kern="1200" cap="none" spc="0" normalizeH="0" baseline="0" noProof="0">
                <a:ln>
                  <a:noFill/>
                </a:ln>
                <a:solidFill>
                  <a:srgbClr val="FFFFFF"/>
                </a:solidFill>
                <a:effectLst/>
                <a:uLnTx/>
                <a:uFillTx/>
                <a:latin typeface="Arial"/>
                <a:ea typeface="ＭＳ Ｐゴシック" pitchFamily="34" charset="-128"/>
                <a:cs typeface="+mn-cs"/>
              </a:rPr>
              <a:t>is essential!</a:t>
            </a:r>
          </a:p>
        </p:txBody>
      </p:sp>
      <p:pic>
        <p:nvPicPr>
          <p:cNvPr id="23" name="Picture 22">
            <a:extLst>
              <a:ext uri="{FF2B5EF4-FFF2-40B4-BE49-F238E27FC236}">
                <a16:creationId xmlns:a16="http://schemas.microsoft.com/office/drawing/2014/main" id="{D603B1B4-6060-43A7-B5C3-97BB04A7CC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6545" y="1050163"/>
            <a:ext cx="1129751" cy="1129751"/>
          </a:xfrm>
          <a:prstGeom prst="rect">
            <a:avLst/>
          </a:prstGeom>
          <a:solidFill>
            <a:schemeClr val="tx1"/>
          </a:solidFill>
          <a:ln>
            <a:noFill/>
          </a:ln>
        </p:spPr>
      </p:pic>
      <p:sp>
        <p:nvSpPr>
          <p:cNvPr id="32" name="Rectangle: Rounded Corners 31">
            <a:extLst>
              <a:ext uri="{FF2B5EF4-FFF2-40B4-BE49-F238E27FC236}">
                <a16:creationId xmlns:a16="http://schemas.microsoft.com/office/drawing/2014/main" id="{6218B25A-C2E5-4BCB-AC11-B47750DBAEBF}"/>
              </a:ext>
            </a:extLst>
          </p:cNvPr>
          <p:cNvSpPr/>
          <p:nvPr/>
        </p:nvSpPr>
        <p:spPr>
          <a:xfrm>
            <a:off x="951866" y="902181"/>
            <a:ext cx="2175589" cy="2175589"/>
          </a:xfrm>
          <a:prstGeom prst="roundRect">
            <a:avLst/>
          </a:prstGeom>
          <a:solidFill>
            <a:schemeClr val="tx1">
              <a:lumMod val="50000"/>
              <a:lumOff val="50000"/>
            </a:schemeClr>
          </a:solidFill>
          <a:ln w="28575">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CA" sz="1350" b="1" dirty="0">
              <a:latin typeface="Calibri" panose="020F0502020204030204" pitchFamily="34" charset="0"/>
            </a:endParaRPr>
          </a:p>
        </p:txBody>
      </p:sp>
      <p:sp>
        <p:nvSpPr>
          <p:cNvPr id="28" name="TextBox 21">
            <a:extLst>
              <a:ext uri="{FF2B5EF4-FFF2-40B4-BE49-F238E27FC236}">
                <a16:creationId xmlns:a16="http://schemas.microsoft.com/office/drawing/2014/main" id="{A5DE2AE2-7EA1-4FE1-8C7C-1E1D6B332587}"/>
              </a:ext>
            </a:extLst>
          </p:cNvPr>
          <p:cNvSpPr txBox="1">
            <a:spLocks noChangeArrowheads="1"/>
          </p:cNvSpPr>
          <p:nvPr/>
        </p:nvSpPr>
        <p:spPr bwMode="auto">
          <a:xfrm>
            <a:off x="4827034" y="5163915"/>
            <a:ext cx="2175587" cy="389209"/>
          </a:xfrm>
          <a:prstGeom prst="rect">
            <a:avLst/>
          </a:prstGeom>
          <a:noFill/>
          <a:ln>
            <a:noFill/>
          </a:ln>
        </p:spPr>
        <p:txBody>
          <a:bodyPr wrap="square">
            <a:spAutoFit/>
          </a:bodyPr>
          <a:lstStyle>
            <a:lvl1pPr eaLnBrk="0" hangingPunct="0">
              <a:defRPr sz="1600" b="1">
                <a:solidFill>
                  <a:srgbClr val="00003E"/>
                </a:solidFill>
                <a:latin typeface="Tahoma" pitchFamily="34" charset="0"/>
              </a:defRPr>
            </a:lvl1pPr>
            <a:lvl2pPr marL="742950" indent="-285750" eaLnBrk="0" hangingPunct="0">
              <a:defRPr sz="1600" b="1">
                <a:solidFill>
                  <a:srgbClr val="00003E"/>
                </a:solidFill>
                <a:latin typeface="Tahoma" pitchFamily="34" charset="0"/>
              </a:defRPr>
            </a:lvl2pPr>
            <a:lvl3pPr marL="1143000" indent="-228600" eaLnBrk="0" hangingPunct="0">
              <a:defRPr sz="1600" b="1">
                <a:solidFill>
                  <a:srgbClr val="00003E"/>
                </a:solidFill>
                <a:latin typeface="Tahoma" pitchFamily="34" charset="0"/>
              </a:defRPr>
            </a:lvl3pPr>
            <a:lvl4pPr marL="1600200" indent="-228600" eaLnBrk="0" hangingPunct="0">
              <a:defRPr sz="1600" b="1">
                <a:solidFill>
                  <a:srgbClr val="00003E"/>
                </a:solidFill>
                <a:latin typeface="Tahoma" pitchFamily="34" charset="0"/>
              </a:defRPr>
            </a:lvl4pPr>
            <a:lvl5pPr marL="2057400" indent="-228600" eaLnBrk="0" hangingPunct="0">
              <a:defRPr sz="1600" b="1">
                <a:solidFill>
                  <a:srgbClr val="00003E"/>
                </a:solidFill>
                <a:latin typeface="Tahoma" pitchFamily="34" charset="0"/>
              </a:defRPr>
            </a:lvl5pPr>
            <a:lvl6pPr marL="2514600" indent="-228600" eaLnBrk="0" fontAlgn="base" hangingPunct="0">
              <a:spcBef>
                <a:spcPct val="0"/>
              </a:spcBef>
              <a:spcAft>
                <a:spcPct val="0"/>
              </a:spcAft>
              <a:defRPr sz="1600" b="1">
                <a:solidFill>
                  <a:srgbClr val="00003E"/>
                </a:solidFill>
                <a:latin typeface="Tahoma" pitchFamily="34" charset="0"/>
              </a:defRPr>
            </a:lvl6pPr>
            <a:lvl7pPr marL="2971800" indent="-228600" eaLnBrk="0" fontAlgn="base" hangingPunct="0">
              <a:spcBef>
                <a:spcPct val="0"/>
              </a:spcBef>
              <a:spcAft>
                <a:spcPct val="0"/>
              </a:spcAft>
              <a:defRPr sz="1600" b="1">
                <a:solidFill>
                  <a:srgbClr val="00003E"/>
                </a:solidFill>
                <a:latin typeface="Tahoma" pitchFamily="34" charset="0"/>
              </a:defRPr>
            </a:lvl7pPr>
            <a:lvl8pPr marL="3429000" indent="-228600" eaLnBrk="0" fontAlgn="base" hangingPunct="0">
              <a:spcBef>
                <a:spcPct val="0"/>
              </a:spcBef>
              <a:spcAft>
                <a:spcPct val="0"/>
              </a:spcAft>
              <a:defRPr sz="1600" b="1">
                <a:solidFill>
                  <a:srgbClr val="00003E"/>
                </a:solidFill>
                <a:latin typeface="Tahoma" pitchFamily="34" charset="0"/>
              </a:defRPr>
            </a:lvl8pPr>
            <a:lvl9pPr marL="3886200" indent="-228600" eaLnBrk="0" fontAlgn="base" hangingPunct="0">
              <a:spcBef>
                <a:spcPct val="0"/>
              </a:spcBef>
              <a:spcAft>
                <a:spcPct val="0"/>
              </a:spcAft>
              <a:defRPr sz="1600" b="1">
                <a:solidFill>
                  <a:srgbClr val="00003E"/>
                </a:solidFill>
                <a:latin typeface="Tahoma" pitchFamily="34" charset="0"/>
              </a:defRPr>
            </a:lvl9pPr>
          </a:lstStyle>
          <a:p>
            <a:pPr marL="0" marR="0" lvl="0" indent="0" algn="ctr" defTabSz="881800" rtl="0" eaLnBrk="1" fontAlgn="base" latinLnBrk="0" hangingPunct="1">
              <a:lnSpc>
                <a:spcPct val="100000"/>
              </a:lnSpc>
              <a:spcBef>
                <a:spcPct val="0"/>
              </a:spcBef>
              <a:spcAft>
                <a:spcPct val="0"/>
              </a:spcAft>
              <a:buClrTx/>
              <a:buSzTx/>
              <a:buFontTx/>
              <a:buNone/>
              <a:tabLst/>
              <a:defRPr/>
            </a:pPr>
            <a:r>
              <a:rPr kumimoji="0" lang="en-US" sz="1929" b="0" i="0" u="none" strike="noStrike" kern="1200" cap="none" spc="0" normalizeH="0" baseline="0" noProof="0">
                <a:ln>
                  <a:noFill/>
                </a:ln>
                <a:solidFill>
                  <a:srgbClr val="FFFFFF"/>
                </a:solidFill>
                <a:effectLst/>
                <a:uLnTx/>
                <a:uFillTx/>
                <a:latin typeface="Arial"/>
                <a:ea typeface="ＭＳ Ｐゴシック" pitchFamily="34" charset="-128"/>
                <a:cs typeface="+mn-cs"/>
              </a:rPr>
              <a:t>Feedback</a:t>
            </a:r>
          </a:p>
        </p:txBody>
      </p:sp>
      <p:pic>
        <p:nvPicPr>
          <p:cNvPr id="7" name="Picture 6">
            <a:extLst>
              <a:ext uri="{FF2B5EF4-FFF2-40B4-BE49-F238E27FC236}">
                <a16:creationId xmlns:a16="http://schemas.microsoft.com/office/drawing/2014/main" id="{4AD02904-1051-433D-A410-BD1B67972C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8420" y="3909442"/>
            <a:ext cx="1254476" cy="1254477"/>
          </a:xfrm>
          <a:prstGeom prst="rect">
            <a:avLst/>
          </a:prstGeom>
          <a:solidFill>
            <a:srgbClr val="1E8179"/>
          </a:solidFill>
          <a:ln>
            <a:noFill/>
          </a:ln>
        </p:spPr>
      </p:pic>
      <p:sp>
        <p:nvSpPr>
          <p:cNvPr id="24" name="TextBox 5">
            <a:extLst>
              <a:ext uri="{FF2B5EF4-FFF2-40B4-BE49-F238E27FC236}">
                <a16:creationId xmlns:a16="http://schemas.microsoft.com/office/drawing/2014/main" id="{6A7D8A9C-56B9-4F1B-A855-5083380FA988}"/>
              </a:ext>
            </a:extLst>
          </p:cNvPr>
          <p:cNvSpPr txBox="1">
            <a:spLocks noChangeArrowheads="1"/>
          </p:cNvSpPr>
          <p:nvPr/>
        </p:nvSpPr>
        <p:spPr bwMode="auto">
          <a:xfrm>
            <a:off x="6029003" y="2241752"/>
            <a:ext cx="2175591" cy="686085"/>
          </a:xfrm>
          <a:prstGeom prst="rect">
            <a:avLst/>
          </a:prstGeom>
          <a:noFill/>
          <a:ln>
            <a:noFill/>
          </a:ln>
        </p:spPr>
        <p:txBody>
          <a:bodyPr wrap="square">
            <a:spAutoFit/>
          </a:bodyPr>
          <a:lstStyle>
            <a:lvl1pPr eaLnBrk="0" hangingPunct="0">
              <a:defRPr sz="1600" b="1">
                <a:solidFill>
                  <a:srgbClr val="00003E"/>
                </a:solidFill>
                <a:latin typeface="Tahoma" pitchFamily="34" charset="0"/>
              </a:defRPr>
            </a:lvl1pPr>
            <a:lvl2pPr marL="742950" indent="-285750" eaLnBrk="0" hangingPunct="0">
              <a:defRPr sz="1600" b="1">
                <a:solidFill>
                  <a:srgbClr val="00003E"/>
                </a:solidFill>
                <a:latin typeface="Tahoma" pitchFamily="34" charset="0"/>
              </a:defRPr>
            </a:lvl2pPr>
            <a:lvl3pPr marL="1143000" indent="-228600" eaLnBrk="0" hangingPunct="0">
              <a:defRPr sz="1600" b="1">
                <a:solidFill>
                  <a:srgbClr val="00003E"/>
                </a:solidFill>
                <a:latin typeface="Tahoma" pitchFamily="34" charset="0"/>
              </a:defRPr>
            </a:lvl3pPr>
            <a:lvl4pPr marL="1600200" indent="-228600" eaLnBrk="0" hangingPunct="0">
              <a:defRPr sz="1600" b="1">
                <a:solidFill>
                  <a:srgbClr val="00003E"/>
                </a:solidFill>
                <a:latin typeface="Tahoma" pitchFamily="34" charset="0"/>
              </a:defRPr>
            </a:lvl4pPr>
            <a:lvl5pPr marL="2057400" indent="-228600" eaLnBrk="0" hangingPunct="0">
              <a:defRPr sz="1600" b="1">
                <a:solidFill>
                  <a:srgbClr val="00003E"/>
                </a:solidFill>
                <a:latin typeface="Tahoma" pitchFamily="34" charset="0"/>
              </a:defRPr>
            </a:lvl5pPr>
            <a:lvl6pPr marL="2514600" indent="-228600" eaLnBrk="0" fontAlgn="base" hangingPunct="0">
              <a:spcBef>
                <a:spcPct val="0"/>
              </a:spcBef>
              <a:spcAft>
                <a:spcPct val="0"/>
              </a:spcAft>
              <a:defRPr sz="1600" b="1">
                <a:solidFill>
                  <a:srgbClr val="00003E"/>
                </a:solidFill>
                <a:latin typeface="Tahoma" pitchFamily="34" charset="0"/>
              </a:defRPr>
            </a:lvl6pPr>
            <a:lvl7pPr marL="2971800" indent="-228600" eaLnBrk="0" fontAlgn="base" hangingPunct="0">
              <a:spcBef>
                <a:spcPct val="0"/>
              </a:spcBef>
              <a:spcAft>
                <a:spcPct val="0"/>
              </a:spcAft>
              <a:defRPr sz="1600" b="1">
                <a:solidFill>
                  <a:srgbClr val="00003E"/>
                </a:solidFill>
                <a:latin typeface="Tahoma" pitchFamily="34" charset="0"/>
              </a:defRPr>
            </a:lvl7pPr>
            <a:lvl8pPr marL="3429000" indent="-228600" eaLnBrk="0" fontAlgn="base" hangingPunct="0">
              <a:spcBef>
                <a:spcPct val="0"/>
              </a:spcBef>
              <a:spcAft>
                <a:spcPct val="0"/>
              </a:spcAft>
              <a:defRPr sz="1600" b="1">
                <a:solidFill>
                  <a:srgbClr val="00003E"/>
                </a:solidFill>
                <a:latin typeface="Tahoma" pitchFamily="34" charset="0"/>
              </a:defRPr>
            </a:lvl8pPr>
            <a:lvl9pPr marL="3886200" indent="-228600" eaLnBrk="0" fontAlgn="base" hangingPunct="0">
              <a:spcBef>
                <a:spcPct val="0"/>
              </a:spcBef>
              <a:spcAft>
                <a:spcPct val="0"/>
              </a:spcAft>
              <a:defRPr sz="1600" b="1">
                <a:solidFill>
                  <a:srgbClr val="00003E"/>
                </a:solidFill>
                <a:latin typeface="Tahoma" pitchFamily="34" charset="0"/>
              </a:defRPr>
            </a:lvl9pPr>
          </a:lstStyle>
          <a:p>
            <a:pPr marL="0" marR="0" lvl="0" indent="0" algn="ctr" defTabSz="881800" rtl="0" eaLnBrk="1" fontAlgn="base" latinLnBrk="0" hangingPunct="1">
              <a:lnSpc>
                <a:spcPct val="100000"/>
              </a:lnSpc>
              <a:spcBef>
                <a:spcPct val="0"/>
              </a:spcBef>
              <a:spcAft>
                <a:spcPct val="0"/>
              </a:spcAft>
              <a:buClrTx/>
              <a:buSzTx/>
              <a:buFontTx/>
              <a:buNone/>
              <a:tabLst/>
              <a:defRPr/>
            </a:pPr>
            <a:r>
              <a:rPr kumimoji="0" lang="en-CA" sz="1929" b="0" i="0" u="none" strike="noStrike" kern="1200" cap="none" spc="0" normalizeH="0" baseline="0" noProof="0">
                <a:ln>
                  <a:noFill/>
                </a:ln>
                <a:solidFill>
                  <a:srgbClr val="FFFFFF"/>
                </a:solidFill>
                <a:effectLst/>
                <a:uLnTx/>
                <a:uFillTx/>
                <a:latin typeface="Arial"/>
                <a:ea typeface="ＭＳ Ｐゴシック" pitchFamily="34" charset="-128"/>
                <a:cs typeface="+mn-cs"/>
              </a:rPr>
              <a:t>Lunch and</a:t>
            </a:r>
          </a:p>
          <a:p>
            <a:pPr marL="0" marR="0" lvl="0" indent="0" algn="ctr" defTabSz="881800" rtl="0" eaLnBrk="1" fontAlgn="base" latinLnBrk="0" hangingPunct="1">
              <a:lnSpc>
                <a:spcPct val="100000"/>
              </a:lnSpc>
              <a:spcBef>
                <a:spcPct val="0"/>
              </a:spcBef>
              <a:spcAft>
                <a:spcPct val="0"/>
              </a:spcAft>
              <a:buClrTx/>
              <a:buSzTx/>
              <a:buFontTx/>
              <a:buNone/>
              <a:tabLst/>
              <a:defRPr/>
            </a:pPr>
            <a:r>
              <a:rPr kumimoji="0" lang="en-CA" sz="1929" b="0" i="0" u="none" strike="noStrike" kern="1200" cap="none" spc="0" normalizeH="0" baseline="0" noProof="0">
                <a:ln>
                  <a:noFill/>
                </a:ln>
                <a:solidFill>
                  <a:srgbClr val="FFFFFF"/>
                </a:solidFill>
                <a:effectLst/>
                <a:uLnTx/>
                <a:uFillTx/>
                <a:latin typeface="Arial"/>
                <a:ea typeface="ＭＳ Ｐゴシック" pitchFamily="34" charset="-128"/>
                <a:cs typeface="+mn-cs"/>
              </a:rPr>
              <a:t>breaks</a:t>
            </a:r>
            <a:endParaRPr kumimoji="0" lang="en-US" sz="1929" b="0" i="0" u="none" strike="noStrike" kern="1200" cap="none" spc="0" normalizeH="0" baseline="0" noProof="0">
              <a:ln>
                <a:noFill/>
              </a:ln>
              <a:solidFill>
                <a:srgbClr val="FFFFFF"/>
              </a:solidFill>
              <a:effectLst/>
              <a:uLnTx/>
              <a:uFillTx/>
              <a:latin typeface="Arial"/>
              <a:ea typeface="ＭＳ Ｐゴシック" pitchFamily="34" charset="-128"/>
              <a:cs typeface="+mn-cs"/>
            </a:endParaRPr>
          </a:p>
        </p:txBody>
      </p:sp>
      <p:pic>
        <p:nvPicPr>
          <p:cNvPr id="10" name="Picture 9">
            <a:extLst>
              <a:ext uri="{FF2B5EF4-FFF2-40B4-BE49-F238E27FC236}">
                <a16:creationId xmlns:a16="http://schemas.microsoft.com/office/drawing/2014/main" id="{34E157E9-4B60-4362-85C3-31C4388D08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2870" y="1050557"/>
            <a:ext cx="1144923" cy="1144924"/>
          </a:xfrm>
          <a:prstGeom prst="rect">
            <a:avLst/>
          </a:prstGeom>
          <a:solidFill>
            <a:schemeClr val="accent5">
              <a:lumMod val="75000"/>
            </a:schemeClr>
          </a:solidFill>
          <a:ln>
            <a:noFill/>
          </a:ln>
        </p:spPr>
      </p:pic>
      <p:sp>
        <p:nvSpPr>
          <p:cNvPr id="27" name="Rectangle: Rounded Corners 26">
            <a:extLst>
              <a:ext uri="{FF2B5EF4-FFF2-40B4-BE49-F238E27FC236}">
                <a16:creationId xmlns:a16="http://schemas.microsoft.com/office/drawing/2014/main" id="{B6E036D7-2D64-4358-BB18-B8909D1098E1}"/>
              </a:ext>
            </a:extLst>
          </p:cNvPr>
          <p:cNvSpPr/>
          <p:nvPr/>
        </p:nvSpPr>
        <p:spPr>
          <a:xfrm>
            <a:off x="2177827" y="3649933"/>
            <a:ext cx="2175590" cy="2175589"/>
          </a:xfrm>
          <a:prstGeom prst="roundRect">
            <a:avLst/>
          </a:prstGeom>
          <a:solidFill>
            <a:srgbClr val="FF3200"/>
          </a:solidFill>
          <a:ln w="28575">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CA" sz="1350" b="1" dirty="0">
              <a:latin typeface="Calibri" panose="020F0502020204030204" pitchFamily="34" charset="0"/>
            </a:endParaRPr>
          </a:p>
        </p:txBody>
      </p:sp>
      <p:sp>
        <p:nvSpPr>
          <p:cNvPr id="15" name="TextBox 18">
            <a:extLst>
              <a:ext uri="{FF2B5EF4-FFF2-40B4-BE49-F238E27FC236}">
                <a16:creationId xmlns:a16="http://schemas.microsoft.com/office/drawing/2014/main" id="{771D1FE8-8070-4D61-B6FD-40DD064594BC}"/>
              </a:ext>
            </a:extLst>
          </p:cNvPr>
          <p:cNvSpPr txBox="1">
            <a:spLocks noChangeArrowheads="1"/>
          </p:cNvSpPr>
          <p:nvPr/>
        </p:nvSpPr>
        <p:spPr bwMode="auto">
          <a:xfrm>
            <a:off x="951866" y="2224444"/>
            <a:ext cx="2175589" cy="686085"/>
          </a:xfrm>
          <a:prstGeom prst="rect">
            <a:avLst/>
          </a:prstGeom>
          <a:noFill/>
          <a:ln>
            <a:noFill/>
          </a:ln>
        </p:spPr>
        <p:txBody>
          <a:bodyPr wrap="square">
            <a:spAutoFit/>
          </a:bodyPr>
          <a:lstStyle>
            <a:lvl1pPr eaLnBrk="0" hangingPunct="0">
              <a:defRPr sz="1600" b="1">
                <a:solidFill>
                  <a:srgbClr val="00003E"/>
                </a:solidFill>
                <a:latin typeface="Tahoma" pitchFamily="34" charset="0"/>
              </a:defRPr>
            </a:lvl1pPr>
            <a:lvl2pPr marL="742950" indent="-285750" eaLnBrk="0" hangingPunct="0">
              <a:defRPr sz="1600" b="1">
                <a:solidFill>
                  <a:srgbClr val="00003E"/>
                </a:solidFill>
                <a:latin typeface="Tahoma" pitchFamily="34" charset="0"/>
              </a:defRPr>
            </a:lvl2pPr>
            <a:lvl3pPr marL="1143000" indent="-228600" eaLnBrk="0" hangingPunct="0">
              <a:defRPr sz="1600" b="1">
                <a:solidFill>
                  <a:srgbClr val="00003E"/>
                </a:solidFill>
                <a:latin typeface="Tahoma" pitchFamily="34" charset="0"/>
              </a:defRPr>
            </a:lvl3pPr>
            <a:lvl4pPr marL="1600200" indent="-228600" eaLnBrk="0" hangingPunct="0">
              <a:defRPr sz="1600" b="1">
                <a:solidFill>
                  <a:srgbClr val="00003E"/>
                </a:solidFill>
                <a:latin typeface="Tahoma" pitchFamily="34" charset="0"/>
              </a:defRPr>
            </a:lvl4pPr>
            <a:lvl5pPr marL="2057400" indent="-228600" eaLnBrk="0" hangingPunct="0">
              <a:defRPr sz="1600" b="1">
                <a:solidFill>
                  <a:srgbClr val="00003E"/>
                </a:solidFill>
                <a:latin typeface="Tahoma" pitchFamily="34" charset="0"/>
              </a:defRPr>
            </a:lvl5pPr>
            <a:lvl6pPr marL="2514600" indent="-228600" eaLnBrk="0" fontAlgn="base" hangingPunct="0">
              <a:spcBef>
                <a:spcPct val="0"/>
              </a:spcBef>
              <a:spcAft>
                <a:spcPct val="0"/>
              </a:spcAft>
              <a:defRPr sz="1600" b="1">
                <a:solidFill>
                  <a:srgbClr val="00003E"/>
                </a:solidFill>
                <a:latin typeface="Tahoma" pitchFamily="34" charset="0"/>
              </a:defRPr>
            </a:lvl6pPr>
            <a:lvl7pPr marL="2971800" indent="-228600" eaLnBrk="0" fontAlgn="base" hangingPunct="0">
              <a:spcBef>
                <a:spcPct val="0"/>
              </a:spcBef>
              <a:spcAft>
                <a:spcPct val="0"/>
              </a:spcAft>
              <a:defRPr sz="1600" b="1">
                <a:solidFill>
                  <a:srgbClr val="00003E"/>
                </a:solidFill>
                <a:latin typeface="Tahoma" pitchFamily="34" charset="0"/>
              </a:defRPr>
            </a:lvl7pPr>
            <a:lvl8pPr marL="3429000" indent="-228600" eaLnBrk="0" fontAlgn="base" hangingPunct="0">
              <a:spcBef>
                <a:spcPct val="0"/>
              </a:spcBef>
              <a:spcAft>
                <a:spcPct val="0"/>
              </a:spcAft>
              <a:defRPr sz="1600" b="1">
                <a:solidFill>
                  <a:srgbClr val="00003E"/>
                </a:solidFill>
                <a:latin typeface="Tahoma" pitchFamily="34" charset="0"/>
              </a:defRPr>
            </a:lvl8pPr>
            <a:lvl9pPr marL="3886200" indent="-228600" eaLnBrk="0" fontAlgn="base" hangingPunct="0">
              <a:spcBef>
                <a:spcPct val="0"/>
              </a:spcBef>
              <a:spcAft>
                <a:spcPct val="0"/>
              </a:spcAft>
              <a:defRPr sz="1600" b="1">
                <a:solidFill>
                  <a:srgbClr val="00003E"/>
                </a:solidFill>
                <a:latin typeface="Tahoma" pitchFamily="34" charset="0"/>
              </a:defRPr>
            </a:lvl9pPr>
          </a:lstStyle>
          <a:p>
            <a:pPr marL="0" marR="0" lvl="0" indent="0" algn="ctr" defTabSz="881800" rtl="0" eaLnBrk="1" fontAlgn="base" latinLnBrk="0" hangingPunct="1">
              <a:lnSpc>
                <a:spcPct val="100000"/>
              </a:lnSpc>
              <a:spcBef>
                <a:spcPct val="0"/>
              </a:spcBef>
              <a:spcAft>
                <a:spcPct val="0"/>
              </a:spcAft>
              <a:buClrTx/>
              <a:buSzTx/>
              <a:buFontTx/>
              <a:buNone/>
              <a:tabLst/>
              <a:defRPr/>
            </a:pPr>
            <a:r>
              <a:rPr kumimoji="0" lang="en-CA" sz="1929" b="0" i="0" u="none" strike="noStrike" kern="1200" cap="none" spc="0" normalizeH="0" baseline="0" noProof="0">
                <a:ln>
                  <a:noFill/>
                </a:ln>
                <a:solidFill>
                  <a:srgbClr val="FFFFFF"/>
                </a:solidFill>
                <a:effectLst/>
                <a:uLnTx/>
                <a:uFillTx/>
                <a:latin typeface="Arial"/>
                <a:ea typeface="ＭＳ Ｐゴシック" pitchFamily="34" charset="-128"/>
                <a:cs typeface="+mn-cs"/>
              </a:rPr>
              <a:t>Start and</a:t>
            </a:r>
          </a:p>
          <a:p>
            <a:pPr marL="0" marR="0" lvl="0" indent="0" algn="ctr" defTabSz="881800" rtl="0" eaLnBrk="1" fontAlgn="base" latinLnBrk="0" hangingPunct="1">
              <a:lnSpc>
                <a:spcPct val="100000"/>
              </a:lnSpc>
              <a:spcBef>
                <a:spcPct val="0"/>
              </a:spcBef>
              <a:spcAft>
                <a:spcPct val="0"/>
              </a:spcAft>
              <a:buClrTx/>
              <a:buSzTx/>
              <a:buFontTx/>
              <a:buNone/>
              <a:tabLst/>
              <a:defRPr/>
            </a:pPr>
            <a:r>
              <a:rPr kumimoji="0" lang="en-CA" sz="1929" b="0" i="0" u="none" strike="noStrike" kern="1200" cap="none" spc="0" normalizeH="0" baseline="0" noProof="0">
                <a:ln>
                  <a:noFill/>
                </a:ln>
                <a:solidFill>
                  <a:srgbClr val="FFFFFF"/>
                </a:solidFill>
                <a:effectLst/>
                <a:uLnTx/>
                <a:uFillTx/>
                <a:latin typeface="Arial"/>
                <a:ea typeface="ＭＳ Ｐゴシック" pitchFamily="34" charset="-128"/>
                <a:cs typeface="+mn-cs"/>
              </a:rPr>
              <a:t>end times</a:t>
            </a:r>
            <a:endParaRPr kumimoji="0" lang="en-US" sz="1929" b="0" i="0" u="none" strike="noStrike" kern="1200" cap="none" spc="0" normalizeH="0" baseline="0" noProof="0">
              <a:ln>
                <a:noFill/>
              </a:ln>
              <a:solidFill>
                <a:srgbClr val="FFFFFF"/>
              </a:solidFill>
              <a:effectLst/>
              <a:uLnTx/>
              <a:uFillTx/>
              <a:latin typeface="Arial"/>
              <a:ea typeface="ＭＳ Ｐゴシック" pitchFamily="34" charset="-128"/>
              <a:cs typeface="+mn-cs"/>
            </a:endParaRPr>
          </a:p>
        </p:txBody>
      </p:sp>
      <p:pic>
        <p:nvPicPr>
          <p:cNvPr id="3" name="Picture 2">
            <a:extLst>
              <a:ext uri="{FF2B5EF4-FFF2-40B4-BE49-F238E27FC236}">
                <a16:creationId xmlns:a16="http://schemas.microsoft.com/office/drawing/2014/main" id="{74B2275E-FA6D-4BA3-A8C6-A7DAFA860F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4277" y="1018056"/>
            <a:ext cx="1234309" cy="1234309"/>
          </a:xfrm>
          <a:prstGeom prst="rect">
            <a:avLst/>
          </a:prstGeom>
        </p:spPr>
      </p:pic>
      <p:sp>
        <p:nvSpPr>
          <p:cNvPr id="25" name="TextBox 5">
            <a:extLst>
              <a:ext uri="{FF2B5EF4-FFF2-40B4-BE49-F238E27FC236}">
                <a16:creationId xmlns:a16="http://schemas.microsoft.com/office/drawing/2014/main" id="{724C56A9-FE61-4082-87D2-5510E05C7E1E}"/>
              </a:ext>
            </a:extLst>
          </p:cNvPr>
          <p:cNvSpPr txBox="1">
            <a:spLocks noChangeArrowheads="1"/>
          </p:cNvSpPr>
          <p:nvPr/>
        </p:nvSpPr>
        <p:spPr bwMode="auto">
          <a:xfrm>
            <a:off x="2177828" y="5254034"/>
            <a:ext cx="2217731" cy="389209"/>
          </a:xfrm>
          <a:prstGeom prst="rect">
            <a:avLst/>
          </a:prstGeom>
          <a:noFill/>
          <a:ln>
            <a:noFill/>
          </a:ln>
        </p:spPr>
        <p:txBody>
          <a:bodyPr wrap="square">
            <a:spAutoFit/>
          </a:bodyPr>
          <a:lstStyle>
            <a:lvl1pPr eaLnBrk="0" hangingPunct="0">
              <a:defRPr sz="1600" b="1">
                <a:solidFill>
                  <a:srgbClr val="00003E"/>
                </a:solidFill>
                <a:latin typeface="Tahoma" pitchFamily="34" charset="0"/>
              </a:defRPr>
            </a:lvl1pPr>
            <a:lvl2pPr marL="742950" indent="-285750" eaLnBrk="0" hangingPunct="0">
              <a:defRPr sz="1600" b="1">
                <a:solidFill>
                  <a:srgbClr val="00003E"/>
                </a:solidFill>
                <a:latin typeface="Tahoma" pitchFamily="34" charset="0"/>
              </a:defRPr>
            </a:lvl2pPr>
            <a:lvl3pPr marL="1143000" indent="-228600" eaLnBrk="0" hangingPunct="0">
              <a:defRPr sz="1600" b="1">
                <a:solidFill>
                  <a:srgbClr val="00003E"/>
                </a:solidFill>
                <a:latin typeface="Tahoma" pitchFamily="34" charset="0"/>
              </a:defRPr>
            </a:lvl3pPr>
            <a:lvl4pPr marL="1600200" indent="-228600" eaLnBrk="0" hangingPunct="0">
              <a:defRPr sz="1600" b="1">
                <a:solidFill>
                  <a:srgbClr val="00003E"/>
                </a:solidFill>
                <a:latin typeface="Tahoma" pitchFamily="34" charset="0"/>
              </a:defRPr>
            </a:lvl4pPr>
            <a:lvl5pPr marL="2057400" indent="-228600" eaLnBrk="0" hangingPunct="0">
              <a:defRPr sz="1600" b="1">
                <a:solidFill>
                  <a:srgbClr val="00003E"/>
                </a:solidFill>
                <a:latin typeface="Tahoma" pitchFamily="34" charset="0"/>
              </a:defRPr>
            </a:lvl5pPr>
            <a:lvl6pPr marL="2514600" indent="-228600" eaLnBrk="0" fontAlgn="base" hangingPunct="0">
              <a:spcBef>
                <a:spcPct val="0"/>
              </a:spcBef>
              <a:spcAft>
                <a:spcPct val="0"/>
              </a:spcAft>
              <a:defRPr sz="1600" b="1">
                <a:solidFill>
                  <a:srgbClr val="00003E"/>
                </a:solidFill>
                <a:latin typeface="Tahoma" pitchFamily="34" charset="0"/>
              </a:defRPr>
            </a:lvl6pPr>
            <a:lvl7pPr marL="2971800" indent="-228600" eaLnBrk="0" fontAlgn="base" hangingPunct="0">
              <a:spcBef>
                <a:spcPct val="0"/>
              </a:spcBef>
              <a:spcAft>
                <a:spcPct val="0"/>
              </a:spcAft>
              <a:defRPr sz="1600" b="1">
                <a:solidFill>
                  <a:srgbClr val="00003E"/>
                </a:solidFill>
                <a:latin typeface="Tahoma" pitchFamily="34" charset="0"/>
              </a:defRPr>
            </a:lvl7pPr>
            <a:lvl8pPr marL="3429000" indent="-228600" eaLnBrk="0" fontAlgn="base" hangingPunct="0">
              <a:spcBef>
                <a:spcPct val="0"/>
              </a:spcBef>
              <a:spcAft>
                <a:spcPct val="0"/>
              </a:spcAft>
              <a:defRPr sz="1600" b="1">
                <a:solidFill>
                  <a:srgbClr val="00003E"/>
                </a:solidFill>
                <a:latin typeface="Tahoma" pitchFamily="34" charset="0"/>
              </a:defRPr>
            </a:lvl8pPr>
            <a:lvl9pPr marL="3886200" indent="-228600" eaLnBrk="0" fontAlgn="base" hangingPunct="0">
              <a:spcBef>
                <a:spcPct val="0"/>
              </a:spcBef>
              <a:spcAft>
                <a:spcPct val="0"/>
              </a:spcAft>
              <a:defRPr sz="1600" b="1">
                <a:solidFill>
                  <a:srgbClr val="00003E"/>
                </a:solidFill>
                <a:latin typeface="Tahoma" pitchFamily="34" charset="0"/>
              </a:defRPr>
            </a:lvl9pPr>
          </a:lstStyle>
          <a:p>
            <a:pPr marL="0" marR="0" lvl="0" indent="0" algn="ctr" defTabSz="881800" rtl="0" eaLnBrk="1" fontAlgn="base" latinLnBrk="0" hangingPunct="1">
              <a:lnSpc>
                <a:spcPct val="100000"/>
              </a:lnSpc>
              <a:spcBef>
                <a:spcPct val="0"/>
              </a:spcBef>
              <a:spcAft>
                <a:spcPct val="0"/>
              </a:spcAft>
              <a:buClrTx/>
              <a:buSzTx/>
              <a:buFontTx/>
              <a:buNone/>
              <a:tabLst/>
              <a:defRPr/>
            </a:pPr>
            <a:r>
              <a:rPr kumimoji="0" lang="en-CA" sz="1929" b="0" i="0" u="none" strike="noStrike" kern="1200" cap="none" spc="0" normalizeH="0" baseline="0" noProof="0">
                <a:ln>
                  <a:noFill/>
                </a:ln>
                <a:solidFill>
                  <a:srgbClr val="FFFFFF"/>
                </a:solidFill>
                <a:effectLst/>
                <a:uLnTx/>
                <a:uFillTx/>
                <a:latin typeface="Arial"/>
                <a:ea typeface="ＭＳ Ｐゴシック" pitchFamily="34" charset="-128"/>
                <a:cs typeface="+mn-cs"/>
              </a:rPr>
              <a:t>Exam</a:t>
            </a:r>
            <a:endParaRPr kumimoji="0" lang="en-US" sz="1929" b="0" i="0" u="none" strike="noStrike" kern="1200" cap="none" spc="0" normalizeH="0" baseline="0" noProof="0">
              <a:ln>
                <a:noFill/>
              </a:ln>
              <a:solidFill>
                <a:srgbClr val="FFFFFF"/>
              </a:solidFill>
              <a:effectLst/>
              <a:uLnTx/>
              <a:uFillTx/>
              <a:latin typeface="Arial"/>
              <a:ea typeface="ＭＳ Ｐゴシック" pitchFamily="34" charset="-128"/>
              <a:cs typeface="+mn-cs"/>
            </a:endParaRPr>
          </a:p>
        </p:txBody>
      </p:sp>
      <p:pic>
        <p:nvPicPr>
          <p:cNvPr id="4" name="Picture 3">
            <a:extLst>
              <a:ext uri="{FF2B5EF4-FFF2-40B4-BE49-F238E27FC236}">
                <a16:creationId xmlns:a16="http://schemas.microsoft.com/office/drawing/2014/main" id="{18B5AB76-9D5A-40BD-95C5-85BC6051884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96458" y="3962928"/>
            <a:ext cx="1326602" cy="1326601"/>
          </a:xfrm>
          <a:prstGeom prst="rect">
            <a:avLst/>
          </a:prstGeom>
        </p:spPr>
      </p:pic>
      <p:sp>
        <p:nvSpPr>
          <p:cNvPr id="5" name="Slide Number Placeholder 4">
            <a:extLst>
              <a:ext uri="{FF2B5EF4-FFF2-40B4-BE49-F238E27FC236}">
                <a16:creationId xmlns:a16="http://schemas.microsoft.com/office/drawing/2014/main" id="{7D087A5E-D886-454C-B259-294CE9CEA56B}"/>
              </a:ext>
            </a:extLst>
          </p:cNvPr>
          <p:cNvSpPr>
            <a:spLocks noGrp="1"/>
          </p:cNvSpPr>
          <p:nvPr>
            <p:ph type="sldNum" sz="quarter" idx="11"/>
          </p:nvPr>
        </p:nvSpPr>
        <p:spPr/>
        <p:txBody>
          <a:bodyPr/>
          <a:lstStyle/>
          <a:p>
            <a:fld id="{98B0DE27-DCAB-46AA-9644-18D4F0B8CCA3}" type="slidenum">
              <a:rPr lang="en-US" smtClean="0"/>
              <a:pPr/>
              <a:t>‹#›</a:t>
            </a:fld>
            <a:endParaRPr lang="en-US"/>
          </a:p>
        </p:txBody>
      </p:sp>
    </p:spTree>
    <p:custDataLst>
      <p:tags r:id="rId1"/>
    </p:custDataLst>
    <p:extLst>
      <p:ext uri="{BB962C8B-B14F-4D97-AF65-F5344CB8AC3E}">
        <p14:creationId xmlns:p14="http://schemas.microsoft.com/office/powerpoint/2010/main" val="2628584848"/>
      </p:ext>
    </p:extLst>
  </p:cSld>
  <p:clrMapOvr>
    <a:masterClrMapping/>
  </p:clrMapOvr>
  <p:extLst>
    <p:ext uri="{DCECCB84-F9BA-43D5-87BE-67443E8EF086}">
      <p15:sldGuideLst xmlns:p15="http://schemas.microsoft.com/office/powerpoint/2012/main">
        <p15:guide id="1" pos="5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LessonSeparator">
    <p:bg>
      <p:bgPr>
        <a:solidFill>
          <a:srgbClr val="FF3200"/>
        </a:solidFill>
        <a:effectLst/>
      </p:bgPr>
    </p:bg>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6DDD701-BBA5-417B-8897-BD733CA76ECF}"/>
              </a:ext>
            </a:extLst>
          </p:cNvPr>
          <p:cNvSpPr>
            <a:spLocks noGrp="1"/>
          </p:cNvSpPr>
          <p:nvPr>
            <p:ph type="body" sz="quarter" idx="10" hasCustomPrompt="1"/>
          </p:nvPr>
        </p:nvSpPr>
        <p:spPr>
          <a:xfrm>
            <a:off x="3624979" y="2855114"/>
            <a:ext cx="4846319" cy="616339"/>
          </a:xfrm>
          <a:prstGeom prst="rect">
            <a:avLst/>
          </a:prstGeom>
        </p:spPr>
        <p:txBody>
          <a:bodyPr/>
          <a:lstStyle>
            <a:lvl1pPr marL="0" indent="0">
              <a:buNone/>
              <a:defRPr sz="3472" b="1">
                <a:solidFill>
                  <a:schemeClr val="bg1"/>
                </a:solidFill>
              </a:defRPr>
            </a:lvl1pPr>
            <a:lvl2pPr marL="440901" indent="0">
              <a:buNone/>
              <a:defRPr>
                <a:solidFill>
                  <a:schemeClr val="bg1"/>
                </a:solidFill>
              </a:defRPr>
            </a:lvl2pPr>
            <a:lvl3pPr marL="881800" indent="0">
              <a:buNone/>
              <a:defRPr>
                <a:solidFill>
                  <a:schemeClr val="bg1"/>
                </a:solidFill>
              </a:defRPr>
            </a:lvl3pPr>
            <a:lvl4pPr marL="1322701" indent="0">
              <a:buFont typeface="Arial" panose="020B0604020202020204" pitchFamily="34" charset="0"/>
              <a:buNone/>
              <a:defRPr>
                <a:solidFill>
                  <a:schemeClr val="bg1"/>
                </a:solidFill>
              </a:defRPr>
            </a:lvl4pPr>
            <a:lvl5pPr marL="1763601" indent="0">
              <a:buFont typeface="Arial" panose="020B0604020202020204" pitchFamily="34" charset="0"/>
              <a:buNone/>
              <a:defRPr>
                <a:solidFill>
                  <a:schemeClr val="bg1"/>
                </a:solidFill>
              </a:defRPr>
            </a:lvl5pPr>
          </a:lstStyle>
          <a:p>
            <a:pPr lvl="0"/>
            <a:r>
              <a:rPr lang="en-US" dirty="0"/>
              <a:t>INSERT MODULE #</a:t>
            </a:r>
          </a:p>
        </p:txBody>
      </p:sp>
      <p:sp>
        <p:nvSpPr>
          <p:cNvPr id="22" name="Text Placeholder 13">
            <a:extLst>
              <a:ext uri="{FF2B5EF4-FFF2-40B4-BE49-F238E27FC236}">
                <a16:creationId xmlns:a16="http://schemas.microsoft.com/office/drawing/2014/main" id="{7DCD24FC-B105-44D1-AA91-4A313F96B8A9}"/>
              </a:ext>
            </a:extLst>
          </p:cNvPr>
          <p:cNvSpPr>
            <a:spLocks noGrp="1"/>
          </p:cNvSpPr>
          <p:nvPr>
            <p:ph type="body" sz="quarter" idx="11" hasCustomPrompt="1"/>
          </p:nvPr>
        </p:nvSpPr>
        <p:spPr>
          <a:xfrm>
            <a:off x="3624979" y="2215819"/>
            <a:ext cx="4846319" cy="639295"/>
          </a:xfrm>
          <a:prstGeom prst="rect">
            <a:avLst/>
          </a:prstGeom>
        </p:spPr>
        <p:txBody>
          <a:bodyPr/>
          <a:lstStyle>
            <a:lvl1pPr marL="0" indent="0">
              <a:buNone/>
              <a:defRPr sz="2315">
                <a:solidFill>
                  <a:schemeClr val="bg1"/>
                </a:solidFill>
              </a:defRPr>
            </a:lvl1pPr>
            <a:lvl2pPr marL="440901" indent="0">
              <a:buNone/>
              <a:defRPr>
                <a:solidFill>
                  <a:schemeClr val="bg1"/>
                </a:solidFill>
              </a:defRPr>
            </a:lvl2pPr>
            <a:lvl3pPr marL="881800" indent="0">
              <a:buNone/>
              <a:defRPr>
                <a:solidFill>
                  <a:schemeClr val="bg1"/>
                </a:solidFill>
              </a:defRPr>
            </a:lvl3pPr>
            <a:lvl4pPr marL="1322701" indent="0">
              <a:buFont typeface="Arial" panose="020B0604020202020204" pitchFamily="34" charset="0"/>
              <a:buNone/>
              <a:defRPr>
                <a:solidFill>
                  <a:schemeClr val="bg1"/>
                </a:solidFill>
              </a:defRPr>
            </a:lvl4pPr>
            <a:lvl5pPr marL="1763601" indent="0">
              <a:buFont typeface="Arial" panose="020B0604020202020204" pitchFamily="34" charset="0"/>
              <a:buNone/>
              <a:defRPr>
                <a:solidFill>
                  <a:schemeClr val="bg1"/>
                </a:solidFill>
              </a:defRPr>
            </a:lvl5pPr>
          </a:lstStyle>
          <a:p>
            <a:pPr lvl="0"/>
            <a:r>
              <a:rPr lang="en-US" dirty="0"/>
              <a:t>Insert title of course</a:t>
            </a:r>
          </a:p>
        </p:txBody>
      </p:sp>
      <p:sp>
        <p:nvSpPr>
          <p:cNvPr id="11" name="Text Placeholder 13">
            <a:extLst>
              <a:ext uri="{FF2B5EF4-FFF2-40B4-BE49-F238E27FC236}">
                <a16:creationId xmlns:a16="http://schemas.microsoft.com/office/drawing/2014/main" id="{9A089A51-99B1-494B-A74B-8FC4343D877B}"/>
              </a:ext>
            </a:extLst>
          </p:cNvPr>
          <p:cNvSpPr>
            <a:spLocks noGrp="1"/>
          </p:cNvSpPr>
          <p:nvPr>
            <p:ph type="body" sz="quarter" idx="12" hasCustomPrompt="1"/>
          </p:nvPr>
        </p:nvSpPr>
        <p:spPr>
          <a:xfrm>
            <a:off x="3624978" y="3471454"/>
            <a:ext cx="4846319" cy="1155472"/>
          </a:xfrm>
          <a:prstGeom prst="rect">
            <a:avLst/>
          </a:prstGeom>
        </p:spPr>
        <p:txBody>
          <a:bodyPr/>
          <a:lstStyle>
            <a:lvl1pPr marL="0" indent="0">
              <a:buNone/>
              <a:defRPr sz="3472">
                <a:solidFill>
                  <a:schemeClr val="bg1"/>
                </a:solidFill>
              </a:defRPr>
            </a:lvl1pPr>
            <a:lvl2pPr marL="440901" indent="0">
              <a:buNone/>
              <a:defRPr>
                <a:solidFill>
                  <a:schemeClr val="bg1"/>
                </a:solidFill>
              </a:defRPr>
            </a:lvl2pPr>
            <a:lvl3pPr marL="881800" indent="0">
              <a:buNone/>
              <a:defRPr>
                <a:solidFill>
                  <a:schemeClr val="bg1"/>
                </a:solidFill>
              </a:defRPr>
            </a:lvl3pPr>
            <a:lvl4pPr marL="1322701" indent="0">
              <a:buFont typeface="Arial" panose="020B0604020202020204" pitchFamily="34" charset="0"/>
              <a:buNone/>
              <a:defRPr>
                <a:solidFill>
                  <a:schemeClr val="bg1"/>
                </a:solidFill>
              </a:defRPr>
            </a:lvl4pPr>
            <a:lvl5pPr marL="1763601" indent="0">
              <a:buFont typeface="Arial" panose="020B0604020202020204" pitchFamily="34" charset="0"/>
              <a:buNone/>
              <a:defRPr>
                <a:solidFill>
                  <a:schemeClr val="bg1"/>
                </a:solidFill>
              </a:defRPr>
            </a:lvl5pPr>
          </a:lstStyle>
          <a:p>
            <a:pPr lvl="0"/>
            <a:r>
              <a:rPr lang="en-US" dirty="0"/>
              <a:t>Insert Module Title</a:t>
            </a:r>
          </a:p>
        </p:txBody>
      </p:sp>
      <p:sp>
        <p:nvSpPr>
          <p:cNvPr id="4" name="Slide Number Placeholder 3">
            <a:extLst>
              <a:ext uri="{FF2B5EF4-FFF2-40B4-BE49-F238E27FC236}">
                <a16:creationId xmlns:a16="http://schemas.microsoft.com/office/drawing/2014/main" id="{15192D69-B2F4-434E-A541-E0222D2919E7}"/>
              </a:ext>
            </a:extLst>
          </p:cNvPr>
          <p:cNvSpPr>
            <a:spLocks noGrp="1"/>
          </p:cNvSpPr>
          <p:nvPr>
            <p:ph type="sldNum" sz="quarter" idx="15"/>
          </p:nvPr>
        </p:nvSpPr>
        <p:spPr/>
        <p:txBody>
          <a:bodyPr/>
          <a:lstStyle/>
          <a:p>
            <a:fld id="{98B0DE27-DCAB-46AA-9644-18D4F0B8CCA3}" type="slidenum">
              <a:rPr lang="en-US" smtClean="0"/>
              <a:pPr/>
              <a:t>‹#›</a:t>
            </a:fld>
            <a:endParaRPr lang="en-US"/>
          </a:p>
        </p:txBody>
      </p:sp>
      <p:sp>
        <p:nvSpPr>
          <p:cNvPr id="9" name="Rectangle 8">
            <a:extLst>
              <a:ext uri="{FF2B5EF4-FFF2-40B4-BE49-F238E27FC236}">
                <a16:creationId xmlns:a16="http://schemas.microsoft.com/office/drawing/2014/main" id="{FCD1DA7A-DE1D-4963-B167-4DB8D36C2524}"/>
              </a:ext>
            </a:extLst>
          </p:cNvPr>
          <p:cNvSpPr/>
          <p:nvPr/>
        </p:nvSpPr>
        <p:spPr>
          <a:xfrm>
            <a:off x="1445524" y="2212430"/>
            <a:ext cx="2080131" cy="2006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235" b="1" dirty="0">
              <a:solidFill>
                <a:schemeClr val="bg1"/>
              </a:solidFill>
              <a:latin typeface="Ubuntu" panose="020B0504030602030204" pitchFamily="34" charset="0"/>
            </a:endParaRPr>
          </a:p>
        </p:txBody>
      </p:sp>
      <p:sp>
        <p:nvSpPr>
          <p:cNvPr id="7" name="Picture Placeholder 10">
            <a:extLst>
              <a:ext uri="{FF2B5EF4-FFF2-40B4-BE49-F238E27FC236}">
                <a16:creationId xmlns:a16="http://schemas.microsoft.com/office/drawing/2014/main" id="{67E06113-15F8-45B5-8C46-40030A33DDA6}"/>
              </a:ext>
            </a:extLst>
          </p:cNvPr>
          <p:cNvSpPr>
            <a:spLocks noGrp="1"/>
          </p:cNvSpPr>
          <p:nvPr>
            <p:ph type="pic" sz="quarter" idx="16" hasCustomPrompt="1"/>
          </p:nvPr>
        </p:nvSpPr>
        <p:spPr>
          <a:xfrm>
            <a:off x="962850" y="2214189"/>
            <a:ext cx="2493818" cy="2388254"/>
          </a:xfrm>
          <a:prstGeom prst="rect">
            <a:avLst/>
          </a:prstGeom>
        </p:spPr>
        <p:txBody>
          <a:bodyPr/>
          <a:lstStyle>
            <a:lvl1pPr marL="0" indent="0">
              <a:buNone/>
              <a:defRPr>
                <a:solidFill>
                  <a:schemeClr val="bg1"/>
                </a:solidFill>
                <a:latin typeface="Ubuntu" panose="020B0504030602030204" pitchFamily="34" charset="0"/>
              </a:defRPr>
            </a:lvl1pPr>
          </a:lstStyle>
          <a:p>
            <a:r>
              <a:rPr lang="en-US" dirty="0"/>
              <a:t>Click to add module icon or replace with copy-pasted icon</a:t>
            </a:r>
          </a:p>
        </p:txBody>
      </p:sp>
    </p:spTree>
    <p:custDataLst>
      <p:tags r:id="rId1"/>
    </p:custDataLst>
    <p:extLst>
      <p:ext uri="{BB962C8B-B14F-4D97-AF65-F5344CB8AC3E}">
        <p14:creationId xmlns:p14="http://schemas.microsoft.com/office/powerpoint/2010/main" val="3577727669"/>
      </p:ext>
    </p:extLst>
  </p:cSld>
  <p:clrMapOvr>
    <a:masterClrMapping/>
  </p:clrMapOvr>
  <p:extLst>
    <p:ext uri="{DCECCB84-F9BA-43D5-87BE-67443E8EF086}">
      <p15:sldGuideLst xmlns:p15="http://schemas.microsoft.com/office/powerpoint/2012/main">
        <p15:guide id="1" pos="20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LayoutSeparator_wSections">
    <p:bg>
      <p:bgPr>
        <a:solidFill>
          <a:srgbClr val="FF3200"/>
        </a:solidFill>
        <a:effectLst/>
      </p:bgPr>
    </p:bg>
    <p:spTree>
      <p:nvGrpSpPr>
        <p:cNvPr id="1" name=""/>
        <p:cNvGrpSpPr/>
        <p:nvPr/>
      </p:nvGrpSpPr>
      <p:grpSpPr>
        <a:xfrm>
          <a:off x="0" y="0"/>
          <a:ext cx="0" cy="0"/>
          <a:chOff x="0" y="0"/>
          <a:chExt cx="0" cy="0"/>
        </a:xfrm>
      </p:grpSpPr>
      <p:sp>
        <p:nvSpPr>
          <p:cNvPr id="8" name="Text Placeholder 13">
            <a:extLst>
              <a:ext uri="{FF2B5EF4-FFF2-40B4-BE49-F238E27FC236}">
                <a16:creationId xmlns:a16="http://schemas.microsoft.com/office/drawing/2014/main" id="{9A089A51-99B1-494B-A74B-8FC4343D877B}"/>
              </a:ext>
            </a:extLst>
          </p:cNvPr>
          <p:cNvSpPr>
            <a:spLocks noGrp="1"/>
          </p:cNvSpPr>
          <p:nvPr>
            <p:ph type="body" sz="quarter" idx="13" hasCustomPrompt="1"/>
          </p:nvPr>
        </p:nvSpPr>
        <p:spPr>
          <a:xfrm>
            <a:off x="3624977" y="4626926"/>
            <a:ext cx="4846319" cy="1436805"/>
          </a:xfrm>
          <a:prstGeom prst="rect">
            <a:avLst/>
          </a:prstGeom>
        </p:spPr>
        <p:txBody>
          <a:bodyPr>
            <a:normAutofit/>
          </a:bodyPr>
          <a:lstStyle>
            <a:lvl1pPr marL="330676" indent="-330676">
              <a:buClr>
                <a:schemeClr val="bg1"/>
              </a:buClr>
              <a:buFont typeface="Wingdings" charset="2"/>
              <a:buChar char="§"/>
              <a:defRPr sz="2315">
                <a:solidFill>
                  <a:schemeClr val="bg1"/>
                </a:solidFill>
              </a:defRPr>
            </a:lvl1pPr>
            <a:lvl2pPr marL="440901" indent="0">
              <a:buNone/>
              <a:defRPr>
                <a:solidFill>
                  <a:schemeClr val="bg1"/>
                </a:solidFill>
              </a:defRPr>
            </a:lvl2pPr>
            <a:lvl3pPr marL="881800" indent="0">
              <a:buNone/>
              <a:defRPr>
                <a:solidFill>
                  <a:schemeClr val="bg1"/>
                </a:solidFill>
              </a:defRPr>
            </a:lvl3pPr>
            <a:lvl4pPr marL="1322701" indent="0">
              <a:buFont typeface="Arial" panose="020B0604020202020204" pitchFamily="34" charset="0"/>
              <a:buNone/>
              <a:defRPr>
                <a:solidFill>
                  <a:schemeClr val="bg1"/>
                </a:solidFill>
              </a:defRPr>
            </a:lvl4pPr>
            <a:lvl5pPr marL="1763601" indent="0">
              <a:buFont typeface="Arial" panose="020B0604020202020204" pitchFamily="34" charset="0"/>
              <a:buNone/>
              <a:defRPr>
                <a:solidFill>
                  <a:schemeClr val="bg1"/>
                </a:solidFill>
              </a:defRPr>
            </a:lvl5pPr>
          </a:lstStyle>
          <a:p>
            <a:pPr lvl="0"/>
            <a:r>
              <a:rPr lang="en-US" dirty="0"/>
              <a:t>Sub section 1</a:t>
            </a:r>
          </a:p>
          <a:p>
            <a:pPr lvl="0"/>
            <a:r>
              <a:rPr lang="en-US" dirty="0"/>
              <a:t>Sub section 2</a:t>
            </a:r>
          </a:p>
          <a:p>
            <a:pPr lvl="0"/>
            <a:r>
              <a:rPr lang="en-US" dirty="0"/>
              <a:t>Sub section 3</a:t>
            </a:r>
          </a:p>
        </p:txBody>
      </p:sp>
      <p:sp>
        <p:nvSpPr>
          <p:cNvPr id="3" name="Slide Number Placeholder 2">
            <a:extLst>
              <a:ext uri="{FF2B5EF4-FFF2-40B4-BE49-F238E27FC236}">
                <a16:creationId xmlns:a16="http://schemas.microsoft.com/office/drawing/2014/main" id="{9BDA7D31-862A-4A48-AFD6-C8FB5B0E6442}"/>
              </a:ext>
            </a:extLst>
          </p:cNvPr>
          <p:cNvSpPr>
            <a:spLocks noGrp="1"/>
          </p:cNvSpPr>
          <p:nvPr>
            <p:ph type="sldNum" sz="quarter" idx="16"/>
          </p:nvPr>
        </p:nvSpPr>
        <p:spPr/>
        <p:txBody>
          <a:bodyPr/>
          <a:lstStyle/>
          <a:p>
            <a:fld id="{98B0DE27-DCAB-46AA-9644-18D4F0B8CCA3}" type="slidenum">
              <a:rPr lang="en-US" smtClean="0"/>
              <a:pPr/>
              <a:t>‹#›</a:t>
            </a:fld>
            <a:endParaRPr lang="en-US"/>
          </a:p>
        </p:txBody>
      </p:sp>
      <p:sp>
        <p:nvSpPr>
          <p:cNvPr id="9" name="Text Placeholder 13">
            <a:extLst>
              <a:ext uri="{FF2B5EF4-FFF2-40B4-BE49-F238E27FC236}">
                <a16:creationId xmlns:a16="http://schemas.microsoft.com/office/drawing/2014/main" id="{4837B6A9-006A-46BC-825E-A2BC21031EC5}"/>
              </a:ext>
            </a:extLst>
          </p:cNvPr>
          <p:cNvSpPr>
            <a:spLocks noGrp="1"/>
          </p:cNvSpPr>
          <p:nvPr>
            <p:ph type="body" sz="quarter" idx="10" hasCustomPrompt="1"/>
          </p:nvPr>
        </p:nvSpPr>
        <p:spPr>
          <a:xfrm>
            <a:off x="3624979" y="2855114"/>
            <a:ext cx="4846319" cy="616339"/>
          </a:xfrm>
          <a:prstGeom prst="rect">
            <a:avLst/>
          </a:prstGeom>
        </p:spPr>
        <p:txBody>
          <a:bodyPr/>
          <a:lstStyle>
            <a:lvl1pPr marL="0" indent="0">
              <a:buNone/>
              <a:defRPr sz="3472" b="1">
                <a:solidFill>
                  <a:schemeClr val="bg1"/>
                </a:solidFill>
              </a:defRPr>
            </a:lvl1pPr>
            <a:lvl2pPr marL="440901" indent="0">
              <a:buNone/>
              <a:defRPr>
                <a:solidFill>
                  <a:schemeClr val="bg1"/>
                </a:solidFill>
              </a:defRPr>
            </a:lvl2pPr>
            <a:lvl3pPr marL="881800" indent="0">
              <a:buNone/>
              <a:defRPr>
                <a:solidFill>
                  <a:schemeClr val="bg1"/>
                </a:solidFill>
              </a:defRPr>
            </a:lvl3pPr>
            <a:lvl4pPr marL="1322701" indent="0">
              <a:buFont typeface="Arial" panose="020B0604020202020204" pitchFamily="34" charset="0"/>
              <a:buNone/>
              <a:defRPr>
                <a:solidFill>
                  <a:schemeClr val="bg1"/>
                </a:solidFill>
              </a:defRPr>
            </a:lvl4pPr>
            <a:lvl5pPr marL="1763601" indent="0">
              <a:buFont typeface="Arial" panose="020B0604020202020204" pitchFamily="34" charset="0"/>
              <a:buNone/>
              <a:defRPr>
                <a:solidFill>
                  <a:schemeClr val="bg1"/>
                </a:solidFill>
              </a:defRPr>
            </a:lvl5pPr>
          </a:lstStyle>
          <a:p>
            <a:pPr lvl="0"/>
            <a:r>
              <a:rPr lang="en-US" dirty="0"/>
              <a:t>INSERT MODULE #</a:t>
            </a:r>
          </a:p>
        </p:txBody>
      </p:sp>
      <p:sp>
        <p:nvSpPr>
          <p:cNvPr id="12" name="Text Placeholder 13">
            <a:extLst>
              <a:ext uri="{FF2B5EF4-FFF2-40B4-BE49-F238E27FC236}">
                <a16:creationId xmlns:a16="http://schemas.microsoft.com/office/drawing/2014/main" id="{24FCEB9D-97E3-4221-9B60-E9E4A77272D7}"/>
              </a:ext>
            </a:extLst>
          </p:cNvPr>
          <p:cNvSpPr>
            <a:spLocks noGrp="1"/>
          </p:cNvSpPr>
          <p:nvPr>
            <p:ph type="body" sz="quarter" idx="11" hasCustomPrompt="1"/>
          </p:nvPr>
        </p:nvSpPr>
        <p:spPr>
          <a:xfrm>
            <a:off x="3624979" y="2215819"/>
            <a:ext cx="4846319" cy="639295"/>
          </a:xfrm>
          <a:prstGeom prst="rect">
            <a:avLst/>
          </a:prstGeom>
        </p:spPr>
        <p:txBody>
          <a:bodyPr/>
          <a:lstStyle>
            <a:lvl1pPr marL="0" indent="0">
              <a:buNone/>
              <a:defRPr sz="2315">
                <a:solidFill>
                  <a:schemeClr val="bg1"/>
                </a:solidFill>
              </a:defRPr>
            </a:lvl1pPr>
            <a:lvl2pPr marL="440901" indent="0">
              <a:buNone/>
              <a:defRPr>
                <a:solidFill>
                  <a:schemeClr val="bg1"/>
                </a:solidFill>
              </a:defRPr>
            </a:lvl2pPr>
            <a:lvl3pPr marL="881800" indent="0">
              <a:buNone/>
              <a:defRPr>
                <a:solidFill>
                  <a:schemeClr val="bg1"/>
                </a:solidFill>
              </a:defRPr>
            </a:lvl3pPr>
            <a:lvl4pPr marL="1322701" indent="0">
              <a:buFont typeface="Arial" panose="020B0604020202020204" pitchFamily="34" charset="0"/>
              <a:buNone/>
              <a:defRPr>
                <a:solidFill>
                  <a:schemeClr val="bg1"/>
                </a:solidFill>
              </a:defRPr>
            </a:lvl4pPr>
            <a:lvl5pPr marL="1763601" indent="0">
              <a:buFont typeface="Arial" panose="020B0604020202020204" pitchFamily="34" charset="0"/>
              <a:buNone/>
              <a:defRPr>
                <a:solidFill>
                  <a:schemeClr val="bg1"/>
                </a:solidFill>
              </a:defRPr>
            </a:lvl5pPr>
          </a:lstStyle>
          <a:p>
            <a:pPr lvl="0"/>
            <a:r>
              <a:rPr lang="en-US" dirty="0"/>
              <a:t>Insert title of course</a:t>
            </a:r>
          </a:p>
        </p:txBody>
      </p:sp>
      <p:sp>
        <p:nvSpPr>
          <p:cNvPr id="13" name="Text Placeholder 13">
            <a:extLst>
              <a:ext uri="{FF2B5EF4-FFF2-40B4-BE49-F238E27FC236}">
                <a16:creationId xmlns:a16="http://schemas.microsoft.com/office/drawing/2014/main" id="{627A9D0D-D06B-4144-8A44-0C808BB34997}"/>
              </a:ext>
            </a:extLst>
          </p:cNvPr>
          <p:cNvSpPr>
            <a:spLocks noGrp="1"/>
          </p:cNvSpPr>
          <p:nvPr>
            <p:ph type="body" sz="quarter" idx="12" hasCustomPrompt="1"/>
          </p:nvPr>
        </p:nvSpPr>
        <p:spPr>
          <a:xfrm>
            <a:off x="3624978" y="3471454"/>
            <a:ext cx="4846319" cy="1155472"/>
          </a:xfrm>
          <a:prstGeom prst="rect">
            <a:avLst/>
          </a:prstGeom>
        </p:spPr>
        <p:txBody>
          <a:bodyPr/>
          <a:lstStyle>
            <a:lvl1pPr marL="0" indent="0">
              <a:buNone/>
              <a:defRPr sz="3472">
                <a:solidFill>
                  <a:schemeClr val="bg1"/>
                </a:solidFill>
              </a:defRPr>
            </a:lvl1pPr>
            <a:lvl2pPr marL="440901" indent="0">
              <a:buNone/>
              <a:defRPr>
                <a:solidFill>
                  <a:schemeClr val="bg1"/>
                </a:solidFill>
              </a:defRPr>
            </a:lvl2pPr>
            <a:lvl3pPr marL="881800" indent="0">
              <a:buNone/>
              <a:defRPr>
                <a:solidFill>
                  <a:schemeClr val="bg1"/>
                </a:solidFill>
              </a:defRPr>
            </a:lvl3pPr>
            <a:lvl4pPr marL="1322701" indent="0">
              <a:buFont typeface="Arial" panose="020B0604020202020204" pitchFamily="34" charset="0"/>
              <a:buNone/>
              <a:defRPr>
                <a:solidFill>
                  <a:schemeClr val="bg1"/>
                </a:solidFill>
              </a:defRPr>
            </a:lvl4pPr>
            <a:lvl5pPr marL="1763601" indent="0">
              <a:buFont typeface="Arial" panose="020B0604020202020204" pitchFamily="34" charset="0"/>
              <a:buNone/>
              <a:defRPr>
                <a:solidFill>
                  <a:schemeClr val="bg1"/>
                </a:solidFill>
              </a:defRPr>
            </a:lvl5pPr>
          </a:lstStyle>
          <a:p>
            <a:pPr lvl="0"/>
            <a:r>
              <a:rPr lang="en-US" dirty="0"/>
              <a:t>Insert Module Title</a:t>
            </a:r>
          </a:p>
        </p:txBody>
      </p:sp>
      <p:sp>
        <p:nvSpPr>
          <p:cNvPr id="15" name="Rectangle 14">
            <a:extLst>
              <a:ext uri="{FF2B5EF4-FFF2-40B4-BE49-F238E27FC236}">
                <a16:creationId xmlns:a16="http://schemas.microsoft.com/office/drawing/2014/main" id="{849DBF9F-703A-403A-BDC1-36A726597F42}"/>
              </a:ext>
            </a:extLst>
          </p:cNvPr>
          <p:cNvSpPr/>
          <p:nvPr/>
        </p:nvSpPr>
        <p:spPr>
          <a:xfrm>
            <a:off x="1445524" y="2212430"/>
            <a:ext cx="2080131" cy="2006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235" b="1" dirty="0">
              <a:solidFill>
                <a:schemeClr val="bg1"/>
              </a:solidFill>
              <a:latin typeface="Ubuntu" panose="020B0504030602030204" pitchFamily="34" charset="0"/>
            </a:endParaRPr>
          </a:p>
        </p:txBody>
      </p:sp>
      <p:sp>
        <p:nvSpPr>
          <p:cNvPr id="16" name="Picture Placeholder 10">
            <a:extLst>
              <a:ext uri="{FF2B5EF4-FFF2-40B4-BE49-F238E27FC236}">
                <a16:creationId xmlns:a16="http://schemas.microsoft.com/office/drawing/2014/main" id="{0C8B52DC-16FF-4B91-9D1F-D1894D717147}"/>
              </a:ext>
            </a:extLst>
          </p:cNvPr>
          <p:cNvSpPr>
            <a:spLocks noGrp="1"/>
          </p:cNvSpPr>
          <p:nvPr>
            <p:ph type="pic" sz="quarter" idx="17" hasCustomPrompt="1"/>
          </p:nvPr>
        </p:nvSpPr>
        <p:spPr>
          <a:xfrm>
            <a:off x="962850" y="2214189"/>
            <a:ext cx="2493818" cy="2388254"/>
          </a:xfrm>
          <a:prstGeom prst="rect">
            <a:avLst/>
          </a:prstGeom>
        </p:spPr>
        <p:txBody>
          <a:bodyPr/>
          <a:lstStyle>
            <a:lvl1pPr marL="0" indent="0">
              <a:buNone/>
              <a:defRPr>
                <a:solidFill>
                  <a:schemeClr val="bg1"/>
                </a:solidFill>
                <a:latin typeface="Ubuntu" panose="020B0504030602030204" pitchFamily="34" charset="0"/>
              </a:defRPr>
            </a:lvl1pPr>
          </a:lstStyle>
          <a:p>
            <a:r>
              <a:rPr lang="en-US" dirty="0"/>
              <a:t>Click to add module icon or replace with copy-pasted icon</a:t>
            </a:r>
          </a:p>
        </p:txBody>
      </p:sp>
    </p:spTree>
    <p:custDataLst>
      <p:tags r:id="rId1"/>
    </p:custDataLst>
    <p:extLst>
      <p:ext uri="{BB962C8B-B14F-4D97-AF65-F5344CB8AC3E}">
        <p14:creationId xmlns:p14="http://schemas.microsoft.com/office/powerpoint/2010/main" val="2648740216"/>
      </p:ext>
    </p:extLst>
  </p:cSld>
  <p:clrMapOvr>
    <a:masterClrMapping/>
  </p:clrMapOvr>
  <p:extLst>
    <p:ext uri="{DCECCB84-F9BA-43D5-87BE-67443E8EF086}">
      <p15:sldGuideLst xmlns:p15="http://schemas.microsoft.com/office/powerpoint/2012/main">
        <p15:guide id="1" pos="206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uote with Transparency">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F3A94A-8F46-4934-A013-44F4D16BD786}"/>
              </a:ext>
            </a:extLst>
          </p:cNvPr>
          <p:cNvSpPr/>
          <p:nvPr/>
        </p:nvSpPr>
        <p:spPr>
          <a:xfrm>
            <a:off x="1" y="-9207"/>
            <a:ext cx="9144000" cy="6857999"/>
          </a:xfrm>
          <a:prstGeom prst="rect">
            <a:avLst/>
          </a:prstGeom>
          <a:solidFill>
            <a:srgbClr val="002060">
              <a:alpha val="45098"/>
            </a:srgbClr>
          </a:solidFill>
          <a:ln>
            <a:no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CA" sz="1350" b="1" dirty="0">
              <a:solidFill>
                <a:schemeClr val="tx1"/>
              </a:solidFill>
              <a:highlight>
                <a:srgbClr val="808080"/>
              </a:highlight>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60C16791-5046-45D6-82D3-578828E141E3}"/>
              </a:ext>
            </a:extLst>
          </p:cNvPr>
          <p:cNvSpPr>
            <a:spLocks noGrp="1"/>
          </p:cNvSpPr>
          <p:nvPr>
            <p:ph type="sldNum" sz="quarter" idx="12"/>
          </p:nvPr>
        </p:nvSpPr>
        <p:spPr/>
        <p:txBody>
          <a:bodyPr/>
          <a:lstStyle>
            <a:lvl1pPr>
              <a:defRPr>
                <a:solidFill>
                  <a:schemeClr val="tx1"/>
                </a:solidFill>
              </a:defRPr>
            </a:lvl1pPr>
          </a:lstStyle>
          <a:p>
            <a:fld id="{98B0DE27-DCAB-46AA-9644-18D4F0B8CCA3}" type="slidenum">
              <a:rPr lang="el-GR" smtClean="0"/>
              <a:pPr/>
              <a:t>‹#›</a:t>
            </a:fld>
            <a:endParaRPr lang="el-GR"/>
          </a:p>
        </p:txBody>
      </p:sp>
      <p:sp>
        <p:nvSpPr>
          <p:cNvPr id="5" name="Text Placeholder 4">
            <a:extLst>
              <a:ext uri="{FF2B5EF4-FFF2-40B4-BE49-F238E27FC236}">
                <a16:creationId xmlns:a16="http://schemas.microsoft.com/office/drawing/2014/main" id="{2FEC3022-9DEA-4204-860E-652A185A32D7}"/>
              </a:ext>
            </a:extLst>
          </p:cNvPr>
          <p:cNvSpPr>
            <a:spLocks noGrp="1"/>
          </p:cNvSpPr>
          <p:nvPr>
            <p:ph type="body" sz="quarter" idx="13"/>
          </p:nvPr>
        </p:nvSpPr>
        <p:spPr>
          <a:xfrm>
            <a:off x="4002088" y="1276350"/>
            <a:ext cx="4513262" cy="3486150"/>
          </a:xfrm>
        </p:spPr>
        <p:txBody>
          <a:bodyPr/>
          <a:lstStyle>
            <a:lvl1pPr marL="0" indent="0">
              <a:buNone/>
              <a:defRPr i="1"/>
            </a:lvl1pPr>
            <a:lvl2pPr marL="342900" indent="0">
              <a:buNone/>
              <a:defRPr i="1"/>
            </a:lvl2pPr>
            <a:lvl3pPr marL="685800" indent="0">
              <a:buNone/>
              <a:defRPr i="1"/>
            </a:lvl3pPr>
            <a:lvl4pPr marL="1028700" indent="0">
              <a:buNone/>
              <a:defRPr i="1"/>
            </a:lvl4pPr>
            <a:lvl5pPr marL="1371600" indent="0">
              <a:buNone/>
              <a:defRPr i="1"/>
            </a:lvl5pPr>
          </a:lstStyle>
          <a:p>
            <a:pPr lvl="0"/>
            <a:r>
              <a:rPr lang="en-US"/>
              <a:t>Click to edit Master text styles</a:t>
            </a:r>
          </a:p>
        </p:txBody>
      </p:sp>
      <p:sp>
        <p:nvSpPr>
          <p:cNvPr id="8" name="Text Placeholder 9">
            <a:extLst>
              <a:ext uri="{FF2B5EF4-FFF2-40B4-BE49-F238E27FC236}">
                <a16:creationId xmlns:a16="http://schemas.microsoft.com/office/drawing/2014/main" id="{1F911DDC-7E0E-4638-97B7-D71D078E7939}"/>
              </a:ext>
            </a:extLst>
          </p:cNvPr>
          <p:cNvSpPr>
            <a:spLocks noGrp="1"/>
          </p:cNvSpPr>
          <p:nvPr>
            <p:ph type="body" sz="quarter" idx="17" hasCustomPrompt="1"/>
          </p:nvPr>
        </p:nvSpPr>
        <p:spPr>
          <a:xfrm>
            <a:off x="589663" y="6356350"/>
            <a:ext cx="5868287"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a:solidFill>
                  <a:schemeClr val="tx1"/>
                </a:solidFill>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Tree>
    <p:custDataLst>
      <p:tags r:id="rId1"/>
    </p:custDataLst>
    <p:extLst>
      <p:ext uri="{BB962C8B-B14F-4D97-AF65-F5344CB8AC3E}">
        <p14:creationId xmlns:p14="http://schemas.microsoft.com/office/powerpoint/2010/main" val="1822575652"/>
      </p:ext>
    </p:extLst>
  </p:cSld>
  <p:clrMapOvr>
    <a:masterClrMapping/>
  </p:clrMapOvr>
  <p:extLst>
    <p:ext uri="{DCECCB84-F9BA-43D5-87BE-67443E8EF086}">
      <p15:sldGuideLst xmlns:p15="http://schemas.microsoft.com/office/powerpoint/2012/main">
        <p15:guide id="1" pos="563">
          <p15:clr>
            <a:srgbClr val="FBAE40"/>
          </p15:clr>
        </p15:guide>
        <p15:guide id="2" pos="255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ampleQues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6797" y="396000"/>
            <a:ext cx="7798553" cy="587132"/>
          </a:xfrm>
          <a:prstGeom prst="rect">
            <a:avLst/>
          </a:prstGeom>
        </p:spPr>
        <p:txBody>
          <a:bodyPr>
            <a:noAutofit/>
          </a:bodyPr>
          <a:lstStyle>
            <a:lvl1pPr>
              <a:defRPr lang="en-US" sz="2400" b="1" kern="1200" dirty="0">
                <a:solidFill>
                  <a:srgbClr val="FF3200"/>
                </a:solidFill>
                <a:latin typeface="Calibri" panose="020F0502020204030204" pitchFamily="34" charset="0"/>
                <a:ea typeface="+mj-ea"/>
                <a:cs typeface="+mj-cs"/>
              </a:defRPr>
            </a:lvl1pPr>
          </a:lstStyle>
          <a:p>
            <a:r>
              <a:rPr lang="en-US" dirty="0"/>
              <a:t>Sample Questions</a:t>
            </a:r>
          </a:p>
        </p:txBody>
      </p:sp>
      <p:sp>
        <p:nvSpPr>
          <p:cNvPr id="3" name="Content Placeholder 2"/>
          <p:cNvSpPr>
            <a:spLocks noGrp="1"/>
          </p:cNvSpPr>
          <p:nvPr>
            <p:ph idx="1"/>
          </p:nvPr>
        </p:nvSpPr>
        <p:spPr>
          <a:xfrm>
            <a:off x="716797" y="1057284"/>
            <a:ext cx="7798553" cy="4962511"/>
          </a:xfrm>
          <a:prstGeom prst="rect">
            <a:avLst/>
          </a:prstGeom>
        </p:spPr>
        <p:txBody>
          <a:bodyPr anchor="t">
            <a:normAutofit/>
          </a:bodyPr>
          <a:lstStyle>
            <a:lvl1pPr marL="514350" indent="-342900" algn="l" defTabSz="914400" rtl="0" eaLnBrk="1" latinLnBrk="0" hangingPunct="1">
              <a:lnSpc>
                <a:spcPct val="100000"/>
              </a:lnSpc>
              <a:spcBef>
                <a:spcPts val="600"/>
              </a:spcBef>
              <a:spcAft>
                <a:spcPts val="600"/>
              </a:spcAft>
              <a:buFont typeface="+mj-lt"/>
              <a:buAutoNum type="arabicPeriod"/>
              <a:defRPr lang="en-US" sz="1400" kern="1200" dirty="0">
                <a:solidFill>
                  <a:schemeClr val="tx1"/>
                </a:solidFill>
                <a:latin typeface="Calibri" panose="020F0502020204030204" pitchFamily="34" charset="0"/>
                <a:ea typeface="+mn-ea"/>
                <a:cs typeface="+mn-cs"/>
              </a:defRPr>
            </a:lvl1pPr>
            <a:lvl2pPr marL="896938" indent="-361950" algn="l" defTabSz="914400" rtl="0" eaLnBrk="1" latinLnBrk="0" hangingPunct="1">
              <a:lnSpc>
                <a:spcPct val="100000"/>
              </a:lnSpc>
              <a:spcBef>
                <a:spcPts val="300"/>
              </a:spcBef>
              <a:spcAft>
                <a:spcPts val="300"/>
              </a:spcAft>
              <a:buFont typeface="+mj-lt"/>
              <a:buAutoNum type="alphaUcPeriod"/>
              <a:defRPr lang="en-US" sz="1400" kern="1200" dirty="0">
                <a:solidFill>
                  <a:schemeClr val="tx1"/>
                </a:solidFill>
                <a:latin typeface="Calibri" panose="020F0502020204030204" pitchFamily="34" charset="0"/>
                <a:ea typeface="+mn-ea"/>
                <a:cs typeface="+mn-cs"/>
              </a:defRPr>
            </a:lvl2pPr>
            <a:lvl3pPr marL="97155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3pPr>
            <a:lvl4pPr marL="125730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4pPr>
            <a:lvl5pPr marL="160020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5pPr>
          </a:lstStyle>
          <a:p>
            <a:pPr lvl="0"/>
            <a:r>
              <a:rPr lang="en-US"/>
              <a:t>Click to edit Master text styles</a:t>
            </a:r>
          </a:p>
          <a:p>
            <a:pPr lvl="1"/>
            <a:r>
              <a:rPr lang="en-US"/>
              <a:t>Second level</a:t>
            </a:r>
          </a:p>
        </p:txBody>
      </p:sp>
      <p:sp>
        <p:nvSpPr>
          <p:cNvPr id="8" name="Rectangle 7">
            <a:extLst>
              <a:ext uri="{FF2B5EF4-FFF2-40B4-BE49-F238E27FC236}">
                <a16:creationId xmlns:a16="http://schemas.microsoft.com/office/drawing/2014/main" id="{D743A164-1DD7-4DF4-9CF4-A1294F2349D3}"/>
              </a:ext>
            </a:extLst>
          </p:cNvPr>
          <p:cNvSpPr/>
          <p:nvPr/>
        </p:nvSpPr>
        <p:spPr>
          <a:xfrm>
            <a:off x="0" y="396000"/>
            <a:ext cx="679838"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pic>
        <p:nvPicPr>
          <p:cNvPr id="14" name="Graphic 13" descr="Puzzle">
            <a:extLst>
              <a:ext uri="{FF2B5EF4-FFF2-40B4-BE49-F238E27FC236}">
                <a16:creationId xmlns:a16="http://schemas.microsoft.com/office/drawing/2014/main" id="{3342672A-4DA3-4378-9A37-729863D1C6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11" y="416782"/>
            <a:ext cx="522166" cy="522166"/>
          </a:xfrm>
          <a:prstGeom prst="rect">
            <a:avLst/>
          </a:prstGeom>
        </p:spPr>
      </p:pic>
      <p:sp>
        <p:nvSpPr>
          <p:cNvPr id="15" name="Text Placeholder 9">
            <a:extLst>
              <a:ext uri="{FF2B5EF4-FFF2-40B4-BE49-F238E27FC236}">
                <a16:creationId xmlns:a16="http://schemas.microsoft.com/office/drawing/2014/main" id="{302D7211-533C-465E-8CD1-CEAB68C6A2FC}"/>
              </a:ext>
            </a:extLst>
          </p:cNvPr>
          <p:cNvSpPr>
            <a:spLocks noGrp="1"/>
          </p:cNvSpPr>
          <p:nvPr>
            <p:ph type="body" sz="quarter" idx="17" hasCustomPrompt="1"/>
          </p:nvPr>
        </p:nvSpPr>
        <p:spPr>
          <a:xfrm>
            <a:off x="589663" y="6356350"/>
            <a:ext cx="5868287"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a:solidFill>
                  <a:schemeClr val="tx1">
                    <a:tint val="75000"/>
                  </a:schemeClr>
                </a:solidFill>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
        <p:nvSpPr>
          <p:cNvPr id="18" name="Slide Number Placeholder 2">
            <a:extLst>
              <a:ext uri="{FF2B5EF4-FFF2-40B4-BE49-F238E27FC236}">
                <a16:creationId xmlns:a16="http://schemas.microsoft.com/office/drawing/2014/main" id="{689A71BC-18A6-4B3A-B5CA-DE47A0CADC11}"/>
              </a:ext>
            </a:extLst>
          </p:cNvPr>
          <p:cNvSpPr>
            <a:spLocks noGrp="1"/>
          </p:cNvSpPr>
          <p:nvPr>
            <p:ph type="sldNum" sz="quarter" idx="18"/>
          </p:nvPr>
        </p:nvSpPr>
        <p:spPr>
          <a:xfrm>
            <a:off x="6457950" y="6356351"/>
            <a:ext cx="1814400" cy="365125"/>
          </a:xfrm>
          <a:prstGeom prst="rect">
            <a:avLst/>
          </a:prstGeom>
        </p:spPr>
        <p:txBody>
          <a:bodyPr anchor="ctr"/>
          <a:lstStyle>
            <a:lvl1pPr algn="r">
              <a:defRPr lang="en-US"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89238D6C-D719-458F-8D22-021348AC9672}" type="slidenum">
              <a:rPr lang="el-GR" smtClean="0"/>
              <a:pPr/>
              <a:t>‹#›</a:t>
            </a:fld>
            <a:endParaRPr lang="el-GR" dirty="0"/>
          </a:p>
        </p:txBody>
      </p:sp>
      <p:sp>
        <p:nvSpPr>
          <p:cNvPr id="11" name="Rectangle 10">
            <a:extLst>
              <a:ext uri="{FF2B5EF4-FFF2-40B4-BE49-F238E27FC236}">
                <a16:creationId xmlns:a16="http://schemas.microsoft.com/office/drawing/2014/main" id="{D61464D4-C632-45AA-969C-34EE700FC9B9}"/>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dirty="0">
              <a:latin typeface="Calibri" panose="020F0502020204030204" pitchFamily="34" charset="0"/>
            </a:endParaRPr>
          </a:p>
        </p:txBody>
      </p:sp>
    </p:spTree>
    <p:extLst>
      <p:ext uri="{BB962C8B-B14F-4D97-AF65-F5344CB8AC3E}">
        <p14:creationId xmlns:p14="http://schemas.microsoft.com/office/powerpoint/2010/main" val="59161708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6797" y="396000"/>
            <a:ext cx="7555935" cy="587132"/>
          </a:xfrm>
          <a:prstGeom prst="rect">
            <a:avLst/>
          </a:prstGeom>
        </p:spPr>
        <p:txBody>
          <a:bodyPr>
            <a:noAutofit/>
          </a:bodyPr>
          <a:lstStyle>
            <a:lvl1pPr>
              <a:defRPr lang="en-US" sz="2000" kern="1200" dirty="0">
                <a:solidFill>
                  <a:schemeClr val="tx1"/>
                </a:solidFill>
                <a:latin typeface="Calibri" panose="020F0502020204030204" pitchFamily="34" charset="0"/>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716797" y="1057284"/>
            <a:ext cx="7555935" cy="4962511"/>
          </a:xfrm>
          <a:prstGeom prst="rect">
            <a:avLst/>
          </a:prstGeom>
        </p:spPr>
        <p:txBody>
          <a:bodyPr anchor="t">
            <a:normAutofit/>
          </a:bodyPr>
          <a:lstStyle>
            <a:lvl1pPr marL="400050" indent="-228600" algn="l" defTabSz="914400" rtl="0" eaLnBrk="1" latinLnBrk="0" hangingPunct="1">
              <a:lnSpc>
                <a:spcPct val="90000"/>
              </a:lnSpc>
              <a:buFont typeface="Arial" panose="020B0604020202020204" pitchFamily="34" charset="0"/>
              <a:buChar char="•"/>
              <a:defRPr lang="en-US" sz="1800" kern="1200" dirty="0">
                <a:solidFill>
                  <a:schemeClr val="tx1"/>
                </a:solidFill>
                <a:latin typeface="Calibri" panose="020F0502020204030204" pitchFamily="34" charset="0"/>
                <a:ea typeface="+mn-ea"/>
                <a:cs typeface="+mn-cs"/>
              </a:defRPr>
            </a:lvl1pPr>
            <a:lvl2pPr marL="628650" indent="-228600" algn="l" defTabSz="914400" rtl="0" eaLnBrk="1" latinLnBrk="0" hangingPunct="1">
              <a:lnSpc>
                <a:spcPct val="90000"/>
              </a:lnSpc>
              <a:buFont typeface="Wingdings" panose="05000000000000000000" pitchFamily="2" charset="2"/>
              <a:buChar char="§"/>
              <a:defRPr lang="en-US" sz="1800" kern="1200" dirty="0">
                <a:solidFill>
                  <a:schemeClr val="tx1"/>
                </a:solidFill>
                <a:latin typeface="Calibri" panose="020F0502020204030204" pitchFamily="34" charset="0"/>
                <a:ea typeface="+mn-ea"/>
                <a:cs typeface="+mn-cs"/>
              </a:defRPr>
            </a:lvl2pPr>
            <a:lvl3pPr marL="971550" indent="-228600" algn="l" defTabSz="914400" rtl="0" eaLnBrk="1" latinLnBrk="0" hangingPunct="1">
              <a:lnSpc>
                <a:spcPct val="90000"/>
              </a:lnSpc>
              <a:buFont typeface="Courier New" panose="02070309020205020404" pitchFamily="49" charset="0"/>
              <a:buChar char="o"/>
              <a:defRPr lang="en-US" sz="1800" kern="1200" dirty="0">
                <a:solidFill>
                  <a:schemeClr val="tx1"/>
                </a:solidFill>
                <a:latin typeface="Calibri" panose="020F0502020204030204" pitchFamily="34" charset="0"/>
                <a:ea typeface="+mn-ea"/>
                <a:cs typeface="+mn-cs"/>
              </a:defRPr>
            </a:lvl3pPr>
            <a:lvl4pPr marL="1257300" indent="-228600" algn="l" defTabSz="914400" rtl="0" eaLnBrk="1" latinLnBrk="0" hangingPunct="1">
              <a:lnSpc>
                <a:spcPct val="90000"/>
              </a:lnSpc>
              <a:buFont typeface="Arial" panose="020B0604020202020204" pitchFamily="34" charset="0"/>
              <a:buChar char="•"/>
              <a:defRPr lang="en-US" sz="1800" kern="1200" dirty="0">
                <a:solidFill>
                  <a:schemeClr val="tx1"/>
                </a:solidFill>
                <a:latin typeface="Calibri" panose="020F0502020204030204" pitchFamily="34" charset="0"/>
                <a:ea typeface="+mn-ea"/>
                <a:cs typeface="+mn-cs"/>
              </a:defRPr>
            </a:lvl4pPr>
            <a:lvl5pPr marL="1600200" indent="-228600" algn="l" defTabSz="914400" rtl="0" eaLnBrk="1" latinLnBrk="0" hangingPunct="1">
              <a:lnSpc>
                <a:spcPct val="90000"/>
              </a:lnSpc>
              <a:buFont typeface="Arial" panose="020B0604020202020204" pitchFamily="34" charset="0"/>
              <a:buChar char="•"/>
              <a:defRPr lang="en-US" sz="1800" kern="1200" dirty="0">
                <a:solidFill>
                  <a:schemeClr val="tx1"/>
                </a:solidFill>
                <a:latin typeface="Calibri" panose="020F050202020403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D743A164-1DD7-4DF4-9CF4-A1294F2349D3}"/>
              </a:ext>
            </a:extLst>
          </p:cNvPr>
          <p:cNvSpPr/>
          <p:nvPr/>
        </p:nvSpPr>
        <p:spPr>
          <a:xfrm>
            <a:off x="0" y="396000"/>
            <a:ext cx="679838"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sp>
        <p:nvSpPr>
          <p:cNvPr id="9" name="Rectangle 8">
            <a:extLst>
              <a:ext uri="{FF2B5EF4-FFF2-40B4-BE49-F238E27FC236}">
                <a16:creationId xmlns:a16="http://schemas.microsoft.com/office/drawing/2014/main" id="{CD7AFB0B-A077-4720-9F0A-26CA80FDB2A8}"/>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2" name="Text Placeholder 9">
            <a:extLst>
              <a:ext uri="{FF2B5EF4-FFF2-40B4-BE49-F238E27FC236}">
                <a16:creationId xmlns:a16="http://schemas.microsoft.com/office/drawing/2014/main" id="{16319885-2CE0-4613-AE94-E8047905B910}"/>
              </a:ext>
            </a:extLst>
          </p:cNvPr>
          <p:cNvSpPr>
            <a:spLocks noGrp="1"/>
          </p:cNvSpPr>
          <p:nvPr>
            <p:ph type="body" sz="quarter" idx="17" hasCustomPrompt="1"/>
          </p:nvPr>
        </p:nvSpPr>
        <p:spPr>
          <a:xfrm>
            <a:off x="656039" y="6356350"/>
            <a:ext cx="508716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
        <p:nvSpPr>
          <p:cNvPr id="14" name="Slide Number Placeholder 2">
            <a:extLst>
              <a:ext uri="{FF2B5EF4-FFF2-40B4-BE49-F238E27FC236}">
                <a16:creationId xmlns:a16="http://schemas.microsoft.com/office/drawing/2014/main" id="{7FFAD48A-688F-4C6B-958A-66F6FABE464F}"/>
              </a:ext>
            </a:extLst>
          </p:cNvPr>
          <p:cNvSpPr>
            <a:spLocks noGrp="1"/>
          </p:cNvSpPr>
          <p:nvPr>
            <p:ph type="sldNum" sz="quarter" idx="4"/>
          </p:nvPr>
        </p:nvSpPr>
        <p:spPr>
          <a:xfrm>
            <a:off x="6457950" y="6356351"/>
            <a:ext cx="1814782" cy="365125"/>
          </a:xfrm>
          <a:prstGeom prst="rect">
            <a:avLst/>
          </a:prstGeom>
        </p:spPr>
        <p:txBody>
          <a:bodyPr anchor="ctr"/>
          <a:lstStyle>
            <a:lvl1pPr algn="r">
              <a:defRPr lang="en-US"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89238D6C-D719-458F-8D22-021348AC9672}" type="slidenum">
              <a:rPr lang="el-GR" smtClean="0"/>
              <a:pPr/>
              <a:t>‹#›</a:t>
            </a:fld>
            <a:endParaRPr lang="el-GR" dirty="0"/>
          </a:p>
        </p:txBody>
      </p:sp>
      <p:pic>
        <p:nvPicPr>
          <p:cNvPr id="10" name="Picture 9">
            <a:extLst>
              <a:ext uri="{FF2B5EF4-FFF2-40B4-BE49-F238E27FC236}">
                <a16:creationId xmlns:a16="http://schemas.microsoft.com/office/drawing/2014/main" id="{F8CAFBE1-C4FA-49CD-B78D-C42F8B71D9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61" y="470110"/>
            <a:ext cx="473002" cy="438911"/>
          </a:xfrm>
          <a:prstGeom prst="rect">
            <a:avLst/>
          </a:prstGeom>
        </p:spPr>
      </p:pic>
    </p:spTree>
    <p:extLst>
      <p:ext uri="{BB962C8B-B14F-4D97-AF65-F5344CB8AC3E}">
        <p14:creationId xmlns:p14="http://schemas.microsoft.com/office/powerpoint/2010/main" val="79389159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QuickExercis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030E96B-BF74-4A8D-BE84-21672A01E2B4}"/>
              </a:ext>
            </a:extLst>
          </p:cNvPr>
          <p:cNvSpPr/>
          <p:nvPr/>
        </p:nvSpPr>
        <p:spPr>
          <a:xfrm>
            <a:off x="4514118" y="1943048"/>
            <a:ext cx="3733714" cy="626646"/>
          </a:xfrm>
          <a:prstGeom prst="rect">
            <a:avLst/>
          </a:prstGeom>
        </p:spPr>
        <p:txBody>
          <a:bodyPr wrap="none">
            <a:spAutoFit/>
          </a:bodyPr>
          <a:lstStyle/>
          <a:p>
            <a:pPr lvl="0"/>
            <a:r>
              <a:rPr lang="en-US" sz="3472" b="1" dirty="0">
                <a:solidFill>
                  <a:schemeClr val="accent1"/>
                </a:solidFill>
                <a:latin typeface="Ubuntu" panose="020B0504030602030204" pitchFamily="34" charset="0"/>
                <a:cs typeface="Arial" panose="020B0604020202020204" pitchFamily="34" charset="0"/>
              </a:rPr>
              <a:t>A Quick Exercise</a:t>
            </a:r>
          </a:p>
        </p:txBody>
      </p:sp>
      <p:sp>
        <p:nvSpPr>
          <p:cNvPr id="8" name="Text Placeholder 8">
            <a:extLst>
              <a:ext uri="{FF2B5EF4-FFF2-40B4-BE49-F238E27FC236}">
                <a16:creationId xmlns:a16="http://schemas.microsoft.com/office/drawing/2014/main" id="{6E9D8575-CC73-41AF-BDB4-FE69ED7126D0}"/>
              </a:ext>
            </a:extLst>
          </p:cNvPr>
          <p:cNvSpPr>
            <a:spLocks noGrp="1"/>
          </p:cNvSpPr>
          <p:nvPr>
            <p:ph type="body" sz="quarter" idx="11" hasCustomPrompt="1"/>
          </p:nvPr>
        </p:nvSpPr>
        <p:spPr>
          <a:xfrm>
            <a:off x="4366902" y="2589377"/>
            <a:ext cx="4127812" cy="2263612"/>
          </a:xfrm>
          <a:noFill/>
        </p:spPr>
        <p:txBody>
          <a:bodyPr anchor="ctr">
            <a:normAutofit/>
          </a:bodyPr>
          <a:lstStyle>
            <a:lvl1pPr marL="0" indent="0">
              <a:spcBef>
                <a:spcPts val="0"/>
              </a:spcBef>
              <a:buNone/>
              <a:defRPr sz="1929">
                <a:solidFill>
                  <a:schemeClr val="accent1"/>
                </a:solidFill>
              </a:defRPr>
            </a:lvl1pPr>
          </a:lstStyle>
          <a:p>
            <a:pPr lvl="0"/>
            <a:r>
              <a:rPr lang="en-US" dirty="0"/>
              <a:t>Rhetorical points and questions that are not as in depth as a discussion go here.</a:t>
            </a:r>
          </a:p>
        </p:txBody>
      </p:sp>
      <p:sp>
        <p:nvSpPr>
          <p:cNvPr id="4" name="Slide Number Placeholder 3">
            <a:extLst>
              <a:ext uri="{FF2B5EF4-FFF2-40B4-BE49-F238E27FC236}">
                <a16:creationId xmlns:a16="http://schemas.microsoft.com/office/drawing/2014/main" id="{7F0DA5AA-25AA-4A08-90EB-B412048CEE40}"/>
              </a:ext>
            </a:extLst>
          </p:cNvPr>
          <p:cNvSpPr>
            <a:spLocks noGrp="1"/>
          </p:cNvSpPr>
          <p:nvPr>
            <p:ph type="sldNum" sz="quarter" idx="13"/>
          </p:nvPr>
        </p:nvSpPr>
        <p:spPr/>
        <p:txBody>
          <a:bodyPr/>
          <a:lstStyle/>
          <a:p>
            <a:fld id="{98B0DE27-DCAB-46AA-9644-18D4F0B8CCA3}" type="slidenum">
              <a:rPr lang="en-US" smtClean="0"/>
              <a:pPr/>
              <a:t>‹#›</a:t>
            </a:fld>
            <a:endParaRPr lang="en-US"/>
          </a:p>
        </p:txBody>
      </p:sp>
      <p:pic>
        <p:nvPicPr>
          <p:cNvPr id="9" name="Picture 8">
            <a:extLst>
              <a:ext uri="{FF2B5EF4-FFF2-40B4-BE49-F238E27FC236}">
                <a16:creationId xmlns:a16="http://schemas.microsoft.com/office/drawing/2014/main" id="{BF27FD17-5C48-45F1-A44D-4056BBAC9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484" y="2080477"/>
            <a:ext cx="2587029" cy="2587029"/>
          </a:xfrm>
          <a:prstGeom prst="rect">
            <a:avLst/>
          </a:prstGeom>
          <a:ln>
            <a:noFill/>
          </a:ln>
        </p:spPr>
      </p:pic>
      <p:sp>
        <p:nvSpPr>
          <p:cNvPr id="6" name="Text Placeholder 9">
            <a:extLst>
              <a:ext uri="{FF2B5EF4-FFF2-40B4-BE49-F238E27FC236}">
                <a16:creationId xmlns:a16="http://schemas.microsoft.com/office/drawing/2014/main" id="{69FF1F41-60D7-4535-8882-1F4F8D9289E6}"/>
              </a:ext>
            </a:extLst>
          </p:cNvPr>
          <p:cNvSpPr>
            <a:spLocks noGrp="1"/>
          </p:cNvSpPr>
          <p:nvPr>
            <p:ph type="body" sz="quarter" idx="17" hasCustomPrompt="1"/>
          </p:nvPr>
        </p:nvSpPr>
        <p:spPr>
          <a:xfrm>
            <a:off x="589663" y="6356350"/>
            <a:ext cx="5868287"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a:solidFill>
                  <a:schemeClr val="tx1">
                    <a:tint val="75000"/>
                  </a:schemeClr>
                </a:solidFill>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Tree>
    <p:custDataLst>
      <p:tags r:id="rId1"/>
    </p:custDataLst>
    <p:extLst>
      <p:ext uri="{BB962C8B-B14F-4D97-AF65-F5344CB8AC3E}">
        <p14:creationId xmlns:p14="http://schemas.microsoft.com/office/powerpoint/2010/main" val="777871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380C6B-1197-47E3-927C-F9B2818E1EAE}"/>
              </a:ext>
            </a:extLst>
          </p:cNvPr>
          <p:cNvSpPr/>
          <p:nvPr/>
        </p:nvSpPr>
        <p:spPr>
          <a:xfrm>
            <a:off x="-2" y="1"/>
            <a:ext cx="9144000" cy="6858000"/>
          </a:xfrm>
          <a:prstGeom prst="rect">
            <a:avLst/>
          </a:prstGeom>
          <a:solidFill>
            <a:schemeClr val="accent6">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350" b="1" dirty="0">
              <a:solidFill>
                <a:schemeClr val="accent2"/>
              </a:solidFill>
              <a:latin typeface="Calibri" panose="020F050202020403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20" y="762093"/>
            <a:ext cx="4080366" cy="4206859"/>
          </a:xfrm>
          <a:prstGeom prst="rect">
            <a:avLst/>
          </a:prstGeom>
        </p:spPr>
      </p:pic>
      <p:sp>
        <p:nvSpPr>
          <p:cNvPr id="10" name="Text Placeholder 9"/>
          <p:cNvSpPr>
            <a:spLocks noGrp="1"/>
          </p:cNvSpPr>
          <p:nvPr>
            <p:ph type="body" sz="quarter" idx="10" hasCustomPrompt="1"/>
          </p:nvPr>
        </p:nvSpPr>
        <p:spPr>
          <a:xfrm>
            <a:off x="2" y="5351466"/>
            <a:ext cx="9143999" cy="560239"/>
          </a:xfrm>
        </p:spPr>
        <p:txBody>
          <a:bodyPr>
            <a:noAutofit/>
          </a:bodyPr>
          <a:lstStyle>
            <a:lvl1pPr marL="0" indent="0" algn="ctr">
              <a:buNone/>
              <a:defRPr sz="3530" b="0">
                <a:solidFill>
                  <a:schemeClr val="bg1"/>
                </a:solidFill>
              </a:defRPr>
            </a:lvl1pPr>
          </a:lstStyle>
          <a:p>
            <a:pPr lvl="0"/>
            <a:r>
              <a:rPr lang="en-US" dirty="0"/>
              <a:t>Video title</a:t>
            </a:r>
          </a:p>
        </p:txBody>
      </p:sp>
      <p:sp>
        <p:nvSpPr>
          <p:cNvPr id="18" name="Text Placeholder 9"/>
          <p:cNvSpPr>
            <a:spLocks noGrp="1"/>
          </p:cNvSpPr>
          <p:nvPr>
            <p:ph type="body" sz="quarter" idx="11" hasCustomPrompt="1"/>
          </p:nvPr>
        </p:nvSpPr>
        <p:spPr>
          <a:xfrm>
            <a:off x="1" y="5921952"/>
            <a:ext cx="9143999" cy="327363"/>
          </a:xfrm>
        </p:spPr>
        <p:txBody>
          <a:bodyPr>
            <a:normAutofit/>
          </a:bodyPr>
          <a:lstStyle>
            <a:lvl1pPr marL="0" indent="0" algn="ctr">
              <a:buNone/>
              <a:defRPr sz="1765" b="0">
                <a:solidFill>
                  <a:schemeClr val="bg1"/>
                </a:solidFill>
              </a:defRPr>
            </a:lvl1pPr>
          </a:lstStyle>
          <a:p>
            <a:pPr lvl="0"/>
            <a:r>
              <a:rPr lang="en-US" dirty="0"/>
              <a:t>Short link</a:t>
            </a:r>
          </a:p>
        </p:txBody>
      </p:sp>
      <p:sp>
        <p:nvSpPr>
          <p:cNvPr id="12" name="Footer Placeholder 14">
            <a:extLst>
              <a:ext uri="{FF2B5EF4-FFF2-40B4-BE49-F238E27FC236}">
                <a16:creationId xmlns:a16="http://schemas.microsoft.com/office/drawing/2014/main" id="{F5CED6AB-4390-4D24-9301-97CB00CDC356}"/>
              </a:ext>
            </a:extLst>
          </p:cNvPr>
          <p:cNvSpPr>
            <a:spLocks noGrp="1"/>
          </p:cNvSpPr>
          <p:nvPr>
            <p:ph type="ftr" sz="quarter" idx="3"/>
          </p:nvPr>
        </p:nvSpPr>
        <p:spPr>
          <a:xfrm>
            <a:off x="3331845" y="7203865"/>
            <a:ext cx="3394710" cy="413808"/>
          </a:xfrm>
          <a:prstGeom prst="rect">
            <a:avLst/>
          </a:prstGeom>
          <a:solidFill>
            <a:schemeClr val="tx1"/>
          </a:solidFill>
        </p:spPr>
        <p:txBody>
          <a:bodyPr vert="horz" lIns="91440" tIns="45720" rIns="91440" bIns="45720" rtlCol="0" anchor="ctr"/>
          <a:lstStyle>
            <a:defPPr>
              <a:defRPr lang="en-US"/>
            </a:defPPr>
            <a:lvl1pPr marL="0" algn="ctr" defTabSz="457200" rtl="0" eaLnBrk="1" latinLnBrk="0" hangingPunct="1">
              <a:defRPr sz="132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CA" kern="0" dirty="0">
              <a:solidFill>
                <a:schemeClr val="bg1"/>
              </a:solidFill>
              <a:latin typeface="Arial" charset="0"/>
              <a:ea typeface="Arial" charset="0"/>
              <a:cs typeface="Arial" charset="0"/>
            </a:endParaRPr>
          </a:p>
        </p:txBody>
      </p:sp>
      <p:sp>
        <p:nvSpPr>
          <p:cNvPr id="13" name="Slide Number Placeholder 3">
            <a:extLst>
              <a:ext uri="{FF2B5EF4-FFF2-40B4-BE49-F238E27FC236}">
                <a16:creationId xmlns:a16="http://schemas.microsoft.com/office/drawing/2014/main" id="{DF6D7A82-C5E8-4C8F-A36C-205E8AE73629}"/>
              </a:ext>
            </a:extLst>
          </p:cNvPr>
          <p:cNvSpPr>
            <a:spLocks noGrp="1"/>
          </p:cNvSpPr>
          <p:nvPr>
            <p:ph type="sldNum" sz="quarter" idx="4"/>
          </p:nvPr>
        </p:nvSpPr>
        <p:spPr>
          <a:xfrm>
            <a:off x="8554337" y="6356350"/>
            <a:ext cx="589661" cy="369219"/>
          </a:xfrm>
          <a:prstGeom prst="rect">
            <a:avLst/>
          </a:prstGeom>
        </p:spPr>
        <p:txBody>
          <a:bodyPr vert="horz" lIns="91440" tIns="45720" rIns="91440" bIns="45720" rtlCol="0" anchor="ctr"/>
          <a:lstStyle>
            <a:lvl1pPr algn="r">
              <a:defRPr sz="771">
                <a:solidFill>
                  <a:schemeClr val="bg1"/>
                </a:solidFill>
              </a:defRPr>
            </a:lvl1pPr>
          </a:lstStyle>
          <a:p>
            <a:fld id="{98B0DE27-DCAB-46AA-9644-18D4F0B8CCA3}" type="slidenum">
              <a:rPr lang="en-US" smtClean="0"/>
              <a:pPr/>
              <a:t>‹#›</a:t>
            </a:fld>
            <a:endParaRPr lang="en-US"/>
          </a:p>
        </p:txBody>
      </p:sp>
      <p:sp>
        <p:nvSpPr>
          <p:cNvPr id="8" name="Text Placeholder 9">
            <a:extLst>
              <a:ext uri="{FF2B5EF4-FFF2-40B4-BE49-F238E27FC236}">
                <a16:creationId xmlns:a16="http://schemas.microsoft.com/office/drawing/2014/main" id="{E9B4850A-0665-414E-A1F8-7892F601653B}"/>
              </a:ext>
            </a:extLst>
          </p:cNvPr>
          <p:cNvSpPr>
            <a:spLocks noGrp="1"/>
          </p:cNvSpPr>
          <p:nvPr>
            <p:ph type="body" sz="quarter" idx="17" hasCustomPrompt="1"/>
          </p:nvPr>
        </p:nvSpPr>
        <p:spPr>
          <a:xfrm>
            <a:off x="589663" y="6356350"/>
            <a:ext cx="5868287"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a:solidFill>
                  <a:schemeClr val="bg1"/>
                </a:solidFill>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Tree>
    <p:custDataLst>
      <p:tags r:id="rId1"/>
    </p:custDataLst>
    <p:extLst>
      <p:ext uri="{BB962C8B-B14F-4D97-AF65-F5344CB8AC3E}">
        <p14:creationId xmlns:p14="http://schemas.microsoft.com/office/powerpoint/2010/main" val="1696379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yllabus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6797" y="396000"/>
            <a:ext cx="7798553" cy="587132"/>
          </a:xfrm>
          <a:prstGeom prst="rect">
            <a:avLst/>
          </a:prstGeom>
        </p:spPr>
        <p:txBody>
          <a:bodyPr>
            <a:noAutofit/>
          </a:bodyPr>
          <a:lstStyle>
            <a:lvl1pPr>
              <a:defRPr lang="en-US" sz="2400" b="1" kern="1200" dirty="0">
                <a:solidFill>
                  <a:srgbClr val="FF3200"/>
                </a:solidFill>
                <a:latin typeface="Calibri" panose="020F0502020204030204" pitchFamily="34" charset="0"/>
                <a:ea typeface="+mj-ea"/>
                <a:cs typeface="+mj-cs"/>
              </a:defRPr>
            </a:lvl1pPr>
          </a:lstStyle>
          <a:p>
            <a:r>
              <a:rPr lang="en-US" dirty="0"/>
              <a:t>Syllabus</a:t>
            </a:r>
          </a:p>
        </p:txBody>
      </p:sp>
      <p:sp>
        <p:nvSpPr>
          <p:cNvPr id="3" name="Content Placeholder 2"/>
          <p:cNvSpPr>
            <a:spLocks noGrp="1"/>
          </p:cNvSpPr>
          <p:nvPr>
            <p:ph idx="1"/>
          </p:nvPr>
        </p:nvSpPr>
        <p:spPr>
          <a:xfrm>
            <a:off x="716797" y="1057284"/>
            <a:ext cx="7798553" cy="4962511"/>
          </a:xfrm>
          <a:prstGeom prst="rect">
            <a:avLst/>
          </a:prstGeom>
        </p:spPr>
        <p:txBody>
          <a:bodyPr anchor="t">
            <a:normAutofit/>
          </a:bodyPr>
          <a:lstStyle>
            <a:lvl1pPr marL="171450" indent="0" algn="l" defTabSz="914400" rtl="0" eaLnBrk="1" latinLnBrk="0" hangingPunct="1">
              <a:lnSpc>
                <a:spcPct val="100000"/>
              </a:lnSpc>
              <a:spcBef>
                <a:spcPts val="600"/>
              </a:spcBef>
              <a:spcAft>
                <a:spcPts val="600"/>
              </a:spcAft>
              <a:buFont typeface="+mj-lt"/>
              <a:buNone/>
              <a:defRPr lang="en-US" sz="1400" kern="1200" dirty="0">
                <a:solidFill>
                  <a:schemeClr val="tx1"/>
                </a:solidFill>
                <a:latin typeface="Calibri" panose="020F0502020204030204" pitchFamily="34" charset="0"/>
                <a:ea typeface="+mn-ea"/>
                <a:cs typeface="+mn-cs"/>
              </a:defRPr>
            </a:lvl1pPr>
            <a:lvl2pPr marL="896938" indent="-361950" algn="l" defTabSz="914400" rtl="0" eaLnBrk="1" latinLnBrk="0" hangingPunct="1">
              <a:lnSpc>
                <a:spcPct val="100000"/>
              </a:lnSpc>
              <a:spcBef>
                <a:spcPts val="300"/>
              </a:spcBef>
              <a:spcAft>
                <a:spcPts val="300"/>
              </a:spcAft>
              <a:buFont typeface="+mj-lt"/>
              <a:buAutoNum type="alphaUcPeriod"/>
              <a:defRPr lang="en-US" sz="1400" kern="1200" dirty="0">
                <a:solidFill>
                  <a:schemeClr val="tx1"/>
                </a:solidFill>
                <a:latin typeface="Ubuntu" panose="020B0504030602030204" pitchFamily="34" charset="0"/>
                <a:ea typeface="+mn-ea"/>
                <a:cs typeface="+mn-cs"/>
              </a:defRPr>
            </a:lvl2pPr>
            <a:lvl3pPr marL="97155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3pPr>
            <a:lvl4pPr marL="125730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4pPr>
            <a:lvl5pPr marL="160020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5pPr>
          </a:lstStyle>
          <a:p>
            <a:pPr lvl="0"/>
            <a:r>
              <a:rPr lang="en-US"/>
              <a:t>Click to edit Master text styles</a:t>
            </a:r>
          </a:p>
        </p:txBody>
      </p:sp>
      <p:sp>
        <p:nvSpPr>
          <p:cNvPr id="8" name="Rectangle 7">
            <a:extLst>
              <a:ext uri="{FF2B5EF4-FFF2-40B4-BE49-F238E27FC236}">
                <a16:creationId xmlns:a16="http://schemas.microsoft.com/office/drawing/2014/main" id="{D743A164-1DD7-4DF4-9CF4-A1294F2349D3}"/>
              </a:ext>
            </a:extLst>
          </p:cNvPr>
          <p:cNvSpPr/>
          <p:nvPr/>
        </p:nvSpPr>
        <p:spPr>
          <a:xfrm>
            <a:off x="0" y="396000"/>
            <a:ext cx="679838"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sp>
        <p:nvSpPr>
          <p:cNvPr id="15" name="Text Placeholder 9">
            <a:extLst>
              <a:ext uri="{FF2B5EF4-FFF2-40B4-BE49-F238E27FC236}">
                <a16:creationId xmlns:a16="http://schemas.microsoft.com/office/drawing/2014/main" id="{302D7211-533C-465E-8CD1-CEAB68C6A2FC}"/>
              </a:ext>
            </a:extLst>
          </p:cNvPr>
          <p:cNvSpPr>
            <a:spLocks noGrp="1"/>
          </p:cNvSpPr>
          <p:nvPr>
            <p:ph type="body" sz="quarter" idx="17" hasCustomPrompt="1"/>
          </p:nvPr>
        </p:nvSpPr>
        <p:spPr>
          <a:xfrm>
            <a:off x="589663" y="6356350"/>
            <a:ext cx="5868287"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a:solidFill>
                  <a:schemeClr val="tx1">
                    <a:tint val="75000"/>
                  </a:schemeClr>
                </a:solidFill>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
        <p:nvSpPr>
          <p:cNvPr id="18" name="Slide Number Placeholder 2">
            <a:extLst>
              <a:ext uri="{FF2B5EF4-FFF2-40B4-BE49-F238E27FC236}">
                <a16:creationId xmlns:a16="http://schemas.microsoft.com/office/drawing/2014/main" id="{689A71BC-18A6-4B3A-B5CA-DE47A0CADC11}"/>
              </a:ext>
            </a:extLst>
          </p:cNvPr>
          <p:cNvSpPr>
            <a:spLocks noGrp="1"/>
          </p:cNvSpPr>
          <p:nvPr>
            <p:ph type="sldNum" sz="quarter" idx="18"/>
          </p:nvPr>
        </p:nvSpPr>
        <p:spPr>
          <a:xfrm>
            <a:off x="6457950" y="6356351"/>
            <a:ext cx="1814400" cy="365125"/>
          </a:xfrm>
          <a:prstGeom prst="rect">
            <a:avLst/>
          </a:prstGeom>
        </p:spPr>
        <p:txBody>
          <a:bodyPr anchor="ctr"/>
          <a:lstStyle>
            <a:lvl1pPr algn="r">
              <a:defRPr lang="en-US"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89238D6C-D719-458F-8D22-021348AC9672}" type="slidenum">
              <a:rPr lang="el-GR" smtClean="0"/>
              <a:pPr/>
              <a:t>‹#›</a:t>
            </a:fld>
            <a:endParaRPr lang="el-GR" dirty="0"/>
          </a:p>
        </p:txBody>
      </p:sp>
      <p:pic>
        <p:nvPicPr>
          <p:cNvPr id="5" name="Graphic 4" descr="Checklist">
            <a:extLst>
              <a:ext uri="{FF2B5EF4-FFF2-40B4-BE49-F238E27FC236}">
                <a16:creationId xmlns:a16="http://schemas.microsoft.com/office/drawing/2014/main" id="{DD199031-5A34-4247-BB11-D4CA30F74C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9" y="460966"/>
            <a:ext cx="457200" cy="457200"/>
          </a:xfrm>
          <a:prstGeom prst="rect">
            <a:avLst/>
          </a:prstGeom>
        </p:spPr>
      </p:pic>
      <p:sp>
        <p:nvSpPr>
          <p:cNvPr id="11" name="Rectangle 10">
            <a:extLst>
              <a:ext uri="{FF2B5EF4-FFF2-40B4-BE49-F238E27FC236}">
                <a16:creationId xmlns:a16="http://schemas.microsoft.com/office/drawing/2014/main" id="{9DD74CD1-E387-41AF-AC09-3886FD99AFDF}"/>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dirty="0">
              <a:latin typeface="Calibri" panose="020F0502020204030204" pitchFamily="34" charset="0"/>
            </a:endParaRPr>
          </a:p>
        </p:txBody>
      </p:sp>
    </p:spTree>
    <p:extLst>
      <p:ext uri="{BB962C8B-B14F-4D97-AF65-F5344CB8AC3E}">
        <p14:creationId xmlns:p14="http://schemas.microsoft.com/office/powerpoint/2010/main" val="299585038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s_L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6797" y="396000"/>
            <a:ext cx="7798553" cy="587132"/>
          </a:xfrm>
          <a:prstGeom prst="rect">
            <a:avLst/>
          </a:prstGeom>
        </p:spPr>
        <p:txBody>
          <a:bodyPr>
            <a:noAutofit/>
          </a:bodyPr>
          <a:lstStyle>
            <a:lvl1pPr>
              <a:defRPr lang="en-US" sz="2400" b="1" kern="1200" dirty="0">
                <a:solidFill>
                  <a:srgbClr val="FF3200"/>
                </a:solidFill>
                <a:latin typeface="Calibri" panose="020F0502020204030204" pitchFamily="34" charset="0"/>
                <a:ea typeface="+mj-ea"/>
                <a:cs typeface="+mj-cs"/>
              </a:defRPr>
            </a:lvl1pPr>
          </a:lstStyle>
          <a:p>
            <a:r>
              <a:rPr lang="en-US" dirty="0"/>
              <a:t>Contents / Learning Objectives</a:t>
            </a:r>
          </a:p>
        </p:txBody>
      </p:sp>
      <p:sp>
        <p:nvSpPr>
          <p:cNvPr id="3" name="Content Placeholder 2"/>
          <p:cNvSpPr>
            <a:spLocks noGrp="1"/>
          </p:cNvSpPr>
          <p:nvPr>
            <p:ph idx="1"/>
          </p:nvPr>
        </p:nvSpPr>
        <p:spPr>
          <a:xfrm>
            <a:off x="716797" y="1057284"/>
            <a:ext cx="7798553" cy="4962511"/>
          </a:xfrm>
          <a:prstGeom prst="rect">
            <a:avLst/>
          </a:prstGeom>
        </p:spPr>
        <p:txBody>
          <a:bodyPr anchor="t">
            <a:normAutofit/>
          </a:bodyPr>
          <a:lstStyle>
            <a:lvl1pPr marL="457200" indent="-285750" algn="l" defTabSz="914400" rtl="0" eaLnBrk="1" latinLnBrk="0" hangingPunct="1">
              <a:lnSpc>
                <a:spcPct val="100000"/>
              </a:lnSpc>
              <a:spcBef>
                <a:spcPts val="600"/>
              </a:spcBef>
              <a:spcAft>
                <a:spcPts val="600"/>
              </a:spcAft>
              <a:buFont typeface="Wingdings" panose="05000000000000000000" pitchFamily="2" charset="2"/>
              <a:buChar char="ü"/>
              <a:defRPr lang="en-US" sz="1400" kern="1200" dirty="0">
                <a:solidFill>
                  <a:schemeClr val="tx1"/>
                </a:solidFill>
                <a:latin typeface="Calibri" panose="020F0502020204030204" pitchFamily="34" charset="0"/>
                <a:ea typeface="+mn-ea"/>
                <a:cs typeface="+mn-cs"/>
              </a:defRPr>
            </a:lvl1pPr>
            <a:lvl2pPr marL="896938" indent="-361950" algn="l" defTabSz="914400" rtl="0" eaLnBrk="1" latinLnBrk="0" hangingPunct="1">
              <a:lnSpc>
                <a:spcPct val="100000"/>
              </a:lnSpc>
              <a:spcBef>
                <a:spcPts val="300"/>
              </a:spcBef>
              <a:spcAft>
                <a:spcPts val="300"/>
              </a:spcAft>
              <a:buFont typeface="Wingdings" panose="05000000000000000000" pitchFamily="2" charset="2"/>
              <a:buChar char="q"/>
              <a:defRPr lang="en-US" sz="1400" kern="1200" dirty="0">
                <a:solidFill>
                  <a:schemeClr val="tx1"/>
                </a:solidFill>
                <a:latin typeface="Calibri" panose="020F0502020204030204" pitchFamily="34" charset="0"/>
                <a:ea typeface="+mn-ea"/>
                <a:cs typeface="+mn-cs"/>
              </a:defRPr>
            </a:lvl2pPr>
            <a:lvl3pPr marL="97155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3pPr>
            <a:lvl4pPr marL="125730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4pPr>
            <a:lvl5pPr marL="160020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5pPr>
          </a:lstStyle>
          <a:p>
            <a:pPr lvl="0"/>
            <a:r>
              <a:rPr lang="en-US"/>
              <a:t>Click to edit Master text styles</a:t>
            </a:r>
          </a:p>
          <a:p>
            <a:pPr lvl="1"/>
            <a:r>
              <a:rPr lang="en-US"/>
              <a:t>Second level</a:t>
            </a:r>
          </a:p>
          <a:p>
            <a:pPr lvl="2"/>
            <a:r>
              <a:rPr lang="en-US"/>
              <a:t>Third level</a:t>
            </a:r>
          </a:p>
        </p:txBody>
      </p:sp>
      <p:sp>
        <p:nvSpPr>
          <p:cNvPr id="8" name="Rectangle 7">
            <a:extLst>
              <a:ext uri="{FF2B5EF4-FFF2-40B4-BE49-F238E27FC236}">
                <a16:creationId xmlns:a16="http://schemas.microsoft.com/office/drawing/2014/main" id="{D743A164-1DD7-4DF4-9CF4-A1294F2349D3}"/>
              </a:ext>
            </a:extLst>
          </p:cNvPr>
          <p:cNvSpPr/>
          <p:nvPr/>
        </p:nvSpPr>
        <p:spPr>
          <a:xfrm>
            <a:off x="0" y="396000"/>
            <a:ext cx="679838"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sp>
        <p:nvSpPr>
          <p:cNvPr id="9" name="Rectangle 8">
            <a:extLst>
              <a:ext uri="{FF2B5EF4-FFF2-40B4-BE49-F238E27FC236}">
                <a16:creationId xmlns:a16="http://schemas.microsoft.com/office/drawing/2014/main" id="{CD7AFB0B-A077-4720-9F0A-26CA80FDB2A8}"/>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dirty="0">
              <a:latin typeface="Calibri" panose="020F0502020204030204" pitchFamily="34" charset="0"/>
            </a:endParaRPr>
          </a:p>
        </p:txBody>
      </p:sp>
      <p:sp>
        <p:nvSpPr>
          <p:cNvPr id="15" name="Text Placeholder 9">
            <a:extLst>
              <a:ext uri="{FF2B5EF4-FFF2-40B4-BE49-F238E27FC236}">
                <a16:creationId xmlns:a16="http://schemas.microsoft.com/office/drawing/2014/main" id="{302D7211-533C-465E-8CD1-CEAB68C6A2FC}"/>
              </a:ext>
            </a:extLst>
          </p:cNvPr>
          <p:cNvSpPr>
            <a:spLocks noGrp="1"/>
          </p:cNvSpPr>
          <p:nvPr>
            <p:ph type="body" sz="quarter" idx="17" hasCustomPrompt="1"/>
          </p:nvPr>
        </p:nvSpPr>
        <p:spPr>
          <a:xfrm>
            <a:off x="589663" y="6356350"/>
            <a:ext cx="5868287"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a:solidFill>
                  <a:schemeClr val="tx1">
                    <a:tint val="75000"/>
                  </a:schemeClr>
                </a:solidFill>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
        <p:nvSpPr>
          <p:cNvPr id="18" name="Slide Number Placeholder 2">
            <a:extLst>
              <a:ext uri="{FF2B5EF4-FFF2-40B4-BE49-F238E27FC236}">
                <a16:creationId xmlns:a16="http://schemas.microsoft.com/office/drawing/2014/main" id="{689A71BC-18A6-4B3A-B5CA-DE47A0CADC11}"/>
              </a:ext>
            </a:extLst>
          </p:cNvPr>
          <p:cNvSpPr>
            <a:spLocks noGrp="1"/>
          </p:cNvSpPr>
          <p:nvPr>
            <p:ph type="sldNum" sz="quarter" idx="18"/>
          </p:nvPr>
        </p:nvSpPr>
        <p:spPr>
          <a:xfrm>
            <a:off x="6457950" y="6356351"/>
            <a:ext cx="1814400" cy="365125"/>
          </a:xfrm>
          <a:prstGeom prst="rect">
            <a:avLst/>
          </a:prstGeom>
        </p:spPr>
        <p:txBody>
          <a:bodyPr anchor="ctr"/>
          <a:lstStyle>
            <a:lvl1pPr algn="r">
              <a:defRPr lang="en-US"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89238D6C-D719-458F-8D22-021348AC9672}" type="slidenum">
              <a:rPr lang="el-GR" smtClean="0"/>
              <a:pPr/>
              <a:t>‹#›</a:t>
            </a:fld>
            <a:endParaRPr lang="el-GR" dirty="0"/>
          </a:p>
        </p:txBody>
      </p:sp>
      <p:pic>
        <p:nvPicPr>
          <p:cNvPr id="6" name="Graphic 5" descr="Open book">
            <a:extLst>
              <a:ext uri="{FF2B5EF4-FFF2-40B4-BE49-F238E27FC236}">
                <a16:creationId xmlns:a16="http://schemas.microsoft.com/office/drawing/2014/main" id="{962BD3CF-320F-4099-917D-8475E57693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46" y="426729"/>
            <a:ext cx="556404" cy="556404"/>
          </a:xfrm>
          <a:prstGeom prst="rect">
            <a:avLst/>
          </a:prstGeom>
        </p:spPr>
      </p:pic>
    </p:spTree>
    <p:extLst>
      <p:ext uri="{BB962C8B-B14F-4D97-AF65-F5344CB8AC3E}">
        <p14:creationId xmlns:p14="http://schemas.microsoft.com/office/powerpoint/2010/main" val="881892700"/>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lassExercise/Discus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6797" y="396000"/>
            <a:ext cx="7798553" cy="587132"/>
          </a:xfrm>
          <a:prstGeom prst="rect">
            <a:avLst/>
          </a:prstGeom>
        </p:spPr>
        <p:txBody>
          <a:bodyPr>
            <a:noAutofit/>
          </a:bodyPr>
          <a:lstStyle>
            <a:lvl1pPr>
              <a:defRPr lang="en-US" sz="2400" b="1" kern="1200" dirty="0">
                <a:solidFill>
                  <a:srgbClr val="FF3200"/>
                </a:solidFill>
                <a:latin typeface="Calibri" panose="020F0502020204030204" pitchFamily="34" charset="0"/>
                <a:ea typeface="+mj-ea"/>
                <a:cs typeface="+mj-cs"/>
              </a:defRPr>
            </a:lvl1pPr>
          </a:lstStyle>
          <a:p>
            <a:r>
              <a:rPr lang="en-US" dirty="0"/>
              <a:t>Class Exercise/Discussion</a:t>
            </a:r>
          </a:p>
        </p:txBody>
      </p:sp>
      <p:sp>
        <p:nvSpPr>
          <p:cNvPr id="3" name="Content Placeholder 2"/>
          <p:cNvSpPr>
            <a:spLocks noGrp="1"/>
          </p:cNvSpPr>
          <p:nvPr>
            <p:ph idx="1"/>
          </p:nvPr>
        </p:nvSpPr>
        <p:spPr>
          <a:xfrm>
            <a:off x="716797" y="1057284"/>
            <a:ext cx="7555553" cy="4962511"/>
          </a:xfrm>
          <a:prstGeom prst="rect">
            <a:avLst/>
          </a:prstGeom>
          <a:solidFill>
            <a:srgbClr val="F9DCD1"/>
          </a:solidFill>
        </p:spPr>
        <p:txBody>
          <a:bodyPr anchor="t">
            <a:normAutofit/>
          </a:bodyPr>
          <a:lstStyle>
            <a:lvl1pPr marL="514350" indent="-342900" algn="l" defTabSz="914400" rtl="0" eaLnBrk="1" latinLnBrk="0" hangingPunct="1">
              <a:lnSpc>
                <a:spcPct val="100000"/>
              </a:lnSpc>
              <a:spcBef>
                <a:spcPts val="600"/>
              </a:spcBef>
              <a:spcAft>
                <a:spcPts val="600"/>
              </a:spcAft>
              <a:buFont typeface="Arial" panose="020B0604020202020204" pitchFamily="34" charset="0"/>
              <a:buChar char="•"/>
              <a:defRPr lang="en-US" sz="1800" kern="1200" dirty="0">
                <a:solidFill>
                  <a:schemeClr val="tx1"/>
                </a:solidFill>
                <a:latin typeface="Calibri" panose="020F0502020204030204" pitchFamily="34" charset="0"/>
                <a:ea typeface="+mn-ea"/>
                <a:cs typeface="Calibri" panose="020F0502020204030204" pitchFamily="34" charset="0"/>
              </a:defRPr>
            </a:lvl1pPr>
            <a:lvl2pPr marL="896938" indent="-361950" algn="l" defTabSz="914400" rtl="0" eaLnBrk="1" latinLnBrk="0" hangingPunct="1">
              <a:lnSpc>
                <a:spcPct val="100000"/>
              </a:lnSpc>
              <a:spcBef>
                <a:spcPts val="300"/>
              </a:spcBef>
              <a:spcAft>
                <a:spcPts val="300"/>
              </a:spcAft>
              <a:buFont typeface="Wingdings" panose="05000000000000000000" pitchFamily="2" charset="2"/>
              <a:buChar char="§"/>
              <a:defRPr lang="en-US" sz="1800" kern="1200" dirty="0">
                <a:solidFill>
                  <a:schemeClr val="tx1"/>
                </a:solidFill>
                <a:latin typeface="Calibri" panose="020F0502020204030204" pitchFamily="34" charset="0"/>
                <a:ea typeface="+mn-ea"/>
                <a:cs typeface="Calibri" panose="020F0502020204030204" pitchFamily="34" charset="0"/>
              </a:defRPr>
            </a:lvl2pPr>
            <a:lvl3pPr marL="971550" indent="-228600" algn="l" defTabSz="914400" rtl="0" eaLnBrk="1" latinLnBrk="0" hangingPunct="1">
              <a:lnSpc>
                <a:spcPct val="90000"/>
              </a:lnSpc>
              <a:buFont typeface="Courier New" panose="02070309020205020404" pitchFamily="49" charset="0"/>
              <a:buChar char="o"/>
              <a:defRPr lang="en-US" sz="1800" kern="1200" dirty="0">
                <a:solidFill>
                  <a:schemeClr val="tx1"/>
                </a:solidFill>
                <a:latin typeface="Ubuntu" panose="020B0504030602030204" pitchFamily="34" charset="0"/>
                <a:ea typeface="+mn-ea"/>
                <a:cs typeface="Calibri" panose="020F0502020204030204" pitchFamily="34" charset="0"/>
              </a:defRPr>
            </a:lvl3pPr>
            <a:lvl4pPr marL="125730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4pPr>
            <a:lvl5pPr marL="160020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D743A164-1DD7-4DF4-9CF4-A1294F2349D3}"/>
              </a:ext>
            </a:extLst>
          </p:cNvPr>
          <p:cNvSpPr/>
          <p:nvPr/>
        </p:nvSpPr>
        <p:spPr>
          <a:xfrm>
            <a:off x="0" y="396000"/>
            <a:ext cx="679838"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sp>
        <p:nvSpPr>
          <p:cNvPr id="9" name="Rectangle 8">
            <a:extLst>
              <a:ext uri="{FF2B5EF4-FFF2-40B4-BE49-F238E27FC236}">
                <a16:creationId xmlns:a16="http://schemas.microsoft.com/office/drawing/2014/main" id="{CD7AFB0B-A077-4720-9F0A-26CA80FDB2A8}"/>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5" name="Text Placeholder 9">
            <a:extLst>
              <a:ext uri="{FF2B5EF4-FFF2-40B4-BE49-F238E27FC236}">
                <a16:creationId xmlns:a16="http://schemas.microsoft.com/office/drawing/2014/main" id="{302D7211-533C-465E-8CD1-CEAB68C6A2FC}"/>
              </a:ext>
            </a:extLst>
          </p:cNvPr>
          <p:cNvSpPr>
            <a:spLocks noGrp="1"/>
          </p:cNvSpPr>
          <p:nvPr>
            <p:ph type="body" sz="quarter" idx="17" hasCustomPrompt="1"/>
          </p:nvPr>
        </p:nvSpPr>
        <p:spPr>
          <a:xfrm>
            <a:off x="589663" y="6356350"/>
            <a:ext cx="5868287"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a:solidFill>
                  <a:schemeClr val="tx1">
                    <a:tint val="75000"/>
                  </a:schemeClr>
                </a:solidFill>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
        <p:nvSpPr>
          <p:cNvPr id="18" name="Slide Number Placeholder 2">
            <a:extLst>
              <a:ext uri="{FF2B5EF4-FFF2-40B4-BE49-F238E27FC236}">
                <a16:creationId xmlns:a16="http://schemas.microsoft.com/office/drawing/2014/main" id="{689A71BC-18A6-4B3A-B5CA-DE47A0CADC11}"/>
              </a:ext>
            </a:extLst>
          </p:cNvPr>
          <p:cNvSpPr>
            <a:spLocks noGrp="1"/>
          </p:cNvSpPr>
          <p:nvPr>
            <p:ph type="sldNum" sz="quarter" idx="18"/>
          </p:nvPr>
        </p:nvSpPr>
        <p:spPr>
          <a:xfrm>
            <a:off x="6457950" y="6356351"/>
            <a:ext cx="1814400" cy="365125"/>
          </a:xfrm>
          <a:prstGeom prst="rect">
            <a:avLst/>
          </a:prstGeom>
        </p:spPr>
        <p:txBody>
          <a:bodyPr anchor="ctr"/>
          <a:lstStyle>
            <a:lvl1pPr algn="r">
              <a:defRPr lang="en-US"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89238D6C-D719-458F-8D22-021348AC9672}" type="slidenum">
              <a:rPr lang="el-GR" smtClean="0"/>
              <a:pPr/>
              <a:t>‹#›</a:t>
            </a:fld>
            <a:endParaRPr lang="el-GR" dirty="0"/>
          </a:p>
        </p:txBody>
      </p:sp>
      <p:pic>
        <p:nvPicPr>
          <p:cNvPr id="11" name="Graphic 10" descr="Classroom">
            <a:extLst>
              <a:ext uri="{FF2B5EF4-FFF2-40B4-BE49-F238E27FC236}">
                <a16:creationId xmlns:a16="http://schemas.microsoft.com/office/drawing/2014/main" id="{1279ECE0-566A-4BB2-A019-01F9D498A6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9" y="420517"/>
            <a:ext cx="583949" cy="583949"/>
          </a:xfrm>
          <a:prstGeom prst="rect">
            <a:avLst/>
          </a:prstGeom>
        </p:spPr>
      </p:pic>
    </p:spTree>
    <p:extLst>
      <p:ext uri="{BB962C8B-B14F-4D97-AF65-F5344CB8AC3E}">
        <p14:creationId xmlns:p14="http://schemas.microsoft.com/office/powerpoint/2010/main" val="369900666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ampleSolution">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122DB1B0-EC7C-4B2C-86EB-2521FF9393DB}"/>
              </a:ext>
            </a:extLst>
          </p:cNvPr>
          <p:cNvSpPr>
            <a:spLocks noGrp="1"/>
          </p:cNvSpPr>
          <p:nvPr>
            <p:ph idx="1" hasCustomPrompt="1"/>
          </p:nvPr>
        </p:nvSpPr>
        <p:spPr>
          <a:xfrm>
            <a:off x="658850" y="1121435"/>
            <a:ext cx="7849781" cy="5167222"/>
          </a:xfrm>
          <a:prstGeom prst="rect">
            <a:avLst/>
          </a:prstGeom>
          <a:solidFill>
            <a:schemeClr val="accent6">
              <a:lumMod val="20000"/>
              <a:lumOff val="80000"/>
            </a:schemeClr>
          </a:solidFill>
        </p:spPr>
        <p:txBody>
          <a:bodyPr vert="horz" lIns="91440" tIns="45720" rIns="91440" bIns="45720" rtlCol="0">
            <a:normAutofit/>
          </a:bodyPr>
          <a:lstStyle>
            <a:lvl1pPr>
              <a:defRPr sz="1200"/>
            </a:lvl1pPr>
          </a:lstStyle>
          <a:p>
            <a:pPr lvl="0"/>
            <a:r>
              <a:rPr lang="en-US"/>
              <a:t>Edit Master text styles</a:t>
            </a:r>
          </a:p>
        </p:txBody>
      </p:sp>
      <p:sp>
        <p:nvSpPr>
          <p:cNvPr id="13" name="Rectangle 12">
            <a:extLst>
              <a:ext uri="{FF2B5EF4-FFF2-40B4-BE49-F238E27FC236}">
                <a16:creationId xmlns:a16="http://schemas.microsoft.com/office/drawing/2014/main" id="{3FB40711-A81E-4D6A-8370-10B43A1E0815}"/>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1" name="Title 1">
            <a:extLst>
              <a:ext uri="{FF2B5EF4-FFF2-40B4-BE49-F238E27FC236}">
                <a16:creationId xmlns:a16="http://schemas.microsoft.com/office/drawing/2014/main" id="{460DC3F9-A00D-4F42-A381-C1C78000B0B6}"/>
              </a:ext>
            </a:extLst>
          </p:cNvPr>
          <p:cNvSpPr>
            <a:spLocks noGrp="1"/>
          </p:cNvSpPr>
          <p:nvPr>
            <p:ph type="title" hasCustomPrompt="1"/>
          </p:nvPr>
        </p:nvSpPr>
        <p:spPr>
          <a:xfrm>
            <a:off x="658850" y="396000"/>
            <a:ext cx="7884365" cy="587132"/>
          </a:xfrm>
          <a:prstGeom prst="rect">
            <a:avLst/>
          </a:prstGeom>
        </p:spPr>
        <p:txBody>
          <a:bodyPr>
            <a:noAutofit/>
          </a:bodyPr>
          <a:lstStyle>
            <a:lvl1pPr>
              <a:defRPr lang="en-US" sz="2400" b="1" kern="1200" dirty="0">
                <a:solidFill>
                  <a:srgbClr val="FF3200"/>
                </a:solidFill>
                <a:latin typeface="Calibri" panose="020F0502020204030204" pitchFamily="34" charset="0"/>
                <a:ea typeface="+mj-ea"/>
                <a:cs typeface="+mj-cs"/>
              </a:defRPr>
            </a:lvl1pPr>
          </a:lstStyle>
          <a:p>
            <a:r>
              <a:rPr lang="en-US" dirty="0"/>
              <a:t>Sample Solution</a:t>
            </a:r>
          </a:p>
        </p:txBody>
      </p:sp>
      <p:sp>
        <p:nvSpPr>
          <p:cNvPr id="15" name="Rectangle 14">
            <a:extLst>
              <a:ext uri="{FF2B5EF4-FFF2-40B4-BE49-F238E27FC236}">
                <a16:creationId xmlns:a16="http://schemas.microsoft.com/office/drawing/2014/main" id="{232E1ADF-27ED-4BA6-9E3D-EB223AE8817D}"/>
              </a:ext>
            </a:extLst>
          </p:cNvPr>
          <p:cNvSpPr/>
          <p:nvPr/>
        </p:nvSpPr>
        <p:spPr>
          <a:xfrm>
            <a:off x="-2811" y="380775"/>
            <a:ext cx="658850"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sp>
        <p:nvSpPr>
          <p:cNvPr id="16" name="Slide Number Placeholder 5">
            <a:extLst>
              <a:ext uri="{FF2B5EF4-FFF2-40B4-BE49-F238E27FC236}">
                <a16:creationId xmlns:a16="http://schemas.microsoft.com/office/drawing/2014/main" id="{3B8A0FD3-B3FB-4F9B-99E5-24C58B5B225C}"/>
              </a:ext>
            </a:extLst>
          </p:cNvPr>
          <p:cNvSpPr>
            <a:spLocks noGrp="1"/>
          </p:cNvSpPr>
          <p:nvPr>
            <p:ph type="sldNum" sz="quarter" idx="12"/>
          </p:nvPr>
        </p:nvSpPr>
        <p:spPr>
          <a:xfrm>
            <a:off x="6458400" y="6356350"/>
            <a:ext cx="1814400" cy="365124"/>
          </a:xfrm>
          <a:prstGeom prst="rect">
            <a:avLst/>
          </a:prstGeom>
        </p:spPr>
        <p:txBody>
          <a:bodyPr vert="horz" lIns="91440" tIns="45720" rIns="91440" bIns="45720" rtlCol="0" anchor="ctr"/>
          <a:lstStyle>
            <a:lvl1pPr algn="r">
              <a:defRPr lang="el-GR"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17F2974B-D1D3-4266-A092-58A40B94A82B}" type="slidenum">
              <a:rPr lang="el-GR" smtClean="0"/>
              <a:pPr/>
              <a:t>‹#›</a:t>
            </a:fld>
            <a:endParaRPr lang="el-GR" dirty="0"/>
          </a:p>
        </p:txBody>
      </p:sp>
      <p:sp>
        <p:nvSpPr>
          <p:cNvPr id="17" name="Text Placeholder 9">
            <a:extLst>
              <a:ext uri="{FF2B5EF4-FFF2-40B4-BE49-F238E27FC236}">
                <a16:creationId xmlns:a16="http://schemas.microsoft.com/office/drawing/2014/main" id="{8345C89A-54AA-4919-A196-17C71B1C6A6A}"/>
              </a:ext>
            </a:extLst>
          </p:cNvPr>
          <p:cNvSpPr>
            <a:spLocks noGrp="1"/>
          </p:cNvSpPr>
          <p:nvPr>
            <p:ph type="body" sz="quarter" idx="17" hasCustomPrompt="1"/>
          </p:nvPr>
        </p:nvSpPr>
        <p:spPr>
          <a:xfrm>
            <a:off x="656039" y="6356350"/>
            <a:ext cx="580191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pic>
        <p:nvPicPr>
          <p:cNvPr id="10" name="Graphic 9" descr="Target">
            <a:extLst>
              <a:ext uri="{FF2B5EF4-FFF2-40B4-BE49-F238E27FC236}">
                <a16:creationId xmlns:a16="http://schemas.microsoft.com/office/drawing/2014/main" id="{2DF634E5-8033-405A-9828-A1E0ADAD5C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47" y="396000"/>
            <a:ext cx="587133" cy="587133"/>
          </a:xfrm>
          <a:prstGeom prst="rect">
            <a:avLst/>
          </a:prstGeom>
        </p:spPr>
      </p:pic>
    </p:spTree>
    <p:custDataLst>
      <p:tags r:id="rId1"/>
    </p:custDataLst>
    <p:extLst>
      <p:ext uri="{BB962C8B-B14F-4D97-AF65-F5344CB8AC3E}">
        <p14:creationId xmlns:p14="http://schemas.microsoft.com/office/powerpoint/2010/main" val="30808196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ampleCode">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122DB1B0-EC7C-4B2C-86EB-2521FF9393DB}"/>
              </a:ext>
            </a:extLst>
          </p:cNvPr>
          <p:cNvSpPr>
            <a:spLocks noGrp="1"/>
          </p:cNvSpPr>
          <p:nvPr>
            <p:ph idx="1" hasCustomPrompt="1"/>
          </p:nvPr>
        </p:nvSpPr>
        <p:spPr>
          <a:xfrm>
            <a:off x="658850" y="1121435"/>
            <a:ext cx="7849781" cy="5167222"/>
          </a:xfrm>
          <a:prstGeom prst="rect">
            <a:avLst/>
          </a:prstGeom>
          <a:solidFill>
            <a:schemeClr val="accent6">
              <a:lumMod val="20000"/>
              <a:lumOff val="80000"/>
            </a:schemeClr>
          </a:solidFill>
        </p:spPr>
        <p:txBody>
          <a:bodyPr vert="horz" lIns="91440" tIns="45720" rIns="91440" bIns="45720" rtlCol="0">
            <a:normAutofit/>
          </a:bodyPr>
          <a:lstStyle>
            <a:lvl1pPr>
              <a:defRPr sz="1200"/>
            </a:lvl1pPr>
          </a:lstStyle>
          <a:p>
            <a:pPr lvl="0"/>
            <a:r>
              <a:rPr lang="en-US"/>
              <a:t>Edit Master text styles</a:t>
            </a:r>
          </a:p>
        </p:txBody>
      </p:sp>
      <p:sp>
        <p:nvSpPr>
          <p:cNvPr id="13" name="Rectangle 12">
            <a:extLst>
              <a:ext uri="{FF2B5EF4-FFF2-40B4-BE49-F238E27FC236}">
                <a16:creationId xmlns:a16="http://schemas.microsoft.com/office/drawing/2014/main" id="{3FB40711-A81E-4D6A-8370-10B43A1E0815}"/>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1" name="Title 1">
            <a:extLst>
              <a:ext uri="{FF2B5EF4-FFF2-40B4-BE49-F238E27FC236}">
                <a16:creationId xmlns:a16="http://schemas.microsoft.com/office/drawing/2014/main" id="{460DC3F9-A00D-4F42-A381-C1C78000B0B6}"/>
              </a:ext>
            </a:extLst>
          </p:cNvPr>
          <p:cNvSpPr>
            <a:spLocks noGrp="1"/>
          </p:cNvSpPr>
          <p:nvPr>
            <p:ph type="title" hasCustomPrompt="1"/>
          </p:nvPr>
        </p:nvSpPr>
        <p:spPr>
          <a:xfrm>
            <a:off x="658850" y="396000"/>
            <a:ext cx="7884365" cy="587132"/>
          </a:xfrm>
          <a:prstGeom prst="rect">
            <a:avLst/>
          </a:prstGeom>
        </p:spPr>
        <p:txBody>
          <a:bodyPr>
            <a:noAutofit/>
          </a:bodyPr>
          <a:lstStyle>
            <a:lvl1pPr>
              <a:defRPr lang="en-US" sz="2400" b="1" kern="1200" dirty="0">
                <a:solidFill>
                  <a:srgbClr val="FF3200"/>
                </a:solidFill>
                <a:latin typeface="Calibri" panose="020F0502020204030204" pitchFamily="34" charset="0"/>
                <a:ea typeface="+mj-ea"/>
                <a:cs typeface="+mj-cs"/>
              </a:defRPr>
            </a:lvl1pPr>
          </a:lstStyle>
          <a:p>
            <a:r>
              <a:rPr lang="en-US" dirty="0"/>
              <a:t>Sample Solution</a:t>
            </a:r>
          </a:p>
        </p:txBody>
      </p:sp>
      <p:sp>
        <p:nvSpPr>
          <p:cNvPr id="15" name="Rectangle 14">
            <a:extLst>
              <a:ext uri="{FF2B5EF4-FFF2-40B4-BE49-F238E27FC236}">
                <a16:creationId xmlns:a16="http://schemas.microsoft.com/office/drawing/2014/main" id="{232E1ADF-27ED-4BA6-9E3D-EB223AE8817D}"/>
              </a:ext>
            </a:extLst>
          </p:cNvPr>
          <p:cNvSpPr/>
          <p:nvPr/>
        </p:nvSpPr>
        <p:spPr>
          <a:xfrm>
            <a:off x="-2811" y="380775"/>
            <a:ext cx="658850"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sp>
        <p:nvSpPr>
          <p:cNvPr id="16" name="Slide Number Placeholder 5">
            <a:extLst>
              <a:ext uri="{FF2B5EF4-FFF2-40B4-BE49-F238E27FC236}">
                <a16:creationId xmlns:a16="http://schemas.microsoft.com/office/drawing/2014/main" id="{3B8A0FD3-B3FB-4F9B-99E5-24C58B5B225C}"/>
              </a:ext>
            </a:extLst>
          </p:cNvPr>
          <p:cNvSpPr>
            <a:spLocks noGrp="1"/>
          </p:cNvSpPr>
          <p:nvPr>
            <p:ph type="sldNum" sz="quarter" idx="12"/>
          </p:nvPr>
        </p:nvSpPr>
        <p:spPr>
          <a:xfrm>
            <a:off x="6458400" y="6356350"/>
            <a:ext cx="1814400" cy="365124"/>
          </a:xfrm>
          <a:prstGeom prst="rect">
            <a:avLst/>
          </a:prstGeom>
        </p:spPr>
        <p:txBody>
          <a:bodyPr vert="horz" lIns="91440" tIns="45720" rIns="91440" bIns="45720" rtlCol="0" anchor="ctr"/>
          <a:lstStyle>
            <a:lvl1pPr algn="r">
              <a:defRPr lang="el-GR"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17F2974B-D1D3-4266-A092-58A40B94A82B}" type="slidenum">
              <a:rPr lang="el-GR" smtClean="0"/>
              <a:pPr/>
              <a:t>‹#›</a:t>
            </a:fld>
            <a:endParaRPr lang="el-GR" dirty="0"/>
          </a:p>
        </p:txBody>
      </p:sp>
      <p:sp>
        <p:nvSpPr>
          <p:cNvPr id="17" name="Text Placeholder 9">
            <a:extLst>
              <a:ext uri="{FF2B5EF4-FFF2-40B4-BE49-F238E27FC236}">
                <a16:creationId xmlns:a16="http://schemas.microsoft.com/office/drawing/2014/main" id="{8345C89A-54AA-4919-A196-17C71B1C6A6A}"/>
              </a:ext>
            </a:extLst>
          </p:cNvPr>
          <p:cNvSpPr>
            <a:spLocks noGrp="1"/>
          </p:cNvSpPr>
          <p:nvPr>
            <p:ph type="body" sz="quarter" idx="17" hasCustomPrompt="1"/>
          </p:nvPr>
        </p:nvSpPr>
        <p:spPr>
          <a:xfrm>
            <a:off x="656039" y="6356350"/>
            <a:ext cx="580191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pic>
        <p:nvPicPr>
          <p:cNvPr id="10" name="Graphic 9" descr="Research">
            <a:extLst>
              <a:ext uri="{FF2B5EF4-FFF2-40B4-BE49-F238E27FC236}">
                <a16:creationId xmlns:a16="http://schemas.microsoft.com/office/drawing/2014/main" id="{2DF634E5-8033-405A-9828-A1E0ADAD5C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33047" y="396000"/>
            <a:ext cx="587133" cy="587133"/>
          </a:xfrm>
          <a:prstGeom prst="rect">
            <a:avLst/>
          </a:prstGeom>
        </p:spPr>
      </p:pic>
    </p:spTree>
    <p:custDataLst>
      <p:tags r:id="rId1"/>
    </p:custDataLst>
    <p:extLst>
      <p:ext uri="{BB962C8B-B14F-4D97-AF65-F5344CB8AC3E}">
        <p14:creationId xmlns:p14="http://schemas.microsoft.com/office/powerpoint/2010/main" val="7523107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scus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6797" y="396000"/>
            <a:ext cx="7798553" cy="587132"/>
          </a:xfrm>
          <a:prstGeom prst="rect">
            <a:avLst/>
          </a:prstGeom>
        </p:spPr>
        <p:txBody>
          <a:bodyPr>
            <a:noAutofit/>
          </a:bodyPr>
          <a:lstStyle>
            <a:lvl1pPr>
              <a:defRPr lang="en-US" sz="2400" b="1" kern="1200" dirty="0">
                <a:solidFill>
                  <a:srgbClr val="FF3200"/>
                </a:solidFill>
                <a:latin typeface="Calibri" panose="020F0502020204030204" pitchFamily="34" charset="0"/>
                <a:ea typeface="+mj-ea"/>
                <a:cs typeface="+mj-cs"/>
              </a:defRPr>
            </a:lvl1pPr>
          </a:lstStyle>
          <a:p>
            <a:r>
              <a:rPr lang="en-US" dirty="0"/>
              <a:t>Discussion</a:t>
            </a:r>
          </a:p>
        </p:txBody>
      </p:sp>
      <p:sp>
        <p:nvSpPr>
          <p:cNvPr id="3" name="Content Placeholder 2"/>
          <p:cNvSpPr>
            <a:spLocks noGrp="1"/>
          </p:cNvSpPr>
          <p:nvPr>
            <p:ph idx="1"/>
          </p:nvPr>
        </p:nvSpPr>
        <p:spPr>
          <a:xfrm>
            <a:off x="716797" y="1057284"/>
            <a:ext cx="7798553" cy="4962511"/>
          </a:xfrm>
          <a:prstGeom prst="rect">
            <a:avLst/>
          </a:prstGeom>
        </p:spPr>
        <p:txBody>
          <a:bodyPr anchor="t">
            <a:normAutofit/>
          </a:bodyPr>
          <a:lstStyle>
            <a:lvl1pPr marL="171450" indent="0" algn="l" defTabSz="914400" rtl="0" eaLnBrk="1" latinLnBrk="0" hangingPunct="1">
              <a:lnSpc>
                <a:spcPct val="100000"/>
              </a:lnSpc>
              <a:spcBef>
                <a:spcPts val="600"/>
              </a:spcBef>
              <a:spcAft>
                <a:spcPts val="600"/>
              </a:spcAft>
              <a:buFont typeface="+mj-lt"/>
              <a:buNone/>
              <a:defRPr lang="en-US" sz="1400" kern="1200" dirty="0">
                <a:solidFill>
                  <a:schemeClr val="tx1"/>
                </a:solidFill>
                <a:latin typeface="Calibri" panose="020F0502020204030204" pitchFamily="34" charset="0"/>
                <a:ea typeface="+mn-ea"/>
                <a:cs typeface="+mn-cs"/>
              </a:defRPr>
            </a:lvl1pPr>
            <a:lvl2pPr marL="896938" indent="-361950" algn="l" defTabSz="914400" rtl="0" eaLnBrk="1" latinLnBrk="0" hangingPunct="1">
              <a:lnSpc>
                <a:spcPct val="100000"/>
              </a:lnSpc>
              <a:spcBef>
                <a:spcPts val="300"/>
              </a:spcBef>
              <a:spcAft>
                <a:spcPts val="300"/>
              </a:spcAft>
              <a:buFont typeface="+mj-lt"/>
              <a:buAutoNum type="alphaUcPeriod"/>
              <a:defRPr lang="en-US" sz="1400" kern="1200" dirty="0">
                <a:solidFill>
                  <a:schemeClr val="tx1"/>
                </a:solidFill>
                <a:latin typeface="Ubuntu" panose="020B0504030602030204" pitchFamily="34" charset="0"/>
                <a:ea typeface="+mn-ea"/>
                <a:cs typeface="+mn-cs"/>
              </a:defRPr>
            </a:lvl2pPr>
            <a:lvl3pPr marL="97155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3pPr>
            <a:lvl4pPr marL="125730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4pPr>
            <a:lvl5pPr marL="1600200" indent="-228600" algn="l" defTabSz="914400" rtl="0" eaLnBrk="1" latinLnBrk="0" hangingPunct="1">
              <a:lnSpc>
                <a:spcPct val="90000"/>
              </a:lnSpc>
              <a:buFont typeface="Arial" panose="020B0604020202020204" pitchFamily="34" charset="0"/>
              <a:buChar char="•"/>
              <a:defRPr lang="en-US" sz="1400" kern="1200" dirty="0">
                <a:solidFill>
                  <a:schemeClr val="tx1"/>
                </a:solidFill>
                <a:latin typeface="Ubuntu" panose="020B0504030602030204" pitchFamily="34" charset="0"/>
                <a:ea typeface="+mn-ea"/>
                <a:cs typeface="+mn-cs"/>
              </a:defRPr>
            </a:lvl5pPr>
          </a:lstStyle>
          <a:p>
            <a:pPr lvl="0"/>
            <a:r>
              <a:rPr lang="en-US"/>
              <a:t>Click to edit Master text styles</a:t>
            </a:r>
          </a:p>
        </p:txBody>
      </p:sp>
      <p:sp>
        <p:nvSpPr>
          <p:cNvPr id="8" name="Rectangle 7">
            <a:extLst>
              <a:ext uri="{FF2B5EF4-FFF2-40B4-BE49-F238E27FC236}">
                <a16:creationId xmlns:a16="http://schemas.microsoft.com/office/drawing/2014/main" id="{D743A164-1DD7-4DF4-9CF4-A1294F2349D3}"/>
              </a:ext>
            </a:extLst>
          </p:cNvPr>
          <p:cNvSpPr/>
          <p:nvPr/>
        </p:nvSpPr>
        <p:spPr>
          <a:xfrm>
            <a:off x="0" y="396000"/>
            <a:ext cx="679838"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sp>
        <p:nvSpPr>
          <p:cNvPr id="15" name="Text Placeholder 9">
            <a:extLst>
              <a:ext uri="{FF2B5EF4-FFF2-40B4-BE49-F238E27FC236}">
                <a16:creationId xmlns:a16="http://schemas.microsoft.com/office/drawing/2014/main" id="{302D7211-533C-465E-8CD1-CEAB68C6A2FC}"/>
              </a:ext>
            </a:extLst>
          </p:cNvPr>
          <p:cNvSpPr>
            <a:spLocks noGrp="1"/>
          </p:cNvSpPr>
          <p:nvPr>
            <p:ph type="body" sz="quarter" idx="17" hasCustomPrompt="1"/>
          </p:nvPr>
        </p:nvSpPr>
        <p:spPr>
          <a:xfrm>
            <a:off x="589663" y="6356350"/>
            <a:ext cx="5868287"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a:solidFill>
                  <a:schemeClr val="tx1">
                    <a:tint val="75000"/>
                  </a:schemeClr>
                </a:solidFill>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
        <p:nvSpPr>
          <p:cNvPr id="18" name="Slide Number Placeholder 2">
            <a:extLst>
              <a:ext uri="{FF2B5EF4-FFF2-40B4-BE49-F238E27FC236}">
                <a16:creationId xmlns:a16="http://schemas.microsoft.com/office/drawing/2014/main" id="{689A71BC-18A6-4B3A-B5CA-DE47A0CADC11}"/>
              </a:ext>
            </a:extLst>
          </p:cNvPr>
          <p:cNvSpPr>
            <a:spLocks noGrp="1"/>
          </p:cNvSpPr>
          <p:nvPr>
            <p:ph type="sldNum" sz="quarter" idx="18"/>
          </p:nvPr>
        </p:nvSpPr>
        <p:spPr>
          <a:xfrm>
            <a:off x="6457950" y="6356351"/>
            <a:ext cx="1814400" cy="365125"/>
          </a:xfrm>
          <a:prstGeom prst="rect">
            <a:avLst/>
          </a:prstGeom>
        </p:spPr>
        <p:txBody>
          <a:bodyPr anchor="ctr"/>
          <a:lstStyle>
            <a:lvl1pPr algn="r">
              <a:defRPr lang="en-US"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89238D6C-D719-458F-8D22-021348AC9672}" type="slidenum">
              <a:rPr lang="el-GR" smtClean="0"/>
              <a:pPr/>
              <a:t>‹#›</a:t>
            </a:fld>
            <a:endParaRPr lang="el-GR" dirty="0"/>
          </a:p>
        </p:txBody>
      </p:sp>
      <p:pic>
        <p:nvPicPr>
          <p:cNvPr id="11" name="Graphic 10" descr="Chat">
            <a:extLst>
              <a:ext uri="{FF2B5EF4-FFF2-40B4-BE49-F238E27FC236}">
                <a16:creationId xmlns:a16="http://schemas.microsoft.com/office/drawing/2014/main" id="{0B74165E-93D7-48DE-8D88-A839BC1FC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 y="341470"/>
            <a:ext cx="696191" cy="696191"/>
          </a:xfrm>
          <a:prstGeom prst="rect">
            <a:avLst/>
          </a:prstGeom>
        </p:spPr>
      </p:pic>
      <p:sp>
        <p:nvSpPr>
          <p:cNvPr id="12" name="Rectangle 11">
            <a:extLst>
              <a:ext uri="{FF2B5EF4-FFF2-40B4-BE49-F238E27FC236}">
                <a16:creationId xmlns:a16="http://schemas.microsoft.com/office/drawing/2014/main" id="{0421C13D-2D19-45B0-8910-132A1CF76C01}"/>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Tree>
    <p:extLst>
      <p:ext uri="{BB962C8B-B14F-4D97-AF65-F5344CB8AC3E}">
        <p14:creationId xmlns:p14="http://schemas.microsoft.com/office/powerpoint/2010/main" val="298452416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Question">
    <p:spTree>
      <p:nvGrpSpPr>
        <p:cNvPr id="1" name=""/>
        <p:cNvGrpSpPr/>
        <p:nvPr/>
      </p:nvGrpSpPr>
      <p:grpSpPr>
        <a:xfrm>
          <a:off x="0" y="0"/>
          <a:ext cx="0" cy="0"/>
          <a:chOff x="0" y="0"/>
          <a:chExt cx="0" cy="0"/>
        </a:xfrm>
      </p:grpSpPr>
      <p:sp>
        <p:nvSpPr>
          <p:cNvPr id="7" name="Text Placeholder 7"/>
          <p:cNvSpPr>
            <a:spLocks noGrp="1"/>
          </p:cNvSpPr>
          <p:nvPr>
            <p:ph type="body" sz="quarter" idx="10" hasCustomPrompt="1"/>
          </p:nvPr>
        </p:nvSpPr>
        <p:spPr>
          <a:xfrm>
            <a:off x="4265614" y="2239928"/>
            <a:ext cx="4267200" cy="1601974"/>
          </a:xfrm>
        </p:spPr>
        <p:txBody>
          <a:bodyPr>
            <a:normAutofit/>
          </a:bodyPr>
          <a:lstStyle>
            <a:lvl1pPr marL="0" indent="0">
              <a:buNone/>
              <a:defRPr lang="en-US" sz="2508" b="1" dirty="0"/>
            </a:lvl1pPr>
          </a:lstStyle>
          <a:p>
            <a:pPr lvl="0"/>
            <a:r>
              <a:rPr lang="en-US" dirty="0"/>
              <a:t>It is time for a Knowledge Check!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63" y="1389888"/>
            <a:ext cx="3287678" cy="3972612"/>
          </a:xfrm>
          <a:prstGeom prst="rect">
            <a:avLst/>
          </a:prstGeom>
        </p:spPr>
      </p:pic>
      <p:sp>
        <p:nvSpPr>
          <p:cNvPr id="10" name="Text Placeholder 9">
            <a:extLst>
              <a:ext uri="{FF2B5EF4-FFF2-40B4-BE49-F238E27FC236}">
                <a16:creationId xmlns:a16="http://schemas.microsoft.com/office/drawing/2014/main" id="{74A60795-95CD-4E62-9DDC-4289BE3757A0}"/>
              </a:ext>
            </a:extLst>
          </p:cNvPr>
          <p:cNvSpPr>
            <a:spLocks noGrp="1"/>
          </p:cNvSpPr>
          <p:nvPr>
            <p:ph type="body" sz="quarter" idx="17" hasCustomPrompt="1"/>
          </p:nvPr>
        </p:nvSpPr>
        <p:spPr>
          <a:xfrm>
            <a:off x="589663" y="6356350"/>
            <a:ext cx="5868287"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a:solidFill>
                  <a:schemeClr val="tx1">
                    <a:tint val="75000"/>
                  </a:schemeClr>
                </a:solidFill>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
        <p:nvSpPr>
          <p:cNvPr id="11" name="Slide Number Placeholder 2">
            <a:extLst>
              <a:ext uri="{FF2B5EF4-FFF2-40B4-BE49-F238E27FC236}">
                <a16:creationId xmlns:a16="http://schemas.microsoft.com/office/drawing/2014/main" id="{B0B7C5C4-AD82-4050-B966-872C44D70A36}"/>
              </a:ext>
            </a:extLst>
          </p:cNvPr>
          <p:cNvSpPr>
            <a:spLocks noGrp="1"/>
          </p:cNvSpPr>
          <p:nvPr>
            <p:ph type="sldNum" sz="quarter" idx="18"/>
          </p:nvPr>
        </p:nvSpPr>
        <p:spPr>
          <a:xfrm>
            <a:off x="6457950" y="6356351"/>
            <a:ext cx="1814400" cy="365125"/>
          </a:xfrm>
          <a:prstGeom prst="rect">
            <a:avLst/>
          </a:prstGeom>
        </p:spPr>
        <p:txBody>
          <a:bodyPr anchor="ctr"/>
          <a:lstStyle>
            <a:lvl1pPr algn="r">
              <a:defRPr lang="en-US"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89238D6C-D719-458F-8D22-021348AC9672}" type="slidenum">
              <a:rPr lang="el-GR" smtClean="0"/>
              <a:pPr/>
              <a:t>‹#›</a:t>
            </a:fld>
            <a:endParaRPr lang="el-GR" dirty="0"/>
          </a:p>
        </p:txBody>
      </p:sp>
      <p:sp>
        <p:nvSpPr>
          <p:cNvPr id="12" name="Rectangle 11">
            <a:extLst>
              <a:ext uri="{FF2B5EF4-FFF2-40B4-BE49-F238E27FC236}">
                <a16:creationId xmlns:a16="http://schemas.microsoft.com/office/drawing/2014/main" id="{09D5FAD0-45C2-41D6-9A27-04935597DB7A}"/>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Tree>
    <p:custDataLst>
      <p:tags r:id="rId1"/>
    </p:custDataLst>
    <p:extLst>
      <p:ext uri="{BB962C8B-B14F-4D97-AF65-F5344CB8AC3E}">
        <p14:creationId xmlns:p14="http://schemas.microsoft.com/office/powerpoint/2010/main" val="15085955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1_Thank You">
    <p:bg>
      <p:bgPr>
        <a:solidFill>
          <a:srgbClr val="FF3200"/>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85ED59B2-2DB6-4F0F-8A86-59DBA095AB58}"/>
              </a:ext>
            </a:extLst>
          </p:cNvPr>
          <p:cNvSpPr txBox="1"/>
          <p:nvPr/>
        </p:nvSpPr>
        <p:spPr>
          <a:xfrm>
            <a:off x="655330" y="1192861"/>
            <a:ext cx="7644711" cy="1078116"/>
          </a:xfrm>
          <a:prstGeom prst="rect">
            <a:avLst/>
          </a:prstGeom>
          <a:noFill/>
        </p:spPr>
        <p:txBody>
          <a:bodyPr wrap="square" rtlCol="0">
            <a:spAutoFit/>
          </a:bodyPr>
          <a:lstStyle/>
          <a:p>
            <a:r>
              <a:rPr lang="en-US" sz="6406" b="1" dirty="0">
                <a:solidFill>
                  <a:schemeClr val="bg1"/>
                </a:solidFill>
                <a:latin typeface="Calibri" panose="020F0502020204030204" pitchFamily="34" charset="0"/>
              </a:rPr>
              <a:t>Thank You!</a:t>
            </a:r>
          </a:p>
        </p:txBody>
      </p:sp>
      <p:sp>
        <p:nvSpPr>
          <p:cNvPr id="3" name="Slide Number Placeholder 2">
            <a:extLst>
              <a:ext uri="{FF2B5EF4-FFF2-40B4-BE49-F238E27FC236}">
                <a16:creationId xmlns:a16="http://schemas.microsoft.com/office/drawing/2014/main" id="{05831C8D-3DBB-4B09-A3C3-8B5B3B1BA983}"/>
              </a:ext>
            </a:extLst>
          </p:cNvPr>
          <p:cNvSpPr>
            <a:spLocks noGrp="1"/>
          </p:cNvSpPr>
          <p:nvPr>
            <p:ph type="sldNum" sz="quarter" idx="10"/>
          </p:nvPr>
        </p:nvSpPr>
        <p:spPr>
          <a:xfrm>
            <a:off x="6457950" y="6356351"/>
            <a:ext cx="2057400" cy="365125"/>
          </a:xfrm>
          <a:prstGeom prst="rect">
            <a:avLst/>
          </a:prstGeom>
        </p:spPr>
        <p:txBody>
          <a:bodyPr/>
          <a:lstStyle>
            <a:lvl1pPr algn="r">
              <a:defRPr sz="1200" b="1">
                <a:solidFill>
                  <a:schemeClr val="bg1"/>
                </a:solidFill>
                <a:latin typeface="Calibri" panose="020F0502020204030204" pitchFamily="34" charset="0"/>
              </a:defRPr>
            </a:lvl1pPr>
          </a:lstStyle>
          <a:p>
            <a:fld id="{89238D6C-D719-458F-8D22-021348AC9672}" type="slidenum">
              <a:rPr lang="el-GR" smtClean="0"/>
              <a:pPr/>
              <a:t>‹#›</a:t>
            </a:fld>
            <a:endParaRPr lang="el-GR" dirty="0"/>
          </a:p>
        </p:txBody>
      </p:sp>
      <p:sp>
        <p:nvSpPr>
          <p:cNvPr id="6" name="Content Placeholder 2">
            <a:extLst>
              <a:ext uri="{FF2B5EF4-FFF2-40B4-BE49-F238E27FC236}">
                <a16:creationId xmlns:a16="http://schemas.microsoft.com/office/drawing/2014/main" id="{1E8ADF83-C540-4605-B3B4-CA7D570C45F1}"/>
              </a:ext>
            </a:extLst>
          </p:cNvPr>
          <p:cNvSpPr txBox="1">
            <a:spLocks/>
          </p:cNvSpPr>
          <p:nvPr/>
        </p:nvSpPr>
        <p:spPr bwMode="auto">
          <a:xfrm>
            <a:off x="655330" y="2572333"/>
            <a:ext cx="5468072" cy="513909"/>
          </a:xfrm>
          <a:prstGeom prst="rect">
            <a:avLst/>
          </a:prstGeom>
          <a:noFill/>
          <a:ln>
            <a:noFill/>
          </a:ln>
        </p:spPr>
        <p:txBody>
          <a:bodyPr vert="horz" wrap="square" lIns="66563" tIns="33281" rIns="66563" bIns="33281" numCol="1" anchor="t" anchorCtr="0" compatLnSpc="1">
            <a:prstTxWarp prst="textNoShape">
              <a:avLst/>
            </a:prstTxWarp>
          </a:bodyPr>
          <a:lstStyle>
            <a:lvl1pPr marL="342900" indent="-342900" algn="l" rtl="0" eaLnBrk="0" fontAlgn="base" hangingPunct="0">
              <a:spcBef>
                <a:spcPct val="20000"/>
              </a:spcBef>
              <a:spcAft>
                <a:spcPct val="0"/>
              </a:spcAft>
              <a:buClr>
                <a:srgbClr val="E4278B"/>
              </a:buClr>
              <a:buSzPct val="100000"/>
              <a:buFont typeface="Wingdings" pitchFamily="2" charset="2"/>
              <a:buChar char="§"/>
              <a:defRPr sz="2000">
                <a:solidFill>
                  <a:srgbClr val="000080"/>
                </a:solidFill>
                <a:latin typeface="+mn-lt"/>
                <a:ea typeface="ＭＳ Ｐゴシック" pitchFamily="34" charset="-128"/>
                <a:cs typeface="ＭＳ Ｐゴシック" charset="0"/>
              </a:defRPr>
            </a:lvl1pPr>
            <a:lvl2pPr marL="742950" indent="-285750" algn="l" rtl="0" eaLnBrk="0" fontAlgn="base" hangingPunct="0">
              <a:spcBef>
                <a:spcPct val="20000"/>
              </a:spcBef>
              <a:spcAft>
                <a:spcPct val="0"/>
              </a:spcAft>
              <a:buClr>
                <a:srgbClr val="E4278B"/>
              </a:buClr>
              <a:buSzPct val="100000"/>
              <a:buFont typeface="Wingdings" pitchFamily="2" charset="2"/>
              <a:buChar char="§"/>
              <a:defRPr sz="1800">
                <a:solidFill>
                  <a:srgbClr val="000080"/>
                </a:solidFill>
                <a:latin typeface="+mn-lt"/>
                <a:ea typeface="ＭＳ Ｐゴシック" pitchFamily="34" charset="-128"/>
              </a:defRPr>
            </a:lvl2pPr>
            <a:lvl3pPr marL="1143000" indent="-228600" algn="l" rtl="0" eaLnBrk="0" fontAlgn="base" hangingPunct="0">
              <a:spcBef>
                <a:spcPct val="20000"/>
              </a:spcBef>
              <a:spcAft>
                <a:spcPct val="0"/>
              </a:spcAft>
              <a:buClr>
                <a:srgbClr val="E4278B"/>
              </a:buClr>
              <a:buSzPct val="100000"/>
              <a:buFont typeface="Wingdings" pitchFamily="2" charset="2"/>
              <a:buChar char="§"/>
              <a:defRPr sz="2000">
                <a:solidFill>
                  <a:srgbClr val="000080"/>
                </a:solidFill>
                <a:latin typeface="+mn-lt"/>
                <a:ea typeface="ＭＳ Ｐゴシック" pitchFamily="34" charset="-128"/>
              </a:defRPr>
            </a:lvl3pPr>
            <a:lvl4pPr marL="1600200" indent="-228600" algn="l" rtl="0" eaLnBrk="0" fontAlgn="base" hangingPunct="0">
              <a:spcBef>
                <a:spcPct val="20000"/>
              </a:spcBef>
              <a:spcAft>
                <a:spcPct val="0"/>
              </a:spcAft>
              <a:buClr>
                <a:srgbClr val="FF00FF"/>
              </a:buClr>
              <a:buSzPct val="55000"/>
              <a:buFont typeface="Wingdings" pitchFamily="2" charset="2"/>
              <a:defRPr sz="2000">
                <a:solidFill>
                  <a:schemeClr val="tx1"/>
                </a:solidFill>
                <a:latin typeface="Tahoma" pitchFamily="34" charset="0"/>
                <a:ea typeface="ＭＳ Ｐゴシック" pitchFamily="34" charset="-128"/>
              </a:defRPr>
            </a:lvl4pPr>
            <a:lvl5pPr marL="2057400" indent="-228600" algn="l" rtl="0" eaLnBrk="0" fontAlgn="base" hangingPunct="0">
              <a:spcBef>
                <a:spcPct val="20000"/>
              </a:spcBef>
              <a:spcAft>
                <a:spcPct val="0"/>
              </a:spcAft>
              <a:buClr>
                <a:schemeClr val="accent1"/>
              </a:buClr>
              <a:buSzPct val="50000"/>
              <a:buFont typeface="Wingdings" pitchFamily="2" charset="2"/>
              <a:defRPr sz="2000">
                <a:solidFill>
                  <a:schemeClr val="tx1"/>
                </a:solidFill>
                <a:latin typeface="Tahoma" pitchFamily="34" charset="0"/>
                <a:ea typeface="ＭＳ Ｐゴシック" pitchFamily="34" charset="-128"/>
              </a:defRPr>
            </a:lvl5pPr>
            <a:lvl6pPr marL="2514600" indent="-228600" algn="l" rtl="0" fontAlgn="base">
              <a:spcBef>
                <a:spcPct val="20000"/>
              </a:spcBef>
              <a:spcAft>
                <a:spcPct val="0"/>
              </a:spcAft>
              <a:buClr>
                <a:schemeClr val="accent1"/>
              </a:buClr>
              <a:buSzPct val="50000"/>
              <a:buFont typeface="Wingdings" pitchFamily="2" charset="2"/>
              <a:defRPr sz="2000">
                <a:solidFill>
                  <a:schemeClr val="tx1"/>
                </a:solidFill>
                <a:latin typeface="Tahoma" pitchFamily="34" charset="0"/>
              </a:defRPr>
            </a:lvl6pPr>
            <a:lvl7pPr marL="2971800" indent="-228600" algn="l" rtl="0" fontAlgn="base">
              <a:spcBef>
                <a:spcPct val="20000"/>
              </a:spcBef>
              <a:spcAft>
                <a:spcPct val="0"/>
              </a:spcAft>
              <a:buClr>
                <a:schemeClr val="accent1"/>
              </a:buClr>
              <a:buSzPct val="50000"/>
              <a:buFont typeface="Wingdings" pitchFamily="2" charset="2"/>
              <a:defRPr sz="2000">
                <a:solidFill>
                  <a:schemeClr val="tx1"/>
                </a:solidFill>
                <a:latin typeface="Tahoma" pitchFamily="34" charset="0"/>
              </a:defRPr>
            </a:lvl7pPr>
            <a:lvl8pPr marL="3429000" indent="-228600" algn="l" rtl="0" fontAlgn="base">
              <a:spcBef>
                <a:spcPct val="20000"/>
              </a:spcBef>
              <a:spcAft>
                <a:spcPct val="0"/>
              </a:spcAft>
              <a:buClr>
                <a:schemeClr val="accent1"/>
              </a:buClr>
              <a:buSzPct val="50000"/>
              <a:buFont typeface="Wingdings" pitchFamily="2" charset="2"/>
              <a:defRPr sz="2000">
                <a:solidFill>
                  <a:schemeClr val="tx1"/>
                </a:solidFill>
                <a:latin typeface="Tahoma" pitchFamily="34" charset="0"/>
              </a:defRPr>
            </a:lvl8pPr>
            <a:lvl9pPr marL="3886200" indent="-228600" algn="l" rtl="0" fontAlgn="base">
              <a:spcBef>
                <a:spcPct val="20000"/>
              </a:spcBef>
              <a:spcAft>
                <a:spcPct val="0"/>
              </a:spcAft>
              <a:buClr>
                <a:schemeClr val="accent1"/>
              </a:buClr>
              <a:buSzPct val="50000"/>
              <a:buFont typeface="Wingdings" pitchFamily="2" charset="2"/>
              <a:defRPr sz="2000">
                <a:solidFill>
                  <a:schemeClr val="tx1"/>
                </a:solidFill>
                <a:latin typeface="Tahoma" pitchFamily="34" charset="0"/>
              </a:defRPr>
            </a:lvl9pPr>
          </a:lstStyle>
          <a:p>
            <a:pPr marL="0" marR="0" lvl="0" indent="0" algn="l" defTabSz="665665" rtl="0" eaLnBrk="1" fontAlgn="base" latinLnBrk="0" hangingPunct="1">
              <a:lnSpc>
                <a:spcPct val="100000"/>
              </a:lnSpc>
              <a:spcBef>
                <a:spcPct val="20000"/>
              </a:spcBef>
              <a:spcAft>
                <a:spcPct val="0"/>
              </a:spcAft>
              <a:buClr>
                <a:srgbClr val="E4278B"/>
              </a:buClr>
              <a:buSzPct val="100000"/>
              <a:buNone/>
              <a:tabLst/>
              <a:defRPr/>
            </a:pPr>
            <a:r>
              <a:rPr kumimoji="0" lang="en-US" sz="1820" b="0" i="0" u="none" strike="noStrike" kern="0" cap="none" spc="0" normalizeH="0" baseline="0" noProof="0" dirty="0">
                <a:ln>
                  <a:noFill/>
                </a:ln>
                <a:solidFill>
                  <a:schemeClr val="bg1"/>
                </a:solidFill>
                <a:effectLst/>
                <a:uLnTx/>
                <a:uFillTx/>
                <a:latin typeface="Calibri" panose="020F0502020204030204" pitchFamily="34" charset="0"/>
                <a:ea typeface="ＭＳ Ｐゴシック" pitchFamily="34" charset="-128"/>
              </a:rPr>
              <a:t>For latest news and updates follow us.</a:t>
            </a:r>
          </a:p>
        </p:txBody>
      </p:sp>
      <p:sp>
        <p:nvSpPr>
          <p:cNvPr id="7" name="Content Placeholder 2">
            <a:extLst>
              <a:ext uri="{FF2B5EF4-FFF2-40B4-BE49-F238E27FC236}">
                <a16:creationId xmlns:a16="http://schemas.microsoft.com/office/drawing/2014/main" id="{8458D094-B85A-493A-A801-93BC69F95517}"/>
              </a:ext>
            </a:extLst>
          </p:cNvPr>
          <p:cNvSpPr txBox="1">
            <a:spLocks/>
          </p:cNvSpPr>
          <p:nvPr/>
        </p:nvSpPr>
        <p:spPr bwMode="auto">
          <a:xfrm>
            <a:off x="655331" y="4638874"/>
            <a:ext cx="4610634" cy="1477032"/>
          </a:xfrm>
          <a:prstGeom prst="rect">
            <a:avLst/>
          </a:prstGeom>
          <a:noFill/>
          <a:ln>
            <a:noFill/>
          </a:ln>
        </p:spPr>
        <p:txBody>
          <a:bodyPr vert="horz" wrap="square" lIns="66563" tIns="33281" rIns="66563" bIns="33281" numCol="1" anchor="t" anchorCtr="0" compatLnSpc="1">
            <a:prstTxWarp prst="textNoShape">
              <a:avLst/>
            </a:prstTxWarp>
          </a:bodyPr>
          <a:lstStyle>
            <a:lvl1pPr marL="342900" indent="-342900" algn="l" rtl="0" eaLnBrk="0" fontAlgn="base" hangingPunct="0">
              <a:spcBef>
                <a:spcPct val="20000"/>
              </a:spcBef>
              <a:spcAft>
                <a:spcPct val="0"/>
              </a:spcAft>
              <a:buClr>
                <a:srgbClr val="E4278B"/>
              </a:buClr>
              <a:buSzPct val="100000"/>
              <a:buFont typeface="Wingdings" pitchFamily="2" charset="2"/>
              <a:buChar char="§"/>
              <a:defRPr sz="2000">
                <a:solidFill>
                  <a:srgbClr val="000080"/>
                </a:solidFill>
                <a:latin typeface="+mn-lt"/>
                <a:ea typeface="ＭＳ Ｐゴシック" pitchFamily="34" charset="-128"/>
                <a:cs typeface="ＭＳ Ｐゴシック" charset="0"/>
              </a:defRPr>
            </a:lvl1pPr>
            <a:lvl2pPr marL="742950" indent="-285750" algn="l" rtl="0" eaLnBrk="0" fontAlgn="base" hangingPunct="0">
              <a:spcBef>
                <a:spcPct val="20000"/>
              </a:spcBef>
              <a:spcAft>
                <a:spcPct val="0"/>
              </a:spcAft>
              <a:buClr>
                <a:srgbClr val="E4278B"/>
              </a:buClr>
              <a:buSzPct val="100000"/>
              <a:buFont typeface="Wingdings" pitchFamily="2" charset="2"/>
              <a:buChar char="§"/>
              <a:defRPr sz="1800">
                <a:solidFill>
                  <a:srgbClr val="000080"/>
                </a:solidFill>
                <a:latin typeface="+mn-lt"/>
                <a:ea typeface="ＭＳ Ｐゴシック" pitchFamily="34" charset="-128"/>
              </a:defRPr>
            </a:lvl2pPr>
            <a:lvl3pPr marL="1143000" indent="-228600" algn="l" rtl="0" eaLnBrk="0" fontAlgn="base" hangingPunct="0">
              <a:spcBef>
                <a:spcPct val="20000"/>
              </a:spcBef>
              <a:spcAft>
                <a:spcPct val="0"/>
              </a:spcAft>
              <a:buClr>
                <a:srgbClr val="E4278B"/>
              </a:buClr>
              <a:buSzPct val="100000"/>
              <a:buFont typeface="Wingdings" pitchFamily="2" charset="2"/>
              <a:buChar char="§"/>
              <a:defRPr sz="2000">
                <a:solidFill>
                  <a:srgbClr val="000080"/>
                </a:solidFill>
                <a:latin typeface="+mn-lt"/>
                <a:ea typeface="ＭＳ Ｐゴシック" pitchFamily="34" charset="-128"/>
              </a:defRPr>
            </a:lvl3pPr>
            <a:lvl4pPr marL="1600200" indent="-228600" algn="l" rtl="0" eaLnBrk="0" fontAlgn="base" hangingPunct="0">
              <a:spcBef>
                <a:spcPct val="20000"/>
              </a:spcBef>
              <a:spcAft>
                <a:spcPct val="0"/>
              </a:spcAft>
              <a:buClr>
                <a:srgbClr val="FF00FF"/>
              </a:buClr>
              <a:buSzPct val="55000"/>
              <a:buFont typeface="Wingdings" pitchFamily="2" charset="2"/>
              <a:defRPr sz="2000">
                <a:solidFill>
                  <a:schemeClr val="tx1"/>
                </a:solidFill>
                <a:latin typeface="Tahoma" pitchFamily="34" charset="0"/>
                <a:ea typeface="ＭＳ Ｐゴシック" pitchFamily="34" charset="-128"/>
              </a:defRPr>
            </a:lvl4pPr>
            <a:lvl5pPr marL="2057400" indent="-228600" algn="l" rtl="0" eaLnBrk="0" fontAlgn="base" hangingPunct="0">
              <a:spcBef>
                <a:spcPct val="20000"/>
              </a:spcBef>
              <a:spcAft>
                <a:spcPct val="0"/>
              </a:spcAft>
              <a:buClr>
                <a:schemeClr val="accent1"/>
              </a:buClr>
              <a:buSzPct val="50000"/>
              <a:buFont typeface="Wingdings" pitchFamily="2" charset="2"/>
              <a:defRPr sz="2000">
                <a:solidFill>
                  <a:schemeClr val="tx1"/>
                </a:solidFill>
                <a:latin typeface="Tahoma" pitchFamily="34" charset="0"/>
                <a:ea typeface="ＭＳ Ｐゴシック" pitchFamily="34" charset="-128"/>
              </a:defRPr>
            </a:lvl5pPr>
            <a:lvl6pPr marL="2514600" indent="-228600" algn="l" rtl="0" fontAlgn="base">
              <a:spcBef>
                <a:spcPct val="20000"/>
              </a:spcBef>
              <a:spcAft>
                <a:spcPct val="0"/>
              </a:spcAft>
              <a:buClr>
                <a:schemeClr val="accent1"/>
              </a:buClr>
              <a:buSzPct val="50000"/>
              <a:buFont typeface="Wingdings" pitchFamily="2" charset="2"/>
              <a:defRPr sz="2000">
                <a:solidFill>
                  <a:schemeClr val="tx1"/>
                </a:solidFill>
                <a:latin typeface="Tahoma" pitchFamily="34" charset="0"/>
              </a:defRPr>
            </a:lvl6pPr>
            <a:lvl7pPr marL="2971800" indent="-228600" algn="l" rtl="0" fontAlgn="base">
              <a:spcBef>
                <a:spcPct val="20000"/>
              </a:spcBef>
              <a:spcAft>
                <a:spcPct val="0"/>
              </a:spcAft>
              <a:buClr>
                <a:schemeClr val="accent1"/>
              </a:buClr>
              <a:buSzPct val="50000"/>
              <a:buFont typeface="Wingdings" pitchFamily="2" charset="2"/>
              <a:defRPr sz="2000">
                <a:solidFill>
                  <a:schemeClr val="tx1"/>
                </a:solidFill>
                <a:latin typeface="Tahoma" pitchFamily="34" charset="0"/>
              </a:defRPr>
            </a:lvl7pPr>
            <a:lvl8pPr marL="3429000" indent="-228600" algn="l" rtl="0" fontAlgn="base">
              <a:spcBef>
                <a:spcPct val="20000"/>
              </a:spcBef>
              <a:spcAft>
                <a:spcPct val="0"/>
              </a:spcAft>
              <a:buClr>
                <a:schemeClr val="accent1"/>
              </a:buClr>
              <a:buSzPct val="50000"/>
              <a:buFont typeface="Wingdings" pitchFamily="2" charset="2"/>
              <a:defRPr sz="2000">
                <a:solidFill>
                  <a:schemeClr val="tx1"/>
                </a:solidFill>
                <a:latin typeface="Tahoma" pitchFamily="34" charset="0"/>
              </a:defRPr>
            </a:lvl8pPr>
            <a:lvl9pPr marL="3886200" indent="-228600" algn="l" rtl="0" fontAlgn="base">
              <a:spcBef>
                <a:spcPct val="20000"/>
              </a:spcBef>
              <a:spcAft>
                <a:spcPct val="0"/>
              </a:spcAft>
              <a:buClr>
                <a:schemeClr val="accent1"/>
              </a:buClr>
              <a:buSzPct val="50000"/>
              <a:buFont typeface="Wingdings" pitchFamily="2" charset="2"/>
              <a:defRPr sz="2000">
                <a:solidFill>
                  <a:schemeClr val="tx1"/>
                </a:solidFill>
                <a:latin typeface="Tahoma" pitchFamily="34" charset="0"/>
              </a:defRPr>
            </a:lvl9pPr>
          </a:lstStyle>
          <a:p>
            <a:pPr marL="0" marR="0" lvl="0" indent="0" algn="l" defTabSz="665665" rtl="0" eaLnBrk="1" fontAlgn="base" latinLnBrk="0" hangingPunct="1">
              <a:lnSpc>
                <a:spcPct val="100000"/>
              </a:lnSpc>
              <a:spcBef>
                <a:spcPct val="20000"/>
              </a:spcBef>
              <a:spcAft>
                <a:spcPct val="0"/>
              </a:spcAft>
              <a:buClr>
                <a:srgbClr val="E4278B"/>
              </a:buClr>
              <a:buSzPct val="100000"/>
              <a:buNone/>
              <a:tabLst/>
              <a:defRPr/>
            </a:pPr>
            <a:r>
              <a:rPr kumimoji="0" lang="en-US" sz="1238" b="1" i="0" u="none" strike="noStrike" kern="0" cap="none" spc="0" normalizeH="0" baseline="0" noProof="0" dirty="0">
                <a:ln>
                  <a:noFill/>
                </a:ln>
                <a:solidFill>
                  <a:schemeClr val="bg1"/>
                </a:solidFill>
                <a:effectLst/>
                <a:uLnTx/>
                <a:uFillTx/>
                <a:latin typeface="Calibri" panose="020F0502020204030204" pitchFamily="34" charset="0"/>
                <a:ea typeface="ＭＳ Ｐゴシック" pitchFamily="34" charset="-128"/>
              </a:rPr>
              <a:t>linkedin.com/company/</a:t>
            </a:r>
            <a:r>
              <a:rPr kumimoji="0" lang="en-US" sz="1238" b="1" i="0" u="none" strike="noStrike" kern="0" cap="none" spc="0" normalizeH="0" baseline="0" noProof="0" dirty="0" err="1">
                <a:ln>
                  <a:noFill/>
                </a:ln>
                <a:solidFill>
                  <a:schemeClr val="bg1"/>
                </a:solidFill>
                <a:effectLst/>
                <a:uLnTx/>
                <a:uFillTx/>
                <a:latin typeface="Calibri" panose="020F0502020204030204" pitchFamily="34" charset="0"/>
                <a:ea typeface="ＭＳ Ｐゴシック" pitchFamily="34" charset="-128"/>
              </a:rPr>
              <a:t>peoplecert</a:t>
            </a:r>
            <a:r>
              <a:rPr kumimoji="0" lang="en-US" sz="1238" b="1" i="0" u="none" strike="noStrike" kern="0" cap="none" spc="0" normalizeH="0" baseline="0" noProof="0" dirty="0">
                <a:ln>
                  <a:noFill/>
                </a:ln>
                <a:solidFill>
                  <a:schemeClr val="bg1"/>
                </a:solidFill>
                <a:effectLst/>
                <a:uLnTx/>
                <a:uFillTx/>
                <a:latin typeface="Calibri" panose="020F0502020204030204" pitchFamily="34" charset="0"/>
                <a:ea typeface="ＭＳ Ｐゴシック" pitchFamily="34" charset="-128"/>
              </a:rPr>
              <a:t>-group/</a:t>
            </a:r>
          </a:p>
          <a:p>
            <a:pPr marL="0" marR="0" lvl="0" indent="0" algn="l" defTabSz="665665" rtl="0" eaLnBrk="1" fontAlgn="base" latinLnBrk="0" hangingPunct="1">
              <a:lnSpc>
                <a:spcPct val="100000"/>
              </a:lnSpc>
              <a:spcBef>
                <a:spcPct val="20000"/>
              </a:spcBef>
              <a:spcAft>
                <a:spcPct val="0"/>
              </a:spcAft>
              <a:buClr>
                <a:srgbClr val="E4278B"/>
              </a:buClr>
              <a:buSzPct val="100000"/>
              <a:buNone/>
              <a:tabLst/>
              <a:defRPr/>
            </a:pPr>
            <a:r>
              <a:rPr kumimoji="0" lang="en-US" sz="1238" b="1" i="0" u="none" strike="noStrike" kern="0" cap="none" spc="0" normalizeH="0" baseline="0" noProof="0" dirty="0">
                <a:ln>
                  <a:noFill/>
                </a:ln>
                <a:solidFill>
                  <a:schemeClr val="bg1"/>
                </a:solidFill>
                <a:effectLst/>
                <a:uLnTx/>
                <a:uFillTx/>
                <a:latin typeface="Calibri" panose="020F0502020204030204" pitchFamily="34" charset="0"/>
                <a:ea typeface="ＭＳ Ｐゴシック" pitchFamily="34" charset="-128"/>
              </a:rPr>
              <a:t>twitter.com/</a:t>
            </a:r>
            <a:r>
              <a:rPr kumimoji="0" lang="en-US" sz="1238" b="1" i="0" u="none" strike="noStrike" kern="0" cap="none" spc="0" normalizeH="0" baseline="0" noProof="0" dirty="0" err="1">
                <a:ln>
                  <a:noFill/>
                </a:ln>
                <a:solidFill>
                  <a:schemeClr val="bg1"/>
                </a:solidFill>
                <a:effectLst/>
                <a:uLnTx/>
                <a:uFillTx/>
                <a:latin typeface="Calibri" panose="020F0502020204030204" pitchFamily="34" charset="0"/>
                <a:ea typeface="ＭＳ Ｐゴシック" pitchFamily="34" charset="-128"/>
              </a:rPr>
              <a:t>peoplecert</a:t>
            </a:r>
            <a:endParaRPr kumimoji="0" lang="en-US" sz="1238" b="1" i="0" u="none" strike="noStrike" kern="0" cap="none" spc="0" normalizeH="0" baseline="0" noProof="0" dirty="0">
              <a:ln>
                <a:noFill/>
              </a:ln>
              <a:solidFill>
                <a:schemeClr val="bg1"/>
              </a:solidFill>
              <a:effectLst/>
              <a:uLnTx/>
              <a:uFillTx/>
              <a:latin typeface="Calibri" panose="020F0502020204030204" pitchFamily="34" charset="0"/>
              <a:ea typeface="ＭＳ Ｐゴシック" pitchFamily="34" charset="-128"/>
            </a:endParaRPr>
          </a:p>
          <a:p>
            <a:pPr marL="0" marR="0" lvl="0" indent="0" algn="l" defTabSz="665665" rtl="0" eaLnBrk="1" fontAlgn="base" latinLnBrk="0" hangingPunct="1">
              <a:lnSpc>
                <a:spcPct val="100000"/>
              </a:lnSpc>
              <a:spcBef>
                <a:spcPct val="20000"/>
              </a:spcBef>
              <a:spcAft>
                <a:spcPct val="0"/>
              </a:spcAft>
              <a:buClr>
                <a:srgbClr val="E4278B"/>
              </a:buClr>
              <a:buSzPct val="100000"/>
              <a:buNone/>
              <a:tabLst/>
              <a:defRPr/>
            </a:pPr>
            <a:r>
              <a:rPr kumimoji="0" lang="en-US" sz="1238" b="1" i="0" u="none" strike="noStrike" kern="0" cap="none" spc="0" normalizeH="0" baseline="0" noProof="0" dirty="0">
                <a:ln>
                  <a:noFill/>
                </a:ln>
                <a:solidFill>
                  <a:schemeClr val="bg1"/>
                </a:solidFill>
                <a:effectLst/>
                <a:uLnTx/>
                <a:uFillTx/>
                <a:latin typeface="Calibri" panose="020F0502020204030204" pitchFamily="34" charset="0"/>
                <a:ea typeface="ＭＳ Ｐゴシック" pitchFamily="34" charset="-128"/>
              </a:rPr>
              <a:t>youtube.com/channel/UCLBidKZS9Xk08f_PM5Edtfg</a:t>
            </a:r>
          </a:p>
          <a:p>
            <a:pPr marL="0" marR="0" lvl="0" indent="0" algn="l" defTabSz="665665" rtl="0" eaLnBrk="1" fontAlgn="base" latinLnBrk="0" hangingPunct="1">
              <a:lnSpc>
                <a:spcPct val="100000"/>
              </a:lnSpc>
              <a:spcBef>
                <a:spcPct val="20000"/>
              </a:spcBef>
              <a:spcAft>
                <a:spcPct val="0"/>
              </a:spcAft>
              <a:buClr>
                <a:srgbClr val="E4278B"/>
              </a:buClr>
              <a:buSzPct val="100000"/>
              <a:buNone/>
              <a:tabLst/>
              <a:defRPr/>
            </a:pPr>
            <a:r>
              <a:rPr kumimoji="0" lang="en-US" sz="1238" b="1" i="0" u="none" strike="noStrike" kern="0" cap="none" spc="0" normalizeH="0" baseline="0" noProof="0" dirty="0">
                <a:ln>
                  <a:noFill/>
                </a:ln>
                <a:solidFill>
                  <a:schemeClr val="bg1"/>
                </a:solidFill>
                <a:effectLst/>
                <a:uLnTx/>
                <a:uFillTx/>
                <a:latin typeface="Calibri" panose="020F0502020204030204" pitchFamily="34" charset="0"/>
                <a:ea typeface="ＭＳ Ｐゴシック" pitchFamily="34" charset="-128"/>
              </a:rPr>
              <a:t>facebook.com/peoplecert.org</a:t>
            </a:r>
          </a:p>
        </p:txBody>
      </p:sp>
      <p:pic>
        <p:nvPicPr>
          <p:cNvPr id="8" name="Picture 7">
            <a:extLst>
              <a:ext uri="{FF2B5EF4-FFF2-40B4-BE49-F238E27FC236}">
                <a16:creationId xmlns:a16="http://schemas.microsoft.com/office/drawing/2014/main" id="{ACA7B1B3-10ED-433A-B46C-E74A6B87C3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734" y="3947630"/>
            <a:ext cx="363340" cy="360000"/>
          </a:xfrm>
          <a:prstGeom prst="rect">
            <a:avLst/>
          </a:prstGeom>
        </p:spPr>
      </p:pic>
      <p:pic>
        <p:nvPicPr>
          <p:cNvPr id="9" name="Picture 8">
            <a:extLst>
              <a:ext uri="{FF2B5EF4-FFF2-40B4-BE49-F238E27FC236}">
                <a16:creationId xmlns:a16="http://schemas.microsoft.com/office/drawing/2014/main" id="{4B870E97-75D1-4301-931B-E26BAD0413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3375" y="3947626"/>
            <a:ext cx="363340" cy="360000"/>
          </a:xfrm>
          <a:prstGeom prst="rect">
            <a:avLst/>
          </a:prstGeom>
        </p:spPr>
      </p:pic>
      <p:pic>
        <p:nvPicPr>
          <p:cNvPr id="10" name="Picture 9">
            <a:extLst>
              <a:ext uri="{FF2B5EF4-FFF2-40B4-BE49-F238E27FC236}">
                <a16:creationId xmlns:a16="http://schemas.microsoft.com/office/drawing/2014/main" id="{2359AA09-FA44-4EE8-9D8B-B7E4BC37C6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6580" y="3947626"/>
            <a:ext cx="363340" cy="360000"/>
          </a:xfrm>
          <a:prstGeom prst="rect">
            <a:avLst/>
          </a:prstGeom>
        </p:spPr>
      </p:pic>
      <p:pic>
        <p:nvPicPr>
          <p:cNvPr id="11" name="Picture 10">
            <a:extLst>
              <a:ext uri="{FF2B5EF4-FFF2-40B4-BE49-F238E27FC236}">
                <a16:creationId xmlns:a16="http://schemas.microsoft.com/office/drawing/2014/main" id="{52BE477A-C4E0-4A6C-AD4C-2C58BACC8C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0779" y="3947626"/>
            <a:ext cx="363340" cy="360000"/>
          </a:xfrm>
          <a:prstGeom prst="rect">
            <a:avLst/>
          </a:prstGeom>
        </p:spPr>
      </p:pic>
    </p:spTree>
    <p:extLst>
      <p:ext uri="{BB962C8B-B14F-4D97-AF65-F5344CB8AC3E}">
        <p14:creationId xmlns:p14="http://schemas.microsoft.com/office/powerpoint/2010/main" val="397317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716797" y="396000"/>
            <a:ext cx="7555935" cy="587132"/>
          </a:xfrm>
          <a:prstGeom prst="rect">
            <a:avLst/>
          </a:prstGeom>
        </p:spPr>
        <p:txBody>
          <a:bodyPr>
            <a:noAutofit/>
          </a:bodyPr>
          <a:lstStyle>
            <a:lvl1pPr>
              <a:defRPr lang="en-US" sz="2000" kern="1200" dirty="0">
                <a:solidFill>
                  <a:schemeClr val="tx1"/>
                </a:solidFill>
                <a:latin typeface="Calibri" panose="020F0502020204030204" pitchFamily="34" charset="0"/>
                <a:ea typeface="+mj-ea"/>
                <a:cs typeface="+mj-cs"/>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D743A164-1DD7-4DF4-9CF4-A1294F2349D3}"/>
              </a:ext>
            </a:extLst>
          </p:cNvPr>
          <p:cNvSpPr/>
          <p:nvPr/>
        </p:nvSpPr>
        <p:spPr>
          <a:xfrm>
            <a:off x="0" y="396000"/>
            <a:ext cx="679838"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sp>
        <p:nvSpPr>
          <p:cNvPr id="9" name="Rectangle 8">
            <a:extLst>
              <a:ext uri="{FF2B5EF4-FFF2-40B4-BE49-F238E27FC236}">
                <a16:creationId xmlns:a16="http://schemas.microsoft.com/office/drawing/2014/main" id="{CD7AFB0B-A077-4720-9F0A-26CA80FDB2A8}"/>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2" name="Text Placeholder 9">
            <a:extLst>
              <a:ext uri="{FF2B5EF4-FFF2-40B4-BE49-F238E27FC236}">
                <a16:creationId xmlns:a16="http://schemas.microsoft.com/office/drawing/2014/main" id="{16319885-2CE0-4613-AE94-E8047905B910}"/>
              </a:ext>
            </a:extLst>
          </p:cNvPr>
          <p:cNvSpPr>
            <a:spLocks noGrp="1"/>
          </p:cNvSpPr>
          <p:nvPr>
            <p:ph type="body" sz="quarter" idx="17" hasCustomPrompt="1"/>
          </p:nvPr>
        </p:nvSpPr>
        <p:spPr>
          <a:xfrm>
            <a:off x="656039" y="6356350"/>
            <a:ext cx="508716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pic>
        <p:nvPicPr>
          <p:cNvPr id="13" name="Picture 12">
            <a:extLst>
              <a:ext uri="{FF2B5EF4-FFF2-40B4-BE49-F238E27FC236}">
                <a16:creationId xmlns:a16="http://schemas.microsoft.com/office/drawing/2014/main" id="{78A88818-5795-4B16-9BE8-7CB993433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1" y="470110"/>
            <a:ext cx="473002" cy="438911"/>
          </a:xfrm>
          <a:prstGeom prst="rect">
            <a:avLst/>
          </a:prstGeom>
        </p:spPr>
      </p:pic>
      <p:sp>
        <p:nvSpPr>
          <p:cNvPr id="14" name="Slide Number Placeholder 2">
            <a:extLst>
              <a:ext uri="{FF2B5EF4-FFF2-40B4-BE49-F238E27FC236}">
                <a16:creationId xmlns:a16="http://schemas.microsoft.com/office/drawing/2014/main" id="{7FFAD48A-688F-4C6B-958A-66F6FABE464F}"/>
              </a:ext>
            </a:extLst>
          </p:cNvPr>
          <p:cNvSpPr>
            <a:spLocks noGrp="1"/>
          </p:cNvSpPr>
          <p:nvPr>
            <p:ph type="sldNum" sz="quarter" idx="4"/>
          </p:nvPr>
        </p:nvSpPr>
        <p:spPr>
          <a:xfrm>
            <a:off x="6457950" y="6356351"/>
            <a:ext cx="1814782" cy="365125"/>
          </a:xfrm>
          <a:prstGeom prst="rect">
            <a:avLst/>
          </a:prstGeom>
        </p:spPr>
        <p:txBody>
          <a:bodyPr anchor="ctr"/>
          <a:lstStyle>
            <a:lvl1pPr algn="r">
              <a:defRPr lang="en-US"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89238D6C-D719-458F-8D22-021348AC9672}" type="slidenum">
              <a:rPr lang="el-GR" smtClean="0"/>
              <a:pPr/>
              <a:t>‹#›</a:t>
            </a:fld>
            <a:endParaRPr lang="el-GR" dirty="0"/>
          </a:p>
        </p:txBody>
      </p:sp>
    </p:spTree>
    <p:extLst>
      <p:ext uri="{BB962C8B-B14F-4D97-AF65-F5344CB8AC3E}">
        <p14:creationId xmlns:p14="http://schemas.microsoft.com/office/powerpoint/2010/main" val="60503520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ste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6797" y="396000"/>
            <a:ext cx="7555935" cy="587132"/>
          </a:xfrm>
          <a:prstGeom prst="rect">
            <a:avLst/>
          </a:prstGeom>
        </p:spPr>
        <p:txBody>
          <a:bodyPr>
            <a:noAutofit/>
          </a:bodyPr>
          <a:lstStyle>
            <a:lvl1pPr>
              <a:defRPr lang="en-US" sz="2000" kern="1200" dirty="0">
                <a:solidFill>
                  <a:schemeClr val="tx1"/>
                </a:solidFill>
                <a:latin typeface="Calibri" panose="020F0502020204030204" pitchFamily="34" charset="0"/>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716797" y="1057284"/>
            <a:ext cx="7555935" cy="4962511"/>
          </a:xfrm>
          <a:prstGeom prst="rect">
            <a:avLst/>
          </a:prstGeom>
        </p:spPr>
        <p:txBody>
          <a:bodyPr anchor="t">
            <a:normAutofit/>
          </a:bodyPr>
          <a:lstStyle>
            <a:lvl1pPr marL="400050" indent="-228600" algn="l" defTabSz="914400" rtl="0" eaLnBrk="1" latinLnBrk="0" hangingPunct="1">
              <a:lnSpc>
                <a:spcPct val="90000"/>
              </a:lnSpc>
              <a:buFont typeface="Arial" panose="020B0604020202020204" pitchFamily="34" charset="0"/>
              <a:buChar char="•"/>
              <a:defRPr lang="en-US" sz="1800" kern="1200" dirty="0">
                <a:solidFill>
                  <a:schemeClr val="tx1"/>
                </a:solidFill>
                <a:latin typeface="Calibri" panose="020F0502020204030204" pitchFamily="34" charset="0"/>
                <a:ea typeface="+mn-ea"/>
                <a:cs typeface="+mn-cs"/>
              </a:defRPr>
            </a:lvl1pPr>
            <a:lvl2pPr marL="628650" indent="-228600" algn="l" defTabSz="914400" rtl="0" eaLnBrk="1" latinLnBrk="0" hangingPunct="1">
              <a:lnSpc>
                <a:spcPct val="90000"/>
              </a:lnSpc>
              <a:buFont typeface="Wingdings" panose="05000000000000000000" pitchFamily="2" charset="2"/>
              <a:buChar char="§"/>
              <a:defRPr lang="en-US" sz="1800" kern="1200" dirty="0">
                <a:solidFill>
                  <a:schemeClr val="tx1"/>
                </a:solidFill>
                <a:latin typeface="Calibri" panose="020F0502020204030204" pitchFamily="34" charset="0"/>
                <a:ea typeface="+mn-ea"/>
                <a:cs typeface="+mn-cs"/>
              </a:defRPr>
            </a:lvl2pPr>
            <a:lvl3pPr marL="971550" indent="-228600" algn="l" defTabSz="914400" rtl="0" eaLnBrk="1" latinLnBrk="0" hangingPunct="1">
              <a:lnSpc>
                <a:spcPct val="90000"/>
              </a:lnSpc>
              <a:buFont typeface="Courier New" panose="02070309020205020404" pitchFamily="49" charset="0"/>
              <a:buChar char="o"/>
              <a:defRPr lang="en-US" sz="1800" kern="1200" dirty="0">
                <a:solidFill>
                  <a:schemeClr val="tx1"/>
                </a:solidFill>
                <a:latin typeface="Calibri" panose="020F0502020204030204" pitchFamily="34" charset="0"/>
                <a:ea typeface="+mn-ea"/>
                <a:cs typeface="+mn-cs"/>
              </a:defRPr>
            </a:lvl3pPr>
            <a:lvl4pPr marL="1257300" indent="-228600" algn="l" defTabSz="914400" rtl="0" eaLnBrk="1" latinLnBrk="0" hangingPunct="1">
              <a:lnSpc>
                <a:spcPct val="90000"/>
              </a:lnSpc>
              <a:buFont typeface="Arial" panose="020B0604020202020204" pitchFamily="34" charset="0"/>
              <a:buChar char="•"/>
              <a:defRPr lang="en-US" sz="1800" kern="1200" dirty="0">
                <a:solidFill>
                  <a:schemeClr val="tx1"/>
                </a:solidFill>
                <a:latin typeface="Calibri" panose="020F0502020204030204" pitchFamily="34" charset="0"/>
                <a:ea typeface="+mn-ea"/>
                <a:cs typeface="+mn-cs"/>
              </a:defRPr>
            </a:lvl4pPr>
            <a:lvl5pPr marL="1600200" indent="-228600" algn="l" defTabSz="914400" rtl="0" eaLnBrk="1" latinLnBrk="0" hangingPunct="1">
              <a:lnSpc>
                <a:spcPct val="90000"/>
              </a:lnSpc>
              <a:buFont typeface="Arial" panose="020B0604020202020204" pitchFamily="34" charset="0"/>
              <a:buChar char="•"/>
              <a:defRPr lang="en-US" sz="1800" kern="1200" dirty="0">
                <a:solidFill>
                  <a:schemeClr val="tx1"/>
                </a:solidFill>
                <a:latin typeface="Calibri" panose="020F050202020403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D743A164-1DD7-4DF4-9CF4-A1294F2349D3}"/>
              </a:ext>
            </a:extLst>
          </p:cNvPr>
          <p:cNvSpPr/>
          <p:nvPr/>
        </p:nvSpPr>
        <p:spPr>
          <a:xfrm>
            <a:off x="0" y="396000"/>
            <a:ext cx="679838"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sp>
        <p:nvSpPr>
          <p:cNvPr id="9" name="Rectangle 8">
            <a:extLst>
              <a:ext uri="{FF2B5EF4-FFF2-40B4-BE49-F238E27FC236}">
                <a16:creationId xmlns:a16="http://schemas.microsoft.com/office/drawing/2014/main" id="{CD7AFB0B-A077-4720-9F0A-26CA80FDB2A8}"/>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2" name="Text Placeholder 9">
            <a:extLst>
              <a:ext uri="{FF2B5EF4-FFF2-40B4-BE49-F238E27FC236}">
                <a16:creationId xmlns:a16="http://schemas.microsoft.com/office/drawing/2014/main" id="{16319885-2CE0-4613-AE94-E8047905B910}"/>
              </a:ext>
            </a:extLst>
          </p:cNvPr>
          <p:cNvSpPr>
            <a:spLocks noGrp="1"/>
          </p:cNvSpPr>
          <p:nvPr>
            <p:ph type="body" sz="quarter" idx="17" hasCustomPrompt="1"/>
          </p:nvPr>
        </p:nvSpPr>
        <p:spPr>
          <a:xfrm>
            <a:off x="656039" y="6356350"/>
            <a:ext cx="508716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pic>
        <p:nvPicPr>
          <p:cNvPr id="13" name="Picture 12">
            <a:extLst>
              <a:ext uri="{FF2B5EF4-FFF2-40B4-BE49-F238E27FC236}">
                <a16:creationId xmlns:a16="http://schemas.microsoft.com/office/drawing/2014/main" id="{78A88818-5795-4B16-9BE8-7CB993433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1" y="470110"/>
            <a:ext cx="473002" cy="438911"/>
          </a:xfrm>
          <a:prstGeom prst="rect">
            <a:avLst/>
          </a:prstGeom>
        </p:spPr>
      </p:pic>
      <p:sp>
        <p:nvSpPr>
          <p:cNvPr id="14" name="Slide Number Placeholder 2">
            <a:extLst>
              <a:ext uri="{FF2B5EF4-FFF2-40B4-BE49-F238E27FC236}">
                <a16:creationId xmlns:a16="http://schemas.microsoft.com/office/drawing/2014/main" id="{7FFAD48A-688F-4C6B-958A-66F6FABE464F}"/>
              </a:ext>
            </a:extLst>
          </p:cNvPr>
          <p:cNvSpPr>
            <a:spLocks noGrp="1"/>
          </p:cNvSpPr>
          <p:nvPr>
            <p:ph type="sldNum" sz="quarter" idx="4"/>
          </p:nvPr>
        </p:nvSpPr>
        <p:spPr>
          <a:xfrm>
            <a:off x="6457950" y="6356351"/>
            <a:ext cx="1814782" cy="365125"/>
          </a:xfrm>
          <a:prstGeom prst="rect">
            <a:avLst/>
          </a:prstGeom>
        </p:spPr>
        <p:txBody>
          <a:bodyPr anchor="ctr"/>
          <a:lstStyle>
            <a:lvl1pPr algn="r">
              <a:defRPr lang="en-US"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89238D6C-D719-458F-8D22-021348AC9672}" type="slidenum">
              <a:rPr lang="el-GR" smtClean="0"/>
              <a:pPr/>
              <a:t>‹#›</a:t>
            </a:fld>
            <a:endParaRPr lang="el-GR" dirty="0"/>
          </a:p>
        </p:txBody>
      </p:sp>
    </p:spTree>
    <p:extLst>
      <p:ext uri="{BB962C8B-B14F-4D97-AF65-F5344CB8AC3E}">
        <p14:creationId xmlns:p14="http://schemas.microsoft.com/office/powerpoint/2010/main" val="7053624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rgbClr val="FF3200"/>
        </a:solidFill>
        <a:effectLst/>
      </p:bgPr>
    </p:bg>
    <p:spTree>
      <p:nvGrpSpPr>
        <p:cNvPr id="1" name=""/>
        <p:cNvGrpSpPr/>
        <p:nvPr/>
      </p:nvGrpSpPr>
      <p:grpSpPr>
        <a:xfrm>
          <a:off x="0" y="0"/>
          <a:ext cx="0" cy="0"/>
          <a:chOff x="0" y="0"/>
          <a:chExt cx="0" cy="0"/>
        </a:xfrm>
      </p:grpSpPr>
      <p:sp>
        <p:nvSpPr>
          <p:cNvPr id="9" name="Text Placeholder 13">
            <a:extLst>
              <a:ext uri="{FF2B5EF4-FFF2-40B4-BE49-F238E27FC236}">
                <a16:creationId xmlns:a16="http://schemas.microsoft.com/office/drawing/2014/main" id="{7BC3B620-F55A-4610-AEE9-3128511DAA57}"/>
              </a:ext>
            </a:extLst>
          </p:cNvPr>
          <p:cNvSpPr>
            <a:spLocks noGrp="1"/>
          </p:cNvSpPr>
          <p:nvPr>
            <p:ph type="body" sz="quarter" idx="12" hasCustomPrompt="1"/>
          </p:nvPr>
        </p:nvSpPr>
        <p:spPr>
          <a:xfrm>
            <a:off x="3167063" y="2354093"/>
            <a:ext cx="5149850" cy="636663"/>
          </a:xfrm>
          <a:prstGeom prst="rect">
            <a:avLst/>
          </a:prstGeom>
        </p:spPr>
        <p:txBody>
          <a:bodyPr/>
          <a:lstStyle>
            <a:lvl1pPr marL="0" indent="0">
              <a:buNone/>
              <a:defRPr sz="3600" b="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Font typeface="Arial" panose="020B0604020202020204" pitchFamily="34" charset="0"/>
              <a:buNone/>
              <a:defRPr>
                <a:solidFill>
                  <a:schemeClr val="bg1"/>
                </a:solidFill>
              </a:defRPr>
            </a:lvl4pPr>
            <a:lvl5pPr marL="1828800" indent="0">
              <a:buFont typeface="Arial" panose="020B0604020202020204" pitchFamily="34" charset="0"/>
              <a:buNone/>
              <a:defRPr>
                <a:solidFill>
                  <a:schemeClr val="bg1"/>
                </a:solidFill>
              </a:defRPr>
            </a:lvl5pPr>
          </a:lstStyle>
          <a:p>
            <a:pPr lvl="0"/>
            <a:r>
              <a:rPr lang="en-US"/>
              <a:t>Module #:</a:t>
            </a:r>
          </a:p>
        </p:txBody>
      </p:sp>
      <p:sp>
        <p:nvSpPr>
          <p:cNvPr id="10" name="Text Placeholder 13">
            <a:extLst>
              <a:ext uri="{FF2B5EF4-FFF2-40B4-BE49-F238E27FC236}">
                <a16:creationId xmlns:a16="http://schemas.microsoft.com/office/drawing/2014/main" id="{3D677616-E306-468C-A87F-543368160510}"/>
              </a:ext>
            </a:extLst>
          </p:cNvPr>
          <p:cNvSpPr>
            <a:spLocks noGrp="1"/>
          </p:cNvSpPr>
          <p:nvPr>
            <p:ph type="body" sz="quarter" idx="13" hasCustomPrompt="1"/>
          </p:nvPr>
        </p:nvSpPr>
        <p:spPr>
          <a:xfrm>
            <a:off x="3167063" y="3004832"/>
            <a:ext cx="5149850" cy="1106996"/>
          </a:xfrm>
          <a:prstGeom prst="rect">
            <a:avLst/>
          </a:prstGeom>
        </p:spPr>
        <p:txBody>
          <a:bodyPr/>
          <a:lstStyle>
            <a:lvl1pPr marL="0" indent="0">
              <a:buNone/>
              <a:defRPr sz="36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Font typeface="Arial" panose="020B0604020202020204" pitchFamily="34" charset="0"/>
              <a:buNone/>
              <a:defRPr>
                <a:solidFill>
                  <a:schemeClr val="bg1"/>
                </a:solidFill>
              </a:defRPr>
            </a:lvl4pPr>
            <a:lvl5pPr marL="1828800" indent="0">
              <a:buFont typeface="Arial" panose="020B0604020202020204" pitchFamily="34" charset="0"/>
              <a:buNone/>
              <a:defRPr>
                <a:solidFill>
                  <a:schemeClr val="bg1"/>
                </a:solidFill>
              </a:defRPr>
            </a:lvl5pPr>
          </a:lstStyle>
          <a:p>
            <a:pPr lvl="0"/>
            <a:r>
              <a:rPr lang="en-US" dirty="0"/>
              <a:t>Title of Module Here</a:t>
            </a:r>
          </a:p>
        </p:txBody>
      </p:sp>
      <p:sp>
        <p:nvSpPr>
          <p:cNvPr id="11" name="Text Placeholder 13">
            <a:extLst>
              <a:ext uri="{FF2B5EF4-FFF2-40B4-BE49-F238E27FC236}">
                <a16:creationId xmlns:a16="http://schemas.microsoft.com/office/drawing/2014/main" id="{276A47FB-D1D1-42E0-BC67-509E80DEDF5A}"/>
              </a:ext>
            </a:extLst>
          </p:cNvPr>
          <p:cNvSpPr>
            <a:spLocks noGrp="1"/>
          </p:cNvSpPr>
          <p:nvPr>
            <p:ph type="body" sz="quarter" idx="14" hasCustomPrompt="1"/>
          </p:nvPr>
        </p:nvSpPr>
        <p:spPr>
          <a:xfrm>
            <a:off x="3167065" y="1529113"/>
            <a:ext cx="5149848" cy="810904"/>
          </a:xfrm>
          <a:prstGeom prst="rect">
            <a:avLst/>
          </a:prstGeom>
        </p:spPr>
        <p:txBody>
          <a:bodyPr anchor="b">
            <a:normAutofit/>
          </a:bodyPr>
          <a:lstStyle>
            <a:lvl1pPr marL="0" indent="0">
              <a:buNone/>
              <a:defRPr sz="32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Font typeface="Arial" panose="020B0604020202020204" pitchFamily="34" charset="0"/>
              <a:buNone/>
              <a:defRPr>
                <a:solidFill>
                  <a:schemeClr val="bg1"/>
                </a:solidFill>
              </a:defRPr>
            </a:lvl4pPr>
            <a:lvl5pPr marL="1828800" indent="0">
              <a:buFont typeface="Arial" panose="020B0604020202020204" pitchFamily="34" charset="0"/>
              <a:buNone/>
              <a:defRPr>
                <a:solidFill>
                  <a:schemeClr val="bg1"/>
                </a:solidFill>
              </a:defRPr>
            </a:lvl5pPr>
          </a:lstStyle>
          <a:p>
            <a:pPr lvl="0"/>
            <a:r>
              <a:rPr lang="fr-FR" dirty="0"/>
              <a:t>Coding Bootcamp</a:t>
            </a:r>
          </a:p>
        </p:txBody>
      </p:sp>
      <p:sp>
        <p:nvSpPr>
          <p:cNvPr id="12" name="Text Placeholder 13">
            <a:extLst>
              <a:ext uri="{FF2B5EF4-FFF2-40B4-BE49-F238E27FC236}">
                <a16:creationId xmlns:a16="http://schemas.microsoft.com/office/drawing/2014/main" id="{41B1CDF4-7E90-405E-891E-C297476A2958}"/>
              </a:ext>
            </a:extLst>
          </p:cNvPr>
          <p:cNvSpPr>
            <a:spLocks noGrp="1"/>
          </p:cNvSpPr>
          <p:nvPr>
            <p:ph type="body" sz="quarter" idx="15" hasCustomPrompt="1"/>
          </p:nvPr>
        </p:nvSpPr>
        <p:spPr>
          <a:xfrm>
            <a:off x="863600" y="4125904"/>
            <a:ext cx="3672541" cy="435915"/>
          </a:xfrm>
          <a:prstGeom prst="rect">
            <a:avLst/>
          </a:prstGeom>
          <a:solidFill>
            <a:srgbClr val="FF3200"/>
          </a:solidFill>
        </p:spPr>
        <p:txBody>
          <a:bodyPr>
            <a:normAutofit/>
          </a:bodyPr>
          <a:lstStyle>
            <a:lvl1pPr marL="0" indent="0">
              <a:buClr>
                <a:schemeClr val="tx1"/>
              </a:buClr>
              <a:buFont typeface="Arial" panose="020B0604020202020204" pitchFamily="34" charset="0"/>
              <a:buNone/>
              <a:defRPr sz="20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Font typeface="Arial" panose="020B0604020202020204" pitchFamily="34" charset="0"/>
              <a:buNone/>
              <a:defRPr>
                <a:solidFill>
                  <a:schemeClr val="bg1"/>
                </a:solidFill>
              </a:defRPr>
            </a:lvl4pPr>
            <a:lvl5pPr marL="1828800" indent="0">
              <a:buFont typeface="Arial" panose="020B0604020202020204" pitchFamily="34" charset="0"/>
              <a:buNone/>
              <a:defRPr>
                <a:solidFill>
                  <a:schemeClr val="bg1"/>
                </a:solidFill>
              </a:defRPr>
            </a:lvl5pPr>
          </a:lstStyle>
          <a:p>
            <a:pPr lvl="0"/>
            <a:r>
              <a:rPr lang="en-US" dirty="0"/>
              <a:t>Objectives:</a:t>
            </a:r>
          </a:p>
        </p:txBody>
      </p:sp>
      <p:sp>
        <p:nvSpPr>
          <p:cNvPr id="13" name="Text Placeholder 13">
            <a:extLst>
              <a:ext uri="{FF2B5EF4-FFF2-40B4-BE49-F238E27FC236}">
                <a16:creationId xmlns:a16="http://schemas.microsoft.com/office/drawing/2014/main" id="{2BD54BEF-03C8-4313-AC87-3AAFF8E6D7C5}"/>
              </a:ext>
            </a:extLst>
          </p:cNvPr>
          <p:cNvSpPr>
            <a:spLocks noGrp="1"/>
          </p:cNvSpPr>
          <p:nvPr>
            <p:ph type="body" sz="quarter" idx="16" hasCustomPrompt="1"/>
          </p:nvPr>
        </p:nvSpPr>
        <p:spPr>
          <a:xfrm>
            <a:off x="863600" y="4575895"/>
            <a:ext cx="3672541" cy="1482008"/>
          </a:xfrm>
          <a:prstGeom prst="rect">
            <a:avLst/>
          </a:prstGeom>
        </p:spPr>
        <p:txBody>
          <a:bodyPr>
            <a:normAutofit/>
          </a:bodyPr>
          <a:lstStyle>
            <a:lvl1pPr marL="342900" indent="-342900">
              <a:buClr>
                <a:schemeClr val="bg1"/>
              </a:buClr>
              <a:buFont typeface="Wingdings" panose="05000000000000000000" pitchFamily="2" charset="2"/>
              <a:buChar char="§"/>
              <a:defRPr sz="1400" b="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Font typeface="Arial" panose="020B0604020202020204" pitchFamily="34" charset="0"/>
              <a:buNone/>
              <a:defRPr>
                <a:solidFill>
                  <a:schemeClr val="bg1"/>
                </a:solidFill>
              </a:defRPr>
            </a:lvl4pPr>
            <a:lvl5pPr marL="1828800" indent="0">
              <a:buFont typeface="Arial" panose="020B0604020202020204" pitchFamily="34" charset="0"/>
              <a:buNone/>
              <a:defRPr>
                <a:solidFill>
                  <a:schemeClr val="bg1"/>
                </a:solidFill>
              </a:defRPr>
            </a:lvl5pPr>
          </a:lstStyle>
          <a:p>
            <a:pPr lvl="0"/>
            <a:r>
              <a:rPr lang="en-US" dirty="0"/>
              <a:t>Insert here</a:t>
            </a:r>
          </a:p>
        </p:txBody>
      </p:sp>
      <p:cxnSp>
        <p:nvCxnSpPr>
          <p:cNvPr id="14" name="Straight Connector 13">
            <a:extLst>
              <a:ext uri="{FF2B5EF4-FFF2-40B4-BE49-F238E27FC236}">
                <a16:creationId xmlns:a16="http://schemas.microsoft.com/office/drawing/2014/main" id="{32D0595A-7D70-4BEA-863B-B1518845EF6B}"/>
              </a:ext>
            </a:extLst>
          </p:cNvPr>
          <p:cNvCxnSpPr>
            <a:cxnSpLocks/>
          </p:cNvCxnSpPr>
          <p:nvPr/>
        </p:nvCxnSpPr>
        <p:spPr bwMode="auto">
          <a:xfrm>
            <a:off x="863600" y="4111828"/>
            <a:ext cx="7453313" cy="0"/>
          </a:xfrm>
          <a:prstGeom prst="line">
            <a:avLst/>
          </a:prstGeom>
          <a:solidFill>
            <a:schemeClr val="accent1"/>
          </a:solidFill>
          <a:ln w="28575" cap="flat" cmpd="sng" algn="ctr">
            <a:solidFill>
              <a:schemeClr val="bg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F60DDCF6-871D-45D6-BB36-B5AD43205091}"/>
              </a:ext>
            </a:extLst>
          </p:cNvPr>
          <p:cNvCxnSpPr>
            <a:cxnSpLocks/>
          </p:cNvCxnSpPr>
          <p:nvPr/>
        </p:nvCxnSpPr>
        <p:spPr bwMode="auto">
          <a:xfrm>
            <a:off x="863600" y="4561819"/>
            <a:ext cx="7453313" cy="0"/>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17" name="Text Placeholder 13">
            <a:extLst>
              <a:ext uri="{FF2B5EF4-FFF2-40B4-BE49-F238E27FC236}">
                <a16:creationId xmlns:a16="http://schemas.microsoft.com/office/drawing/2014/main" id="{4F19A198-9AAE-40EC-BDDA-BF11DD580916}"/>
              </a:ext>
            </a:extLst>
          </p:cNvPr>
          <p:cNvSpPr>
            <a:spLocks noGrp="1"/>
          </p:cNvSpPr>
          <p:nvPr>
            <p:ph type="body" sz="quarter" idx="18" hasCustomPrompt="1"/>
          </p:nvPr>
        </p:nvSpPr>
        <p:spPr>
          <a:xfrm>
            <a:off x="4536141" y="4589970"/>
            <a:ext cx="3780772" cy="1482008"/>
          </a:xfrm>
          <a:prstGeom prst="rect">
            <a:avLst/>
          </a:prstGeom>
        </p:spPr>
        <p:txBody>
          <a:bodyPr>
            <a:normAutofit/>
          </a:bodyPr>
          <a:lstStyle>
            <a:lvl1pPr marL="342900" indent="-342900">
              <a:buClr>
                <a:schemeClr val="bg1"/>
              </a:buClr>
              <a:buFont typeface="Wingdings" panose="05000000000000000000" pitchFamily="2" charset="2"/>
              <a:buChar char="§"/>
              <a:defRPr sz="1400" b="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Font typeface="Arial" panose="020B0604020202020204" pitchFamily="34" charset="0"/>
              <a:buNone/>
              <a:defRPr>
                <a:solidFill>
                  <a:schemeClr val="bg1"/>
                </a:solidFill>
              </a:defRPr>
            </a:lvl4pPr>
            <a:lvl5pPr marL="1828800" indent="0">
              <a:buFont typeface="Arial" panose="020B0604020202020204" pitchFamily="34" charset="0"/>
              <a:buNone/>
              <a:defRPr>
                <a:solidFill>
                  <a:schemeClr val="bg1"/>
                </a:solidFill>
              </a:defRPr>
            </a:lvl5pPr>
          </a:lstStyle>
          <a:p>
            <a:pPr lvl="0"/>
            <a:r>
              <a:rPr lang="en-US" dirty="0"/>
              <a:t>Insert here</a:t>
            </a:r>
          </a:p>
        </p:txBody>
      </p:sp>
      <p:sp>
        <p:nvSpPr>
          <p:cNvPr id="19" name="Rectangle 18">
            <a:extLst>
              <a:ext uri="{FF2B5EF4-FFF2-40B4-BE49-F238E27FC236}">
                <a16:creationId xmlns:a16="http://schemas.microsoft.com/office/drawing/2014/main" id="{E741D3DD-E120-4215-BDA6-0F7F5717404D}"/>
              </a:ext>
            </a:extLst>
          </p:cNvPr>
          <p:cNvSpPr/>
          <p:nvPr/>
        </p:nvSpPr>
        <p:spPr>
          <a:xfrm>
            <a:off x="740806" y="1553309"/>
            <a:ext cx="2288144" cy="2274147"/>
          </a:xfrm>
          <a:prstGeom prst="rect">
            <a:avLst/>
          </a:prstGeom>
          <a:solidFill>
            <a:srgbClr val="FF3200"/>
          </a:solidFill>
          <a:ln>
            <a:no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5" name="Slide Number Placeholder 5">
            <a:extLst>
              <a:ext uri="{FF2B5EF4-FFF2-40B4-BE49-F238E27FC236}">
                <a16:creationId xmlns:a16="http://schemas.microsoft.com/office/drawing/2014/main" id="{6ABF6DEB-4D9E-4669-AC94-735FA6DA290F}"/>
              </a:ext>
            </a:extLst>
          </p:cNvPr>
          <p:cNvSpPr>
            <a:spLocks noGrp="1"/>
          </p:cNvSpPr>
          <p:nvPr>
            <p:ph type="sldNum" sz="quarter" idx="19"/>
          </p:nvPr>
        </p:nvSpPr>
        <p:spPr>
          <a:xfrm>
            <a:off x="6616376" y="6356350"/>
            <a:ext cx="1768499" cy="365124"/>
          </a:xfrm>
          <a:prstGeom prst="rect">
            <a:avLst/>
          </a:prstGeom>
        </p:spPr>
        <p:txBody>
          <a:bodyPr vert="horz" lIns="91440" tIns="45720" rIns="91440" bIns="45720" rtlCol="0" anchor="ctr"/>
          <a:lstStyle>
            <a:lvl1pPr algn="r">
              <a:defRPr sz="1200" b="1">
                <a:solidFill>
                  <a:schemeClr val="bg1"/>
                </a:solidFill>
                <a:latin typeface="Calibri" panose="020F0502020204030204" pitchFamily="34" charset="0"/>
              </a:defRPr>
            </a:lvl1pPr>
          </a:lstStyle>
          <a:p>
            <a:fld id="{17F2974B-D1D3-4266-A092-58A40B94A82B}" type="slidenum">
              <a:rPr lang="el-GR" smtClean="0"/>
              <a:pPr/>
              <a:t>‹#›</a:t>
            </a:fld>
            <a:endParaRPr lang="el-GR" dirty="0"/>
          </a:p>
        </p:txBody>
      </p:sp>
      <p:sp>
        <p:nvSpPr>
          <p:cNvPr id="20" name="Text Placeholder 9">
            <a:extLst>
              <a:ext uri="{FF2B5EF4-FFF2-40B4-BE49-F238E27FC236}">
                <a16:creationId xmlns:a16="http://schemas.microsoft.com/office/drawing/2014/main" id="{3978D564-973D-496E-ABC3-959F99DD6C53}"/>
              </a:ext>
            </a:extLst>
          </p:cNvPr>
          <p:cNvSpPr>
            <a:spLocks noGrp="1"/>
          </p:cNvSpPr>
          <p:nvPr>
            <p:ph type="body" sz="quarter" idx="17" hasCustomPrompt="1"/>
          </p:nvPr>
        </p:nvSpPr>
        <p:spPr>
          <a:xfrm>
            <a:off x="863600" y="6356350"/>
            <a:ext cx="5209975"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sz="1200" b="1">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de-DE" dirty="0"/>
              <a:t>PeopleCert </a:t>
            </a:r>
            <a:r>
              <a:rPr lang="en-US" dirty="0"/>
              <a:t>Software Developer Skills – Trainer Slide Deck</a:t>
            </a:r>
            <a:endParaRPr lang="el-GR" dirty="0"/>
          </a:p>
        </p:txBody>
      </p:sp>
      <p:sp>
        <p:nvSpPr>
          <p:cNvPr id="18" name="Text Placeholder 13">
            <a:extLst>
              <a:ext uri="{FF2B5EF4-FFF2-40B4-BE49-F238E27FC236}">
                <a16:creationId xmlns:a16="http://schemas.microsoft.com/office/drawing/2014/main" id="{87EFCDA1-535F-4F84-950F-21AB8A7B22D4}"/>
              </a:ext>
            </a:extLst>
          </p:cNvPr>
          <p:cNvSpPr>
            <a:spLocks noGrp="1"/>
          </p:cNvSpPr>
          <p:nvPr>
            <p:ph type="body" sz="quarter" idx="20" hasCustomPrompt="1"/>
          </p:nvPr>
        </p:nvSpPr>
        <p:spPr>
          <a:xfrm>
            <a:off x="4536141" y="4125903"/>
            <a:ext cx="3672541" cy="435915"/>
          </a:xfrm>
          <a:prstGeom prst="rect">
            <a:avLst/>
          </a:prstGeom>
          <a:solidFill>
            <a:srgbClr val="FF3200"/>
          </a:solidFill>
        </p:spPr>
        <p:txBody>
          <a:bodyPr>
            <a:normAutofit/>
          </a:bodyPr>
          <a:lstStyle>
            <a:lvl1pPr marL="0" indent="0">
              <a:buClr>
                <a:schemeClr val="tx1"/>
              </a:buClr>
              <a:buFont typeface="Arial" panose="020B0604020202020204" pitchFamily="34" charset="0"/>
              <a:buNone/>
              <a:defRPr sz="20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Font typeface="Arial" panose="020B0604020202020204" pitchFamily="34" charset="0"/>
              <a:buNone/>
              <a:defRPr>
                <a:solidFill>
                  <a:schemeClr val="bg1"/>
                </a:solidFill>
              </a:defRPr>
            </a:lvl4pPr>
            <a:lvl5pPr marL="1828800" indent="0">
              <a:buFont typeface="Arial" panose="020B0604020202020204" pitchFamily="34" charset="0"/>
              <a:buNone/>
              <a:defRPr>
                <a:solidFill>
                  <a:schemeClr val="bg1"/>
                </a:solidFill>
              </a:defRPr>
            </a:lvl5pPr>
          </a:lstStyle>
          <a:p>
            <a:pPr lvl="0"/>
            <a:r>
              <a:rPr lang="en-US" dirty="0"/>
              <a:t>Syllabus Items:</a:t>
            </a:r>
          </a:p>
        </p:txBody>
      </p:sp>
    </p:spTree>
    <p:extLst>
      <p:ext uri="{BB962C8B-B14F-4D97-AF65-F5344CB8AC3E}">
        <p14:creationId xmlns:p14="http://schemas.microsoft.com/office/powerpoint/2010/main" val="3121993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716796" y="999395"/>
            <a:ext cx="3538021" cy="801943"/>
          </a:xfrm>
          <a:prstGeom prst="rect">
            <a:avLst/>
          </a:prstGeom>
        </p:spPr>
        <p:txBody>
          <a:bodyPr anchor="b">
            <a:normAutofit/>
          </a:bodyPr>
          <a:lstStyle>
            <a:lvl1pPr marL="0" indent="0">
              <a:lnSpc>
                <a:spcPct val="100000"/>
              </a:lnSpc>
              <a:buNone/>
              <a:defRPr sz="1650" b="0" cap="none" baseline="0">
                <a:solidFill>
                  <a:srgbClr val="FF3200"/>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4" name="Content Placeholder 3"/>
          <p:cNvSpPr>
            <a:spLocks noGrp="1"/>
          </p:cNvSpPr>
          <p:nvPr>
            <p:ph sz="half" idx="2"/>
          </p:nvPr>
        </p:nvSpPr>
        <p:spPr>
          <a:xfrm>
            <a:off x="716796" y="1801337"/>
            <a:ext cx="3538023" cy="4189888"/>
          </a:xfrm>
          <a:prstGeom prst="rect">
            <a:avLst/>
          </a:prstGeo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4502961" y="999395"/>
            <a:ext cx="3771897" cy="802237"/>
          </a:xfrm>
          <a:prstGeom prst="rect">
            <a:avLst/>
          </a:prstGeom>
        </p:spPr>
        <p:txBody>
          <a:bodyPr anchor="b">
            <a:normAutofit/>
          </a:bodyPr>
          <a:lstStyle>
            <a:lvl1pPr marL="0" indent="0">
              <a:lnSpc>
                <a:spcPct val="100000"/>
              </a:lnSpc>
              <a:buNone/>
              <a:defRPr sz="1650" b="0" cap="none" baseline="0">
                <a:solidFill>
                  <a:srgbClr val="FF3200"/>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6" name="Content Placeholder 5"/>
          <p:cNvSpPr>
            <a:spLocks noGrp="1"/>
          </p:cNvSpPr>
          <p:nvPr>
            <p:ph sz="quarter" idx="4"/>
          </p:nvPr>
        </p:nvSpPr>
        <p:spPr>
          <a:xfrm>
            <a:off x="4502962" y="1801337"/>
            <a:ext cx="3771897" cy="4166986"/>
          </a:xfrm>
          <a:prstGeom prst="rect">
            <a:avLst/>
          </a:prstGeo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a:extLst>
              <a:ext uri="{FF2B5EF4-FFF2-40B4-BE49-F238E27FC236}">
                <a16:creationId xmlns:a16="http://schemas.microsoft.com/office/drawing/2014/main" id="{8A95D36B-5091-456D-A675-4A2EDA31E9D9}"/>
              </a:ext>
            </a:extLst>
          </p:cNvPr>
          <p:cNvSpPr>
            <a:spLocks noGrp="1"/>
          </p:cNvSpPr>
          <p:nvPr>
            <p:ph type="title"/>
          </p:nvPr>
        </p:nvSpPr>
        <p:spPr>
          <a:xfrm>
            <a:off x="716797" y="396000"/>
            <a:ext cx="7555935" cy="587132"/>
          </a:xfrm>
          <a:prstGeom prst="rect">
            <a:avLst/>
          </a:prstGeom>
        </p:spPr>
        <p:txBody>
          <a:bodyPr>
            <a:noAutofit/>
          </a:bodyPr>
          <a:lstStyle>
            <a:lvl1pPr>
              <a:defRPr lang="en-US" sz="2000" kern="1200" dirty="0">
                <a:solidFill>
                  <a:schemeClr val="tx1"/>
                </a:solidFill>
                <a:latin typeface="Calibri" panose="020F0502020204030204" pitchFamily="34" charset="0"/>
                <a:ea typeface="+mj-ea"/>
                <a:cs typeface="+mj-cs"/>
              </a:defRPr>
            </a:lvl1pPr>
          </a:lstStyle>
          <a:p>
            <a:r>
              <a:rPr lang="en-US"/>
              <a:t>Click to edit Master title style</a:t>
            </a:r>
            <a:endParaRPr lang="en-US" dirty="0"/>
          </a:p>
        </p:txBody>
      </p:sp>
      <p:sp>
        <p:nvSpPr>
          <p:cNvPr id="10" name="Rectangle 9">
            <a:extLst>
              <a:ext uri="{FF2B5EF4-FFF2-40B4-BE49-F238E27FC236}">
                <a16:creationId xmlns:a16="http://schemas.microsoft.com/office/drawing/2014/main" id="{EF61F033-6D67-4F69-913A-1136F857EA8C}"/>
              </a:ext>
            </a:extLst>
          </p:cNvPr>
          <p:cNvSpPr/>
          <p:nvPr/>
        </p:nvSpPr>
        <p:spPr>
          <a:xfrm>
            <a:off x="0" y="396000"/>
            <a:ext cx="679838"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sp>
        <p:nvSpPr>
          <p:cNvPr id="12" name="Rectangle 11">
            <a:extLst>
              <a:ext uri="{FF2B5EF4-FFF2-40B4-BE49-F238E27FC236}">
                <a16:creationId xmlns:a16="http://schemas.microsoft.com/office/drawing/2014/main" id="{0B9205A3-60E5-4A5D-A6E4-503BF22D427C}"/>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4" name="Slide Number Placeholder 5">
            <a:extLst>
              <a:ext uri="{FF2B5EF4-FFF2-40B4-BE49-F238E27FC236}">
                <a16:creationId xmlns:a16="http://schemas.microsoft.com/office/drawing/2014/main" id="{0D6CB4B6-18B7-4095-A7AC-A9F5CD6B0D4B}"/>
              </a:ext>
            </a:extLst>
          </p:cNvPr>
          <p:cNvSpPr>
            <a:spLocks noGrp="1"/>
          </p:cNvSpPr>
          <p:nvPr>
            <p:ph type="sldNum" sz="quarter" idx="13"/>
          </p:nvPr>
        </p:nvSpPr>
        <p:spPr>
          <a:xfrm>
            <a:off x="6545922" y="6356350"/>
            <a:ext cx="1726810" cy="365124"/>
          </a:xfrm>
          <a:prstGeom prst="rect">
            <a:avLst/>
          </a:prstGeom>
        </p:spPr>
        <p:txBody>
          <a:bodyPr vert="horz" lIns="91440" tIns="45720" rIns="91440" bIns="45720" rtlCol="0" anchor="ctr"/>
          <a:lstStyle>
            <a:lvl1pPr algn="r">
              <a:defRPr lang="el-GR"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17F2974B-D1D3-4266-A092-58A40B94A82B}" type="slidenum">
              <a:rPr lang="el-GR" smtClean="0"/>
              <a:pPr/>
              <a:t>‹#›</a:t>
            </a:fld>
            <a:endParaRPr lang="el-GR" dirty="0"/>
          </a:p>
        </p:txBody>
      </p:sp>
      <p:sp>
        <p:nvSpPr>
          <p:cNvPr id="15" name="Text Placeholder 9">
            <a:extLst>
              <a:ext uri="{FF2B5EF4-FFF2-40B4-BE49-F238E27FC236}">
                <a16:creationId xmlns:a16="http://schemas.microsoft.com/office/drawing/2014/main" id="{4DEDB13D-D99B-4FFB-B40C-6AE7A3D6A969}"/>
              </a:ext>
            </a:extLst>
          </p:cNvPr>
          <p:cNvSpPr>
            <a:spLocks noGrp="1"/>
          </p:cNvSpPr>
          <p:nvPr>
            <p:ph type="body" sz="quarter" idx="17" hasCustomPrompt="1"/>
          </p:nvPr>
        </p:nvSpPr>
        <p:spPr>
          <a:xfrm>
            <a:off x="656039" y="6356350"/>
            <a:ext cx="508716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pic>
        <p:nvPicPr>
          <p:cNvPr id="11" name="Picture 10">
            <a:extLst>
              <a:ext uri="{FF2B5EF4-FFF2-40B4-BE49-F238E27FC236}">
                <a16:creationId xmlns:a16="http://schemas.microsoft.com/office/drawing/2014/main" id="{C40A1109-2FE1-4578-984D-A568854979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61" y="470110"/>
            <a:ext cx="473002" cy="438911"/>
          </a:xfrm>
          <a:prstGeom prst="rect">
            <a:avLst/>
          </a:prstGeom>
        </p:spPr>
      </p:pic>
    </p:spTree>
    <p:extLst>
      <p:ext uri="{BB962C8B-B14F-4D97-AF65-F5344CB8AC3E}">
        <p14:creationId xmlns:p14="http://schemas.microsoft.com/office/powerpoint/2010/main" val="17835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A1DF922C-B229-45AE-9D0B-4E961001F147}"/>
              </a:ext>
            </a:extLst>
          </p:cNvPr>
          <p:cNvSpPr>
            <a:spLocks noGrp="1"/>
          </p:cNvSpPr>
          <p:nvPr>
            <p:ph type="sldNum" sz="quarter" idx="13"/>
          </p:nvPr>
        </p:nvSpPr>
        <p:spPr>
          <a:xfrm>
            <a:off x="6458400" y="6356350"/>
            <a:ext cx="1814400" cy="365124"/>
          </a:xfrm>
          <a:prstGeom prst="rect">
            <a:avLst/>
          </a:prstGeom>
        </p:spPr>
        <p:txBody>
          <a:bodyPr vert="horz" lIns="91440" tIns="45720" rIns="91440" bIns="45720" rtlCol="0" anchor="ctr"/>
          <a:lstStyle>
            <a:lvl1pPr algn="r">
              <a:defRPr lang="el-GR"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17F2974B-D1D3-4266-A092-58A40B94A82B}" type="slidenum">
              <a:rPr lang="el-GR" smtClean="0"/>
              <a:pPr/>
              <a:t>‹#›</a:t>
            </a:fld>
            <a:endParaRPr lang="el-GR" dirty="0"/>
          </a:p>
        </p:txBody>
      </p:sp>
      <p:sp>
        <p:nvSpPr>
          <p:cNvPr id="10" name="Text Placeholder 9">
            <a:extLst>
              <a:ext uri="{FF2B5EF4-FFF2-40B4-BE49-F238E27FC236}">
                <a16:creationId xmlns:a16="http://schemas.microsoft.com/office/drawing/2014/main" id="{F4245D7F-E1D7-4154-AF3C-A3863DC7D093}"/>
              </a:ext>
            </a:extLst>
          </p:cNvPr>
          <p:cNvSpPr>
            <a:spLocks noGrp="1"/>
          </p:cNvSpPr>
          <p:nvPr>
            <p:ph type="body" sz="quarter" idx="17" hasCustomPrompt="1"/>
          </p:nvPr>
        </p:nvSpPr>
        <p:spPr>
          <a:xfrm>
            <a:off x="656039" y="6356350"/>
            <a:ext cx="580191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sp>
        <p:nvSpPr>
          <p:cNvPr id="6" name="Rectangle 5">
            <a:extLst>
              <a:ext uri="{FF2B5EF4-FFF2-40B4-BE49-F238E27FC236}">
                <a16:creationId xmlns:a16="http://schemas.microsoft.com/office/drawing/2014/main" id="{D0C668E2-7211-4DC1-ABA2-3F01BE5A041B}"/>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dirty="0">
              <a:latin typeface="Calibri" panose="020F0502020204030204" pitchFamily="34" charset="0"/>
            </a:endParaRPr>
          </a:p>
        </p:txBody>
      </p:sp>
    </p:spTree>
    <p:extLst>
      <p:ext uri="{BB962C8B-B14F-4D97-AF65-F5344CB8AC3E}">
        <p14:creationId xmlns:p14="http://schemas.microsoft.com/office/powerpoint/2010/main" val="148245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4" name="Table Placeholder 3">
            <a:extLst>
              <a:ext uri="{FF2B5EF4-FFF2-40B4-BE49-F238E27FC236}">
                <a16:creationId xmlns:a16="http://schemas.microsoft.com/office/drawing/2014/main" id="{9557B1F5-964C-426E-AD6C-543514EF7109}"/>
              </a:ext>
            </a:extLst>
          </p:cNvPr>
          <p:cNvSpPr>
            <a:spLocks noGrp="1"/>
          </p:cNvSpPr>
          <p:nvPr>
            <p:ph type="tbl" sz="quarter" idx="10"/>
          </p:nvPr>
        </p:nvSpPr>
        <p:spPr>
          <a:xfrm>
            <a:off x="656039" y="1472401"/>
            <a:ext cx="7861262" cy="4174735"/>
          </a:xfrm>
          <a:prstGeom prst="rect">
            <a:avLst/>
          </a:prstGeom>
        </p:spPr>
        <p:txBody>
          <a:bodyPr/>
          <a:lstStyle/>
          <a:p>
            <a:r>
              <a:rPr lang="en-US"/>
              <a:t>Click icon to add table</a:t>
            </a:r>
          </a:p>
        </p:txBody>
      </p:sp>
      <p:sp>
        <p:nvSpPr>
          <p:cNvPr id="6" name="Title 1">
            <a:extLst>
              <a:ext uri="{FF2B5EF4-FFF2-40B4-BE49-F238E27FC236}">
                <a16:creationId xmlns:a16="http://schemas.microsoft.com/office/drawing/2014/main" id="{9F7B7F9A-036B-4697-8F88-2E3000115861}"/>
              </a:ext>
            </a:extLst>
          </p:cNvPr>
          <p:cNvSpPr>
            <a:spLocks noGrp="1"/>
          </p:cNvSpPr>
          <p:nvPr>
            <p:ph type="title"/>
          </p:nvPr>
        </p:nvSpPr>
        <p:spPr>
          <a:xfrm>
            <a:off x="716797" y="396000"/>
            <a:ext cx="7798553" cy="587132"/>
          </a:xfrm>
          <a:prstGeom prst="rect">
            <a:avLst/>
          </a:prstGeom>
        </p:spPr>
        <p:txBody>
          <a:bodyPr>
            <a:noAutofit/>
          </a:bodyPr>
          <a:lstStyle>
            <a:lvl1pPr>
              <a:defRPr lang="en-US" sz="2000" kern="1200" dirty="0">
                <a:solidFill>
                  <a:schemeClr val="tx1"/>
                </a:solidFill>
                <a:latin typeface="Calibri" panose="020F0502020204030204" pitchFamily="34" charset="0"/>
                <a:ea typeface="+mj-ea"/>
                <a:cs typeface="+mj-cs"/>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95CE2669-C003-4EBD-AA3F-FA91CF5A0D66}"/>
              </a:ext>
            </a:extLst>
          </p:cNvPr>
          <p:cNvSpPr/>
          <p:nvPr/>
        </p:nvSpPr>
        <p:spPr>
          <a:xfrm>
            <a:off x="0" y="396000"/>
            <a:ext cx="679838"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sp>
        <p:nvSpPr>
          <p:cNvPr id="8" name="Rectangle 7">
            <a:extLst>
              <a:ext uri="{FF2B5EF4-FFF2-40B4-BE49-F238E27FC236}">
                <a16:creationId xmlns:a16="http://schemas.microsoft.com/office/drawing/2014/main" id="{E2C94D56-828E-4969-A456-E3A95BD77FE9}"/>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2" name="Slide Number Placeholder 5">
            <a:extLst>
              <a:ext uri="{FF2B5EF4-FFF2-40B4-BE49-F238E27FC236}">
                <a16:creationId xmlns:a16="http://schemas.microsoft.com/office/drawing/2014/main" id="{1BDC1C2A-A3B2-4717-801D-A5C09ACC827C}"/>
              </a:ext>
            </a:extLst>
          </p:cNvPr>
          <p:cNvSpPr>
            <a:spLocks noGrp="1"/>
          </p:cNvSpPr>
          <p:nvPr>
            <p:ph type="sldNum" sz="quarter" idx="13"/>
          </p:nvPr>
        </p:nvSpPr>
        <p:spPr>
          <a:xfrm>
            <a:off x="6458400" y="6356350"/>
            <a:ext cx="1814400" cy="365124"/>
          </a:xfrm>
          <a:prstGeom prst="rect">
            <a:avLst/>
          </a:prstGeom>
        </p:spPr>
        <p:txBody>
          <a:bodyPr vert="horz" lIns="91440" tIns="45720" rIns="91440" bIns="45720" rtlCol="0" anchor="ctr"/>
          <a:lstStyle>
            <a:lvl1pPr algn="r">
              <a:defRPr lang="el-GR"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17F2974B-D1D3-4266-A092-58A40B94A82B}" type="slidenum">
              <a:rPr lang="el-GR" smtClean="0"/>
              <a:pPr/>
              <a:t>‹#›</a:t>
            </a:fld>
            <a:endParaRPr lang="el-GR" dirty="0"/>
          </a:p>
        </p:txBody>
      </p:sp>
      <p:sp>
        <p:nvSpPr>
          <p:cNvPr id="13" name="Text Placeholder 9">
            <a:extLst>
              <a:ext uri="{FF2B5EF4-FFF2-40B4-BE49-F238E27FC236}">
                <a16:creationId xmlns:a16="http://schemas.microsoft.com/office/drawing/2014/main" id="{22292656-EAA5-4081-AC36-883AD28277A4}"/>
              </a:ext>
            </a:extLst>
          </p:cNvPr>
          <p:cNvSpPr>
            <a:spLocks noGrp="1"/>
          </p:cNvSpPr>
          <p:nvPr>
            <p:ph type="body" sz="quarter" idx="17" hasCustomPrompt="1"/>
          </p:nvPr>
        </p:nvSpPr>
        <p:spPr>
          <a:xfrm>
            <a:off x="656039" y="6356350"/>
            <a:ext cx="580191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pic>
        <p:nvPicPr>
          <p:cNvPr id="9" name="Picture 8">
            <a:extLst>
              <a:ext uri="{FF2B5EF4-FFF2-40B4-BE49-F238E27FC236}">
                <a16:creationId xmlns:a16="http://schemas.microsoft.com/office/drawing/2014/main" id="{7685E425-8CC5-4B0E-B691-2EDA1B583C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61" y="470110"/>
            <a:ext cx="473002" cy="438911"/>
          </a:xfrm>
          <a:prstGeom prst="rect">
            <a:avLst/>
          </a:prstGeom>
        </p:spPr>
      </p:pic>
    </p:spTree>
    <p:extLst>
      <p:ext uri="{BB962C8B-B14F-4D97-AF65-F5344CB8AC3E}">
        <p14:creationId xmlns:p14="http://schemas.microsoft.com/office/powerpoint/2010/main" val="110210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F7B7F9A-036B-4697-8F88-2E3000115861}"/>
              </a:ext>
            </a:extLst>
          </p:cNvPr>
          <p:cNvSpPr>
            <a:spLocks noGrp="1"/>
          </p:cNvSpPr>
          <p:nvPr>
            <p:ph type="title"/>
          </p:nvPr>
        </p:nvSpPr>
        <p:spPr>
          <a:xfrm>
            <a:off x="716797" y="396000"/>
            <a:ext cx="7798553" cy="587132"/>
          </a:xfrm>
          <a:prstGeom prst="rect">
            <a:avLst/>
          </a:prstGeom>
        </p:spPr>
        <p:txBody>
          <a:bodyPr>
            <a:noAutofit/>
          </a:bodyPr>
          <a:lstStyle>
            <a:lvl1pPr>
              <a:defRPr lang="en-US" sz="2000" kern="1200" dirty="0">
                <a:solidFill>
                  <a:schemeClr val="tx1"/>
                </a:solidFill>
                <a:latin typeface="Calibri" panose="020F0502020204030204" pitchFamily="34" charset="0"/>
                <a:ea typeface="+mj-ea"/>
                <a:cs typeface="+mj-cs"/>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95CE2669-C003-4EBD-AA3F-FA91CF5A0D66}"/>
              </a:ext>
            </a:extLst>
          </p:cNvPr>
          <p:cNvSpPr/>
          <p:nvPr/>
        </p:nvSpPr>
        <p:spPr>
          <a:xfrm>
            <a:off x="0" y="396000"/>
            <a:ext cx="679838" cy="587132"/>
          </a:xfrm>
          <a:prstGeom prst="rect">
            <a:avLst/>
          </a:prstGeom>
          <a:solidFill>
            <a:srgbClr val="FF3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CA" sz="1400" b="1" dirty="0">
              <a:solidFill>
                <a:srgbClr val="FF3200"/>
              </a:solidFill>
              <a:latin typeface="Calibri" panose="020F0502020204030204" pitchFamily="34" charset="0"/>
            </a:endParaRPr>
          </a:p>
        </p:txBody>
      </p:sp>
      <p:sp>
        <p:nvSpPr>
          <p:cNvPr id="8" name="Rectangle 7">
            <a:extLst>
              <a:ext uri="{FF2B5EF4-FFF2-40B4-BE49-F238E27FC236}">
                <a16:creationId xmlns:a16="http://schemas.microsoft.com/office/drawing/2014/main" id="{E2C94D56-828E-4969-A456-E3A95BD77FE9}"/>
              </a:ext>
            </a:extLst>
          </p:cNvPr>
          <p:cNvSpPr/>
          <p:nvPr/>
        </p:nvSpPr>
        <p:spPr>
          <a:xfrm>
            <a:off x="8636000" y="0"/>
            <a:ext cx="508000" cy="6857999"/>
          </a:xfrm>
          <a:prstGeom prst="rect">
            <a:avLst/>
          </a:prstGeom>
          <a:solidFill>
            <a:srgbClr val="FF32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endParaRPr lang="en-US" sz="1400" b="1" dirty="0">
              <a:latin typeface="Calibri" panose="020F0502020204030204" pitchFamily="34" charset="0"/>
            </a:endParaRPr>
          </a:p>
        </p:txBody>
      </p:sp>
      <p:sp>
        <p:nvSpPr>
          <p:cNvPr id="12" name="Slide Number Placeholder 5">
            <a:extLst>
              <a:ext uri="{FF2B5EF4-FFF2-40B4-BE49-F238E27FC236}">
                <a16:creationId xmlns:a16="http://schemas.microsoft.com/office/drawing/2014/main" id="{1BDC1C2A-A3B2-4717-801D-A5C09ACC827C}"/>
              </a:ext>
            </a:extLst>
          </p:cNvPr>
          <p:cNvSpPr>
            <a:spLocks noGrp="1"/>
          </p:cNvSpPr>
          <p:nvPr>
            <p:ph type="sldNum" sz="quarter" idx="13"/>
          </p:nvPr>
        </p:nvSpPr>
        <p:spPr>
          <a:xfrm>
            <a:off x="6458400" y="6356350"/>
            <a:ext cx="1814400" cy="365124"/>
          </a:xfrm>
          <a:prstGeom prst="rect">
            <a:avLst/>
          </a:prstGeom>
        </p:spPr>
        <p:txBody>
          <a:bodyPr vert="horz" lIns="91440" tIns="45720" rIns="91440" bIns="45720" rtlCol="0" anchor="ctr"/>
          <a:lstStyle>
            <a:lvl1pPr algn="r">
              <a:defRPr lang="el-GR"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17F2974B-D1D3-4266-A092-58A40B94A82B}" type="slidenum">
              <a:rPr lang="el-GR" smtClean="0"/>
              <a:pPr/>
              <a:t>‹#›</a:t>
            </a:fld>
            <a:endParaRPr lang="el-GR" dirty="0"/>
          </a:p>
        </p:txBody>
      </p:sp>
      <p:sp>
        <p:nvSpPr>
          <p:cNvPr id="13" name="Text Placeholder 9">
            <a:extLst>
              <a:ext uri="{FF2B5EF4-FFF2-40B4-BE49-F238E27FC236}">
                <a16:creationId xmlns:a16="http://schemas.microsoft.com/office/drawing/2014/main" id="{22292656-EAA5-4081-AC36-883AD28277A4}"/>
              </a:ext>
            </a:extLst>
          </p:cNvPr>
          <p:cNvSpPr>
            <a:spLocks noGrp="1"/>
          </p:cNvSpPr>
          <p:nvPr>
            <p:ph type="body" sz="quarter" idx="17" hasCustomPrompt="1"/>
          </p:nvPr>
        </p:nvSpPr>
        <p:spPr>
          <a:xfrm>
            <a:off x="656039" y="6356350"/>
            <a:ext cx="5801911" cy="365125"/>
          </a:xfrm>
        </p:spPr>
        <p:txBody>
          <a:bodyPr anchor="ctr" anchorCtr="0">
            <a:noAutofit/>
          </a:bodyPr>
          <a:lstStyle>
            <a:lvl1pPr marL="0" marR="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lang="el-GR" sz="1200" b="1" kern="1200" cap="none">
                <a:solidFill>
                  <a:schemeClr val="tx1">
                    <a:tint val="75000"/>
                  </a:schemeClr>
                </a:solidFill>
                <a:effectLst/>
                <a:latin typeface="Calibri" panose="020F0502020204030204" pitchFamily="34" charset="0"/>
                <a:ea typeface="+mn-ea"/>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514350" rtl="0" eaLnBrk="1" fontAlgn="auto" latinLnBrk="0" hangingPunct="1">
              <a:lnSpc>
                <a:spcPct val="100000"/>
              </a:lnSpc>
              <a:spcBef>
                <a:spcPts val="750"/>
              </a:spcBef>
              <a:spcAft>
                <a:spcPts val="0"/>
              </a:spcAft>
              <a:buClr>
                <a:srgbClr val="FF3200"/>
              </a:buClr>
              <a:buSzPct val="100000"/>
              <a:buFont typeface="Arial" panose="020B0604020202020204" pitchFamily="34" charset="0"/>
              <a:buNone/>
              <a:tabLst/>
              <a:defRPr/>
            </a:pPr>
            <a:r>
              <a:rPr lang="en-US" dirty="0"/>
              <a:t>PeopleCert Software Developer Skills – Trainer Slide Deck</a:t>
            </a:r>
            <a:endParaRPr lang="el-GR" dirty="0"/>
          </a:p>
        </p:txBody>
      </p:sp>
      <p:pic>
        <p:nvPicPr>
          <p:cNvPr id="9" name="Picture 8">
            <a:extLst>
              <a:ext uri="{FF2B5EF4-FFF2-40B4-BE49-F238E27FC236}">
                <a16:creationId xmlns:a16="http://schemas.microsoft.com/office/drawing/2014/main" id="{52735B4D-657A-4378-910B-59E8FE1653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61" y="470110"/>
            <a:ext cx="473002" cy="438911"/>
          </a:xfrm>
          <a:prstGeom prst="rect">
            <a:avLst/>
          </a:prstGeom>
        </p:spPr>
      </p:pic>
    </p:spTree>
    <p:extLst>
      <p:ext uri="{BB962C8B-B14F-4D97-AF65-F5344CB8AC3E}">
        <p14:creationId xmlns:p14="http://schemas.microsoft.com/office/powerpoint/2010/main" val="118431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Title Placeholder 1">
            <a:extLst>
              <a:ext uri="{FF2B5EF4-FFF2-40B4-BE49-F238E27FC236}">
                <a16:creationId xmlns:a16="http://schemas.microsoft.com/office/drawing/2014/main" id="{E93698BA-7BB1-407C-9D52-546B4BE4FB2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5" name="Text Placeholder 2">
            <a:extLst>
              <a:ext uri="{FF2B5EF4-FFF2-40B4-BE49-F238E27FC236}">
                <a16:creationId xmlns:a16="http://schemas.microsoft.com/office/drawing/2014/main" id="{1CB9D5F6-39BD-435C-A736-09D04284118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
            <a:extLst>
              <a:ext uri="{FF2B5EF4-FFF2-40B4-BE49-F238E27FC236}">
                <a16:creationId xmlns:a16="http://schemas.microsoft.com/office/drawing/2014/main" id="{775D5FDF-1D5A-40DC-8D91-D0E519EB941C}"/>
              </a:ext>
            </a:extLst>
          </p:cNvPr>
          <p:cNvSpPr>
            <a:spLocks noGrp="1"/>
          </p:cNvSpPr>
          <p:nvPr>
            <p:ph type="sldNum" sz="quarter" idx="4"/>
          </p:nvPr>
        </p:nvSpPr>
        <p:spPr>
          <a:xfrm>
            <a:off x="6457950" y="6356351"/>
            <a:ext cx="2057400" cy="365125"/>
          </a:xfrm>
          <a:prstGeom prst="rect">
            <a:avLst/>
          </a:prstGeom>
        </p:spPr>
        <p:txBody>
          <a:bodyPr anchor="ctr"/>
          <a:lstStyle>
            <a:lvl1pPr algn="r">
              <a:defRPr lang="en-US" sz="1200" b="1" kern="1200" cap="none" smtClean="0">
                <a:solidFill>
                  <a:schemeClr val="tx1">
                    <a:tint val="75000"/>
                  </a:schemeClr>
                </a:solidFill>
                <a:effectLst/>
                <a:latin typeface="Calibri" panose="020F0502020204030204" pitchFamily="34" charset="0"/>
                <a:ea typeface="+mn-ea"/>
                <a:cs typeface="Arial" panose="020B0604020202020204" pitchFamily="34" charset="0"/>
              </a:defRPr>
            </a:lvl1pPr>
          </a:lstStyle>
          <a:p>
            <a:fld id="{89238D6C-D719-458F-8D22-021348AC9672}" type="slidenum">
              <a:rPr lang="el-GR" smtClean="0"/>
              <a:pPr/>
              <a:t>‹#›</a:t>
            </a:fld>
            <a:endParaRPr lang="el-GR" dirty="0"/>
          </a:p>
        </p:txBody>
      </p:sp>
    </p:spTree>
    <p:extLst>
      <p:ext uri="{BB962C8B-B14F-4D97-AF65-F5344CB8AC3E}">
        <p14:creationId xmlns:p14="http://schemas.microsoft.com/office/powerpoint/2010/main" val="11803806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Lst>
  <p:hf hdr="0" dt="0"/>
  <p:txStyles>
    <p:titleStyle>
      <a:lvl1pPr algn="l" defTabSz="514350" rtl="0" eaLnBrk="1" latinLnBrk="0" hangingPunct="1">
        <a:lnSpc>
          <a:spcPct val="90000"/>
        </a:lnSpc>
        <a:spcBef>
          <a:spcPct val="0"/>
        </a:spcBef>
        <a:buNone/>
        <a:defRPr sz="4400" b="0" i="0" kern="1200" cap="none">
          <a:solidFill>
            <a:schemeClr val="tx1"/>
          </a:solidFill>
          <a:effectLst/>
          <a:latin typeface="Calibri" panose="020F0502020204030204" pitchFamily="34" charset="0"/>
          <a:ea typeface="+mj-ea"/>
          <a:cs typeface="Calibri" panose="020F0502020204030204" pitchFamily="34" charset="0"/>
        </a:defRPr>
      </a:lvl1pPr>
    </p:titleStyle>
    <p:bodyStyle>
      <a:lvl1pPr marL="171450" indent="-171450" algn="l" defTabSz="514350" rtl="0" eaLnBrk="1" latinLnBrk="0" hangingPunct="1">
        <a:lnSpc>
          <a:spcPct val="100000"/>
        </a:lnSpc>
        <a:spcBef>
          <a:spcPts val="750"/>
        </a:spcBef>
        <a:buClr>
          <a:srgbClr val="FF3200"/>
        </a:buClr>
        <a:buSzPct val="100000"/>
        <a:buFont typeface="Arial" panose="020B0604020202020204" pitchFamily="34" charset="0"/>
        <a:buChar char="•"/>
        <a:defRPr lang="en-US" sz="2800" kern="1200" cap="none" dirty="0">
          <a:solidFill>
            <a:schemeClr val="tx1"/>
          </a:solidFill>
          <a:effectLst/>
          <a:latin typeface="Calibri" panose="020F0502020204030204" pitchFamily="34" charset="0"/>
          <a:ea typeface="+mn-ea"/>
          <a:cs typeface="+mn-cs"/>
        </a:defRPr>
      </a:lvl1pPr>
      <a:lvl2pPr marL="514350" indent="-171450" algn="l" defTabSz="514350" rtl="0" eaLnBrk="1" latinLnBrk="0" hangingPunct="1">
        <a:lnSpc>
          <a:spcPct val="100000"/>
        </a:lnSpc>
        <a:spcBef>
          <a:spcPts val="375"/>
        </a:spcBef>
        <a:buClr>
          <a:srgbClr val="FF3200"/>
        </a:buClr>
        <a:buSzPct val="100000"/>
        <a:buFont typeface="Wingdings" panose="05000000000000000000" pitchFamily="2" charset="2"/>
        <a:buChar char="§"/>
        <a:defRPr lang="en-US" sz="2400" kern="1200" cap="none" baseline="0" dirty="0">
          <a:solidFill>
            <a:schemeClr val="tx1"/>
          </a:solidFill>
          <a:effectLst/>
          <a:latin typeface="Calibri" panose="020F0502020204030204" pitchFamily="34" charset="0"/>
          <a:ea typeface="+mn-ea"/>
          <a:cs typeface="+mn-cs"/>
        </a:defRPr>
      </a:lvl2pPr>
      <a:lvl3pPr marL="857250" indent="-171450" algn="l" defTabSz="514350" rtl="0" eaLnBrk="1" latinLnBrk="0" hangingPunct="1">
        <a:lnSpc>
          <a:spcPct val="100000"/>
        </a:lnSpc>
        <a:spcBef>
          <a:spcPts val="375"/>
        </a:spcBef>
        <a:buClr>
          <a:srgbClr val="FF3200"/>
        </a:buClr>
        <a:buSzPct val="100000"/>
        <a:buFont typeface="Courier New" panose="02070309020205020404" pitchFamily="49" charset="0"/>
        <a:buChar char="o"/>
        <a:defRPr lang="en-US" sz="2000" kern="1200" cap="none" dirty="0">
          <a:solidFill>
            <a:schemeClr val="tx1"/>
          </a:solidFill>
          <a:effectLst/>
          <a:latin typeface="Calibri" panose="020F0502020204030204" pitchFamily="34" charset="0"/>
          <a:ea typeface="+mn-ea"/>
          <a:cs typeface="+mn-cs"/>
        </a:defRPr>
      </a:lvl3pPr>
      <a:lvl4pPr marL="1200150" indent="-171450" algn="l" defTabSz="514350" rtl="0" eaLnBrk="1" latinLnBrk="0" hangingPunct="1">
        <a:lnSpc>
          <a:spcPct val="100000"/>
        </a:lnSpc>
        <a:spcBef>
          <a:spcPts val="375"/>
        </a:spcBef>
        <a:buClr>
          <a:srgbClr val="FF3200"/>
        </a:buClr>
        <a:buSzPct val="100000"/>
        <a:buFont typeface="Arial" panose="020B0604020202020204" pitchFamily="34" charset="0"/>
        <a:buChar char="•"/>
        <a:defRPr lang="en-US" sz="1800" kern="1200" cap="none" baseline="0" dirty="0">
          <a:solidFill>
            <a:schemeClr val="tx1"/>
          </a:solidFill>
          <a:effectLst/>
          <a:latin typeface="Calibri" panose="020F0502020204030204" pitchFamily="34" charset="0"/>
          <a:ea typeface="+mn-ea"/>
          <a:cs typeface="+mn-cs"/>
        </a:defRPr>
      </a:lvl4pPr>
      <a:lvl5pPr marL="1543050" indent="-171450" algn="l" defTabSz="514350" rtl="0" eaLnBrk="1" latinLnBrk="0" hangingPunct="1">
        <a:lnSpc>
          <a:spcPct val="100000"/>
        </a:lnSpc>
        <a:spcBef>
          <a:spcPts val="375"/>
        </a:spcBef>
        <a:buClr>
          <a:srgbClr val="FF3200"/>
        </a:buClr>
        <a:buSzPct val="100000"/>
        <a:buFont typeface="Arial" panose="020B0604020202020204" pitchFamily="34" charset="0"/>
        <a:buChar char="•"/>
        <a:defRPr lang="en-US" sz="1800" kern="1200" cap="none" dirty="0">
          <a:solidFill>
            <a:schemeClr val="tx1"/>
          </a:solidFill>
          <a:effectLst/>
          <a:latin typeface="Calibri" panose="020F0502020204030204" pitchFamily="34" charset="0"/>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s://exploringjs.com/es6/ch_classes.html" TargetMode="External"/><Relationship Id="rId2" Type="http://schemas.openxmlformats.org/officeDocument/2006/relationships/hyperlink" Target="https://developer.mozilla.org/en-US/docs/Web/JavaScript/Reference/Classes" TargetMode="External"/><Relationship Id="rId1" Type="http://schemas.openxmlformats.org/officeDocument/2006/relationships/slideLayout" Target="../slideLayouts/slideLayout13.xml"/><Relationship Id="rId5" Type="http://schemas.openxmlformats.org/officeDocument/2006/relationships/hyperlink" Target="https://www.youtube.com/watch?v=2ZphE5HcQPQ" TargetMode="External"/><Relationship Id="rId4" Type="http://schemas.openxmlformats.org/officeDocument/2006/relationships/hyperlink" Target="https://www.stackchief.com/tutorials/JavaScript%20ES6%20Classe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peoplecert.org/" TargetMode="Externa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hyperlink" Target="https://hacks.mozilla.org/2015/06/es6-in-depth-arrow-functions/" TargetMode="External"/><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13.xml"/><Relationship Id="rId5" Type="http://schemas.openxmlformats.org/officeDocument/2006/relationships/hyperlink" Target="https://www.freecodecamp.org/news/when-and-why-you-should-use-es6-arrow-functions-and-when-you-shouldnt-3d851d7f0b26/" TargetMode="External"/><Relationship Id="rId4" Type="http://schemas.openxmlformats.org/officeDocument/2006/relationships/hyperlink" Target="https://www.sitepoint.com/es6-arrow-functions-new-fat-concise-syntax-javascript/"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Destructuring_assignment" TargetMode="External"/><Relationship Id="rId2" Type="http://schemas.openxmlformats.org/officeDocument/2006/relationships/hyperlink" Target="https://developer.mozilla.org/en-US/docs/Web/JavaScript/Reference/Classes" TargetMode="External"/><Relationship Id="rId1" Type="http://schemas.openxmlformats.org/officeDocument/2006/relationships/slideLayout" Target="../slideLayouts/slideLayout13.xml"/><Relationship Id="rId5" Type="http://schemas.openxmlformats.org/officeDocument/2006/relationships/hyperlink" Target="https://exploringjs.com/impatient-js/ch_destructuring.html" TargetMode="External"/><Relationship Id="rId4" Type="http://schemas.openxmlformats.org/officeDocument/2006/relationships/hyperlink" Target="https://javascript.info/destructuring-assignment"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3" Type="http://schemas.openxmlformats.org/officeDocument/2006/relationships/hyperlink" Target="https://flaviocopes.com/es-modules/" TargetMode="External"/><Relationship Id="rId2" Type="http://schemas.openxmlformats.org/officeDocument/2006/relationships/hyperlink" Target="https://developer.mozilla.org/en-US/docs/Web/JavaScript/Guide/Modules" TargetMode="External"/><Relationship Id="rId1" Type="http://schemas.openxmlformats.org/officeDocument/2006/relationships/slideLayout" Target="../slideLayouts/slideLayout13.xml"/><Relationship Id="rId5" Type="http://schemas.openxmlformats.org/officeDocument/2006/relationships/hyperlink" Target="https://stackoverflow.com/questions/32558514/javascript-es6-export-const-vs-export-let" TargetMode="External"/><Relationship Id="rId4" Type="http://schemas.openxmlformats.org/officeDocument/2006/relationships/hyperlink" Target="https://stackoverflow.com/questions/36426521/what-does-export-default-do-in-jsx?answertab=active#tab-top"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3" Type="http://schemas.openxmlformats.org/officeDocument/2006/relationships/hyperlink" Target="https://www.youtube.com/watch?v=kj8HU-_P2NU" TargetMode="External"/><Relationship Id="rId2" Type="http://schemas.openxmlformats.org/officeDocument/2006/relationships/hyperlink" Target="https://developer.mozilla.org/en-US/docs/Web/JavaScript/Reference/Template_literals" TargetMode="External"/><Relationship Id="rId1" Type="http://schemas.openxmlformats.org/officeDocument/2006/relationships/slideLayout" Target="../slideLayouts/slideLayout13.xml"/><Relationship Id="rId4" Type="http://schemas.openxmlformats.org/officeDocument/2006/relationships/hyperlink" Target="https://developer.mozilla.org/en-US/docs/Web/JavaScript/Reference/Template_literals#Tagged_templates"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3" Type="http://schemas.openxmlformats.org/officeDocument/2006/relationships/hyperlink" Target="https://flaviocopes.com/javascript-spread-operator/" TargetMode="External"/><Relationship Id="rId2" Type="http://schemas.openxmlformats.org/officeDocument/2006/relationships/hyperlink" Target="https://developer.mozilla.org/en-US/docs/Web/JavaScript/Reference/Operators/Spread_syntax" TargetMode="External"/><Relationship Id="rId1" Type="http://schemas.openxmlformats.org/officeDocument/2006/relationships/slideLayout" Target="../slideLayouts/slideLayout13.xml"/><Relationship Id="rId5" Type="http://schemas.openxmlformats.org/officeDocument/2006/relationships/hyperlink" Target="https://medium.com/@kevinlai76/the-spread-operator-deep-and-shallow-copies-d193ac9b58bf" TargetMode="External"/><Relationship Id="rId4" Type="http://schemas.openxmlformats.org/officeDocument/2006/relationships/hyperlink" Target="https://bambielli.com/til/2017-01-29-spread-operator-deep-copy/"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Object_initializer#Computed_property_names" TargetMode="External"/><Relationship Id="rId2" Type="http://schemas.openxmlformats.org/officeDocument/2006/relationships/hyperlink" Target="https://developer.mozilla.org/en-US/docs/Web/JavaScript/Reference/Operators/Object_initializer#Property_definitions" TargetMode="Externa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rest_parameters" TargetMode="External"/><Relationship Id="rId2" Type="http://schemas.openxmlformats.org/officeDocument/2006/relationships/hyperlink" Target="https://developer.mozilla.org/en-US/docs/Web/JavaScript/Reference/Functions/Default_parameters" TargetMode="Externa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3" Type="http://schemas.openxmlformats.org/officeDocument/2006/relationships/hyperlink" Target="https://developer.mozilla.org/en-US/docs/Learn/JavaScript/Asynchronous/Async_await" TargetMode="External"/><Relationship Id="rId2" Type="http://schemas.openxmlformats.org/officeDocument/2006/relationships/hyperlink" Target="https://developer.mozilla.org/en-US/docs/Web/JavaScript/Reference/Statements/async_function" TargetMode="External"/><Relationship Id="rId1" Type="http://schemas.openxmlformats.org/officeDocument/2006/relationships/slideLayout" Target="../slideLayouts/slideLayout13.xml"/><Relationship Id="rId5" Type="http://schemas.openxmlformats.org/officeDocument/2006/relationships/hyperlink" Target="https://www.youtube.com/watch?v=NsQ2QIrQShU" TargetMode="External"/><Relationship Id="rId4" Type="http://schemas.openxmlformats.org/officeDocument/2006/relationships/hyperlink" Target="https://eloquentjavascript.net/11_async.htm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B224AA-9450-4DE2-BEE8-541A7DE2E877}"/>
              </a:ext>
            </a:extLst>
          </p:cNvPr>
          <p:cNvSpPr>
            <a:spLocks noGrp="1"/>
          </p:cNvSpPr>
          <p:nvPr>
            <p:ph type="body" sz="quarter" idx="10"/>
          </p:nvPr>
        </p:nvSpPr>
        <p:spPr/>
        <p:txBody>
          <a:bodyPr/>
          <a:lstStyle/>
          <a:p>
            <a:r>
              <a:rPr lang="en-US" dirty="0"/>
              <a:t>Prerequisites - ES6</a:t>
            </a:r>
            <a:endParaRPr lang="el-GR" dirty="0">
              <a:cs typeface="Arial" panose="020B0604020202020204"/>
            </a:endParaRPr>
          </a:p>
        </p:txBody>
      </p:sp>
    </p:spTree>
    <p:extLst>
      <p:ext uri="{BB962C8B-B14F-4D97-AF65-F5344CB8AC3E}">
        <p14:creationId xmlns:p14="http://schemas.microsoft.com/office/powerpoint/2010/main" val="1144208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Classes |</a:t>
            </a:r>
            <a:r>
              <a:rPr lang="en-US" dirty="0">
                <a:latin typeface="Calibri"/>
                <a:cs typeface="Calibri"/>
              </a:rPr>
              <a:t> Static Properties &amp; Methods</a:t>
            </a:r>
            <a:endParaRPr lang="en-US" dirty="0"/>
          </a:p>
        </p:txBody>
      </p:sp>
      <p:sp>
        <p:nvSpPr>
          <p:cNvPr id="3" name="Content Placeholder 2"/>
          <p:cNvSpPr>
            <a:spLocks noGrp="1"/>
          </p:cNvSpPr>
          <p:nvPr>
            <p:ph idx="1"/>
          </p:nvPr>
        </p:nvSpPr>
        <p:spPr/>
        <p:txBody>
          <a:bodyPr>
            <a:normAutofit/>
          </a:bodyPr>
          <a:lstStyle/>
          <a:p>
            <a:pPr marL="285750" indent="-285750" defTabSz="514350">
              <a:lnSpc>
                <a:spcPct val="100000"/>
              </a:lnSpc>
            </a:pPr>
            <a:r>
              <a:rPr lang="en-US" dirty="0">
                <a:latin typeface="Calibri"/>
                <a:cs typeface="Calibri"/>
              </a:rPr>
              <a:t>Static properties and methods can be declared using the </a:t>
            </a:r>
            <a:r>
              <a:rPr lang="en-US" dirty="0">
                <a:solidFill>
                  <a:schemeClr val="accent1"/>
                </a:solidFill>
                <a:latin typeface="Calibri"/>
                <a:cs typeface="Calibri"/>
              </a:rPr>
              <a:t>static</a:t>
            </a:r>
            <a:r>
              <a:rPr lang="en-US" dirty="0">
                <a:latin typeface="Calibri"/>
                <a:cs typeface="Calibri"/>
              </a:rPr>
              <a:t> keyword as follows:</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10</a:t>
            </a:fld>
            <a:endParaRPr lang="el-GR" dirty="0"/>
          </a:p>
        </p:txBody>
      </p:sp>
      <p:sp>
        <p:nvSpPr>
          <p:cNvPr id="23" name="TextBox 22">
            <a:extLst>
              <a:ext uri="{FF2B5EF4-FFF2-40B4-BE49-F238E27FC236}">
                <a16:creationId xmlns:a16="http://schemas.microsoft.com/office/drawing/2014/main" id="{A99DEA78-BDFC-4058-834B-3C5D6C1BFE0A}"/>
              </a:ext>
            </a:extLst>
          </p:cNvPr>
          <p:cNvSpPr txBox="1"/>
          <p:nvPr/>
        </p:nvSpPr>
        <p:spPr>
          <a:xfrm>
            <a:off x="1049154" y="1861786"/>
            <a:ext cx="7223578" cy="2800767"/>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a typeface="+mn-lt"/>
              <a:cs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class Box {</a:t>
            </a:r>
            <a:endParaRPr lang="en-US" sz="1600" dirty="0">
              <a:latin typeface="Calibri" panose="020F0502020204030204" pitchFamily="34" charset="0"/>
              <a:ea typeface="+mn-lt"/>
              <a:cs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static name = "Box";</a:t>
            </a:r>
            <a:endParaRPr lang="en-GB" sz="1600" dirty="0">
              <a:latin typeface="Calibri" panose="020F0502020204030204" pitchFamily="34" charset="0"/>
            </a:endParaRPr>
          </a:p>
          <a:p>
            <a:endParaRPr lang="en-GB" sz="1600"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static </a:t>
            </a:r>
            <a:r>
              <a:rPr lang="en-GB" sz="1600" dirty="0" err="1">
                <a:latin typeface="Calibri" panose="020F0502020204030204" pitchFamily="34" charset="0"/>
                <a:ea typeface="+mn-lt"/>
                <a:cs typeface="Calibri" panose="020F0502020204030204" pitchFamily="34" charset="0"/>
              </a:rPr>
              <a:t>showClassProperty</a:t>
            </a:r>
            <a:r>
              <a:rPr lang="en-GB" sz="1600" dirty="0">
                <a:latin typeface="Calibri" panose="020F0502020204030204" pitchFamily="34" charset="0"/>
                <a:ea typeface="+mn-lt"/>
                <a:cs typeface="Calibri" panose="020F0502020204030204" pitchFamily="34" charset="0"/>
              </a:rPr>
              <a:t>(){</a:t>
            </a:r>
            <a:endParaRPr lang="en-GB" sz="1600"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console.log( Box.name );</a:t>
            </a:r>
          </a:p>
          <a:p>
            <a:r>
              <a:rPr lang="en-GB" sz="1600" dirty="0">
                <a:latin typeface="Calibri" panose="020F0502020204030204" pitchFamily="34" charset="0"/>
                <a:ea typeface="+mn-lt"/>
                <a:cs typeface="Calibri" panose="020F0502020204030204" pitchFamily="34" charset="0"/>
              </a:rPr>
              <a:t>    }</a:t>
            </a:r>
            <a:endParaRPr lang="en-GB" sz="1600"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sz="1600" dirty="0">
              <a:latin typeface="Calibri" panose="020F0502020204030204" pitchFamily="34" charset="0"/>
            </a:endParaRPr>
          </a:p>
          <a:p>
            <a:endParaRPr lang="en-GB" sz="1600" dirty="0">
              <a:latin typeface="Calibri" panose="020F0502020204030204" pitchFamily="34" charset="0"/>
            </a:endParaRPr>
          </a:p>
          <a:p>
            <a:r>
              <a:rPr lang="en-GB" sz="1600" dirty="0" err="1">
                <a:latin typeface="Calibri" panose="020F0502020204030204" pitchFamily="34" charset="0"/>
                <a:ea typeface="+mn-lt"/>
                <a:cs typeface="Calibri" panose="020F0502020204030204" pitchFamily="34" charset="0"/>
              </a:rPr>
              <a:t>Box.showClassProperty</a:t>
            </a:r>
            <a:r>
              <a:rPr lang="en-GB" sz="1600" dirty="0">
                <a:latin typeface="Calibri" panose="020F0502020204030204" pitchFamily="34" charset="0"/>
                <a:ea typeface="+mn-lt"/>
                <a:cs typeface="Calibri" panose="020F0502020204030204" pitchFamily="34" charset="0"/>
              </a:rPr>
              <a:t>();</a:t>
            </a:r>
          </a:p>
          <a:p>
            <a:endParaRPr lang="en-GB" sz="1600" dirty="0">
              <a:latin typeface="Calibri" panose="020F0502020204030204" pitchFamily="34" charset="0"/>
              <a:ea typeface="+mn-lt"/>
              <a:cs typeface="Calibri" panose="020F0502020204030204" pitchFamily="34" charset="0"/>
            </a:endParaRPr>
          </a:p>
        </p:txBody>
      </p:sp>
      <p:sp>
        <p:nvSpPr>
          <p:cNvPr id="7" name="TextBox 6">
            <a:extLst>
              <a:ext uri="{FF2B5EF4-FFF2-40B4-BE49-F238E27FC236}">
                <a16:creationId xmlns:a16="http://schemas.microsoft.com/office/drawing/2014/main" id="{524D26D8-DD61-4514-9742-3334B4E0AF44}"/>
              </a:ext>
            </a:extLst>
          </p:cNvPr>
          <p:cNvSpPr txBox="1"/>
          <p:nvPr/>
        </p:nvSpPr>
        <p:spPr>
          <a:xfrm>
            <a:off x="1049154" y="4893385"/>
            <a:ext cx="2743200" cy="276999"/>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200" b="1" dirty="0">
                <a:solidFill>
                  <a:schemeClr val="accent1"/>
                </a:solidFill>
                <a:latin typeface="Calibri" panose="020F0502020204030204" pitchFamily="34" charset="0"/>
                <a:ea typeface="+mn-lt"/>
                <a:cs typeface="Calibri" panose="020F0502020204030204" pitchFamily="34" charset="0"/>
              </a:rPr>
              <a:t>ES6/ES6-Classes--Static.js</a:t>
            </a:r>
            <a:endParaRPr lang="en-US" sz="3200" b="1" dirty="0">
              <a:solidFill>
                <a:schemeClr val="accent1"/>
              </a:solidFill>
              <a:latin typeface="Calibri" panose="020F0502020204030204" pitchFamily="34" charset="0"/>
              <a:ea typeface="+mn-lt"/>
              <a:cs typeface="Calibri" panose="020F0502020204030204" pitchFamily="34" charset="0"/>
            </a:endParaRPr>
          </a:p>
        </p:txBody>
      </p:sp>
      <p:sp>
        <p:nvSpPr>
          <p:cNvPr id="8" name="Rectangle 7">
            <a:extLst>
              <a:ext uri="{FF2B5EF4-FFF2-40B4-BE49-F238E27FC236}">
                <a16:creationId xmlns:a16="http://schemas.microsoft.com/office/drawing/2014/main" id="{6F492B7D-5BA8-4C2B-81D6-A3FD7F6D89B8}"/>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223124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Classes |</a:t>
            </a:r>
            <a:r>
              <a:rPr lang="en-US" dirty="0">
                <a:latin typeface="Calibri"/>
                <a:cs typeface="Calibri"/>
              </a:rPr>
              <a:t> Extending (1)</a:t>
            </a:r>
            <a:endParaRPr lang="en-US" dirty="0"/>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11</a:t>
            </a:fld>
            <a:endParaRPr lang="el-GR" dirty="0"/>
          </a:p>
        </p:txBody>
      </p:sp>
      <p:sp>
        <p:nvSpPr>
          <p:cNvPr id="23" name="TextBox 22">
            <a:extLst>
              <a:ext uri="{FF2B5EF4-FFF2-40B4-BE49-F238E27FC236}">
                <a16:creationId xmlns:a16="http://schemas.microsoft.com/office/drawing/2014/main" id="{A99DEA78-BDFC-4058-834B-3C5D6C1BFE0A}"/>
              </a:ext>
            </a:extLst>
          </p:cNvPr>
          <p:cNvSpPr txBox="1"/>
          <p:nvPr/>
        </p:nvSpPr>
        <p:spPr>
          <a:xfrm>
            <a:off x="1186225" y="1685522"/>
            <a:ext cx="7086507" cy="3908762"/>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a typeface="+mn-lt"/>
              <a:cs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class Product {</a:t>
            </a:r>
            <a:endParaRPr lang="en-US" dirty="0">
              <a:latin typeface="Calibri" panose="020F0502020204030204" pitchFamily="34" charset="0"/>
            </a:endParaRPr>
          </a:p>
          <a:p>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static VAT = 0.24;  // Static properties and methods are also inherited</a:t>
            </a:r>
            <a:endParaRPr lang="en-GB" dirty="0">
              <a:latin typeface="Calibri" panose="020F0502020204030204" pitchFamily="34" charset="0"/>
            </a:endParaRPr>
          </a:p>
          <a:p>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constructor( price ){</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this.price</a:t>
            </a:r>
            <a:r>
              <a:rPr lang="en-GB" sz="1600" dirty="0">
                <a:latin typeface="Calibri" panose="020F0502020204030204" pitchFamily="34" charset="0"/>
                <a:ea typeface="+mn-lt"/>
                <a:cs typeface="Calibri" panose="020F0502020204030204" pitchFamily="34" charset="0"/>
              </a:rPr>
              <a:t> = price;</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t>
            </a:r>
            <a:endParaRPr lang="en-GB" dirty="0">
              <a:latin typeface="Calibri" panose="020F0502020204030204" pitchFamily="34" charset="0"/>
            </a:endParaRPr>
          </a:p>
          <a:p>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getPriceTotal</a:t>
            </a:r>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return </a:t>
            </a:r>
            <a:r>
              <a:rPr lang="en-GB" sz="1600" dirty="0" err="1">
                <a:latin typeface="Calibri" panose="020F0502020204030204" pitchFamily="34" charset="0"/>
                <a:ea typeface="+mn-lt"/>
                <a:cs typeface="Calibri" panose="020F0502020204030204" pitchFamily="34" charset="0"/>
              </a:rPr>
              <a:t>this.price</a:t>
            </a:r>
            <a:r>
              <a:rPr lang="en-GB" sz="1600" dirty="0">
                <a:latin typeface="Calibri" panose="020F0502020204030204" pitchFamily="34" charset="0"/>
                <a:ea typeface="+mn-lt"/>
                <a:cs typeface="Calibri" panose="020F0502020204030204" pitchFamily="34" charset="0"/>
              </a:rPr>
              <a:t> + ( </a:t>
            </a:r>
            <a:r>
              <a:rPr lang="en-GB" sz="1600" dirty="0" err="1">
                <a:latin typeface="Calibri" panose="020F0502020204030204" pitchFamily="34" charset="0"/>
                <a:ea typeface="+mn-lt"/>
                <a:cs typeface="Calibri" panose="020F0502020204030204" pitchFamily="34" charset="0"/>
              </a:rPr>
              <a:t>this.price</a:t>
            </a:r>
            <a:r>
              <a:rPr lang="en-GB" sz="1600" dirty="0">
                <a:latin typeface="Calibri" panose="020F0502020204030204" pitchFamily="34" charset="0"/>
                <a:ea typeface="+mn-lt"/>
                <a:cs typeface="Calibri" panose="020F0502020204030204" pitchFamily="34" charset="0"/>
              </a:rPr>
              <a:t> * </a:t>
            </a:r>
            <a:r>
              <a:rPr lang="en-GB" sz="1600" dirty="0" err="1">
                <a:latin typeface="Calibri" panose="020F0502020204030204" pitchFamily="34" charset="0"/>
                <a:ea typeface="+mn-lt"/>
                <a:cs typeface="Calibri" panose="020F0502020204030204" pitchFamily="34" charset="0"/>
              </a:rPr>
              <a:t>Product.VAT</a:t>
            </a:r>
            <a:r>
              <a:rPr lang="en-GB" sz="1600" dirty="0">
                <a:latin typeface="Calibri" panose="020F0502020204030204" pitchFamily="34" charset="0"/>
                <a:ea typeface="+mn-lt"/>
                <a:cs typeface="Calibri" panose="020F0502020204030204" pitchFamily="34" charset="0"/>
              </a:rPr>
              <a:t> );</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t>
            </a:r>
            <a:endParaRPr lang="en-GB" dirty="0">
              <a:latin typeface="Calibri" panose="020F0502020204030204" pitchFamily="34" charset="0"/>
            </a:endParaRPr>
          </a:p>
          <a:p>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a:p>
            <a:endParaRPr lang="en-GB" sz="1600" dirty="0">
              <a:latin typeface="Calibri" panose="020F0502020204030204" pitchFamily="34" charset="0"/>
              <a:ea typeface="+mn-lt"/>
              <a:cs typeface="Calibri" panose="020F0502020204030204" pitchFamily="34" charset="0"/>
            </a:endParaRPr>
          </a:p>
        </p:txBody>
      </p:sp>
      <p:sp>
        <p:nvSpPr>
          <p:cNvPr id="8" name="Content Placeholder 7">
            <a:extLst>
              <a:ext uri="{FF2B5EF4-FFF2-40B4-BE49-F238E27FC236}">
                <a16:creationId xmlns:a16="http://schemas.microsoft.com/office/drawing/2014/main" id="{56428390-F75B-43C7-B440-32D0FD16D1C3}"/>
              </a:ext>
            </a:extLst>
          </p:cNvPr>
          <p:cNvSpPr>
            <a:spLocks noGrp="1"/>
          </p:cNvSpPr>
          <p:nvPr>
            <p:ph idx="1"/>
          </p:nvPr>
        </p:nvSpPr>
        <p:spPr/>
        <p:txBody>
          <a:bodyPr/>
          <a:lstStyle/>
          <a:p>
            <a:r>
              <a:rPr lang="en-GB" dirty="0">
                <a:latin typeface="Calibri"/>
                <a:cs typeface="Calibri"/>
              </a:rPr>
              <a:t>Extending classes can be done using the </a:t>
            </a:r>
            <a:r>
              <a:rPr lang="en-GB" b="1" dirty="0">
                <a:solidFill>
                  <a:schemeClr val="accent1"/>
                </a:solidFill>
                <a:latin typeface="Calibri"/>
                <a:cs typeface="Calibri"/>
              </a:rPr>
              <a:t>extends</a:t>
            </a:r>
            <a:r>
              <a:rPr lang="en-GB" dirty="0">
                <a:latin typeface="Calibri"/>
                <a:cs typeface="Calibri"/>
              </a:rPr>
              <a:t> keyword and using the </a:t>
            </a:r>
            <a:r>
              <a:rPr lang="en-GB" b="1" dirty="0">
                <a:solidFill>
                  <a:schemeClr val="accent1"/>
                </a:solidFill>
                <a:latin typeface="Calibri"/>
                <a:cs typeface="Calibri"/>
              </a:rPr>
              <a:t>super()</a:t>
            </a:r>
            <a:r>
              <a:rPr lang="en-GB" b="1" dirty="0">
                <a:latin typeface="Calibri"/>
                <a:cs typeface="Calibri"/>
              </a:rPr>
              <a:t> </a:t>
            </a:r>
            <a:r>
              <a:rPr lang="en-GB" dirty="0">
                <a:latin typeface="Calibri"/>
                <a:cs typeface="Calibri"/>
              </a:rPr>
              <a:t>method to call the parent class's constructor method as follows:</a:t>
            </a:r>
            <a:endParaRPr lang="en-GB" dirty="0">
              <a:latin typeface="Calibri"/>
              <a:cs typeface="Calibri" panose="020F0502020204030204" pitchFamily="34" charset="0"/>
            </a:endParaRPr>
          </a:p>
          <a:p>
            <a:endParaRPr lang="en-GB" dirty="0">
              <a:cs typeface="Calibri"/>
            </a:endParaRPr>
          </a:p>
        </p:txBody>
      </p:sp>
      <p:sp>
        <p:nvSpPr>
          <p:cNvPr id="10" name="TextBox 9">
            <a:extLst>
              <a:ext uri="{FF2B5EF4-FFF2-40B4-BE49-F238E27FC236}">
                <a16:creationId xmlns:a16="http://schemas.microsoft.com/office/drawing/2014/main" id="{D03D7BC9-F970-4108-BDAF-44A90BE757EF}"/>
              </a:ext>
            </a:extLst>
          </p:cNvPr>
          <p:cNvSpPr txBox="1"/>
          <p:nvPr/>
        </p:nvSpPr>
        <p:spPr>
          <a:xfrm>
            <a:off x="1186225" y="5747336"/>
            <a:ext cx="2743200" cy="276999"/>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200" b="1" dirty="0">
                <a:solidFill>
                  <a:schemeClr val="accent1"/>
                </a:solidFill>
                <a:latin typeface="Calibri" panose="020F0502020204030204" pitchFamily="34" charset="0"/>
                <a:ea typeface="+mn-lt"/>
                <a:cs typeface="Calibri" panose="020F0502020204030204" pitchFamily="34" charset="0"/>
              </a:rPr>
              <a:t>ES6/ES6-Classes--extends-super.js</a:t>
            </a:r>
            <a:endParaRPr lang="en-US" sz="3200" b="1" dirty="0">
              <a:solidFill>
                <a:schemeClr val="accent1"/>
              </a:solidFill>
              <a:latin typeface="Calibri" panose="020F0502020204030204" pitchFamily="34" charset="0"/>
              <a:ea typeface="+mn-lt"/>
              <a:cs typeface="Calibri" panose="020F0502020204030204" pitchFamily="34" charset="0"/>
            </a:endParaRPr>
          </a:p>
        </p:txBody>
      </p:sp>
      <p:sp>
        <p:nvSpPr>
          <p:cNvPr id="9" name="Rectangle 8">
            <a:extLst>
              <a:ext uri="{FF2B5EF4-FFF2-40B4-BE49-F238E27FC236}">
                <a16:creationId xmlns:a16="http://schemas.microsoft.com/office/drawing/2014/main" id="{F8F051D0-72D8-49F4-AA83-69B1ABC7AB06}"/>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46923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797" y="288605"/>
            <a:ext cx="7555935" cy="694527"/>
          </a:xfrm>
        </p:spPr>
        <p:txBody>
          <a:bodyPr/>
          <a:lstStyle/>
          <a:p>
            <a:r>
              <a:rPr lang="en-US" b="1" dirty="0">
                <a:latin typeface="Calibri"/>
                <a:cs typeface="Calibri"/>
              </a:rPr>
              <a:t>Classes |</a:t>
            </a:r>
            <a:r>
              <a:rPr lang="en-US" dirty="0">
                <a:latin typeface="Calibri"/>
                <a:cs typeface="Calibri"/>
              </a:rPr>
              <a:t> Extending (2)</a:t>
            </a:r>
            <a:endParaRPr lang="en-US" dirty="0"/>
          </a:p>
        </p:txBody>
      </p:sp>
      <p:sp>
        <p:nvSpPr>
          <p:cNvPr id="4" name="Text Placeholder 3"/>
          <p:cNvSpPr>
            <a:spLocks noGrp="1"/>
          </p:cNvSpPr>
          <p:nvPr>
            <p:ph type="body" sz="quarter" idx="17"/>
          </p:nvPr>
        </p:nvSpPr>
        <p:spPr>
          <a:xfrm>
            <a:off x="656039" y="6294981"/>
            <a:ext cx="5087161" cy="426494"/>
          </a:xfrm>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a:xfrm>
            <a:off x="6457950" y="6294982"/>
            <a:ext cx="1814782" cy="426494"/>
          </a:xfrm>
        </p:spPr>
        <p:txBody>
          <a:bodyPr/>
          <a:lstStyle/>
          <a:p>
            <a:fld id="{89238D6C-D719-458F-8D22-021348AC9672}" type="slidenum">
              <a:rPr lang="el-GR" dirty="0" smtClean="0"/>
              <a:pPr/>
              <a:t>12</a:t>
            </a:fld>
            <a:endParaRPr lang="el-GR" dirty="0"/>
          </a:p>
        </p:txBody>
      </p:sp>
      <p:sp>
        <p:nvSpPr>
          <p:cNvPr id="23" name="TextBox 22">
            <a:extLst>
              <a:ext uri="{FF2B5EF4-FFF2-40B4-BE49-F238E27FC236}">
                <a16:creationId xmlns:a16="http://schemas.microsoft.com/office/drawing/2014/main" id="{A99DEA78-BDFC-4058-834B-3C5D6C1BFE0A}"/>
              </a:ext>
            </a:extLst>
          </p:cNvPr>
          <p:cNvSpPr txBox="1"/>
          <p:nvPr/>
        </p:nvSpPr>
        <p:spPr>
          <a:xfrm>
            <a:off x="810840" y="1094672"/>
            <a:ext cx="7461892" cy="4616648"/>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a typeface="+mn-lt"/>
              <a:cs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class </a:t>
            </a:r>
            <a:r>
              <a:rPr lang="en-GB" sz="1600" dirty="0" err="1">
                <a:latin typeface="Calibri" panose="020F0502020204030204" pitchFamily="34" charset="0"/>
                <a:ea typeface="+mn-lt"/>
                <a:cs typeface="Calibri" panose="020F0502020204030204" pitchFamily="34" charset="0"/>
              </a:rPr>
              <a:t>GameBox</a:t>
            </a:r>
            <a:r>
              <a:rPr lang="en-GB" sz="1600" dirty="0">
                <a:latin typeface="Calibri" panose="020F0502020204030204" pitchFamily="34" charset="0"/>
                <a:ea typeface="+mn-lt"/>
                <a:cs typeface="Calibri" panose="020F0502020204030204" pitchFamily="34" charset="0"/>
              </a:rPr>
              <a:t> extends Product {</a:t>
            </a:r>
            <a:endParaRPr lang="en-US" dirty="0">
              <a:latin typeface="Calibri" panose="020F0502020204030204" pitchFamily="34" charset="0"/>
              <a:ea typeface="+mn-lt"/>
              <a:cs typeface="Calibri" panose="020F0502020204030204" pitchFamily="34" charset="0"/>
            </a:endParaRPr>
          </a:p>
          <a:p>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constructor( price, type ){</a:t>
            </a:r>
            <a:endParaRPr lang="en-GB" dirty="0">
              <a:latin typeface="Calibri" panose="020F0502020204030204" pitchFamily="34" charset="0"/>
            </a:endParaRPr>
          </a:p>
          <a:p>
            <a:endParaRPr lang="en-GB" sz="1600" dirty="0">
              <a:latin typeface="Calibri" panose="020F0502020204030204" pitchFamily="34" charset="0"/>
              <a:ea typeface="+mn-lt"/>
              <a:cs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 Whenever we use a constructor in a child class</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 we need to call the parent constructor via super()</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super( price );</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this.type</a:t>
            </a:r>
            <a:r>
              <a:rPr lang="en-GB" sz="1600" dirty="0">
                <a:latin typeface="Calibri" panose="020F0502020204030204" pitchFamily="34" charset="0"/>
                <a:ea typeface="+mn-lt"/>
                <a:cs typeface="Calibri" panose="020F0502020204030204" pitchFamily="34" charset="0"/>
              </a:rPr>
              <a:t> = type;   </a:t>
            </a:r>
            <a:endParaRPr lang="en-GB" dirty="0">
              <a:latin typeface="Calibri" panose="020F0502020204030204" pitchFamily="34" charset="0"/>
            </a:endParaRPr>
          </a:p>
          <a:p>
            <a:endParaRPr lang="en-GB" sz="1600" dirty="0">
              <a:latin typeface="Calibri" panose="020F0502020204030204" pitchFamily="34" charset="0"/>
              <a:ea typeface="+mn-lt"/>
              <a:cs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t>
            </a:r>
            <a:endParaRPr lang="en-GB" dirty="0">
              <a:latin typeface="Calibri" panose="020F0502020204030204" pitchFamily="34" charset="0"/>
              <a:ea typeface="+mn-lt"/>
              <a:cs typeface="Calibri" panose="020F0502020204030204" pitchFamily="34" charset="0"/>
            </a:endParaRPr>
          </a:p>
          <a:p>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a:p>
            <a:endParaRPr lang="en-GB" dirty="0">
              <a:latin typeface="Calibri" panose="020F0502020204030204" pitchFamily="34" charset="0"/>
              <a:ea typeface="+mn-lt"/>
              <a:cs typeface="Calibri" panose="020F0502020204030204" pitchFamily="34" charset="0"/>
            </a:endParaRPr>
          </a:p>
          <a:p>
            <a:r>
              <a:rPr lang="en-GB" sz="1600" dirty="0" err="1">
                <a:latin typeface="Calibri" panose="020F0502020204030204" pitchFamily="34" charset="0"/>
                <a:ea typeface="+mn-lt"/>
                <a:cs typeface="Calibri" panose="020F0502020204030204" pitchFamily="34" charset="0"/>
              </a:rPr>
              <a:t>const</a:t>
            </a:r>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gameBox</a:t>
            </a:r>
            <a:r>
              <a:rPr lang="en-GB" sz="1600" dirty="0">
                <a:latin typeface="Calibri" panose="020F0502020204030204" pitchFamily="34" charset="0"/>
                <a:ea typeface="+mn-lt"/>
                <a:cs typeface="Calibri" panose="020F0502020204030204" pitchFamily="34" charset="0"/>
              </a:rPr>
              <a:t> = new </a:t>
            </a:r>
            <a:r>
              <a:rPr lang="en-GB" sz="1600" dirty="0" err="1">
                <a:latin typeface="Calibri" panose="020F0502020204030204" pitchFamily="34" charset="0"/>
                <a:ea typeface="+mn-lt"/>
                <a:cs typeface="Calibri" panose="020F0502020204030204" pitchFamily="34" charset="0"/>
              </a:rPr>
              <a:t>GameBox</a:t>
            </a:r>
            <a:r>
              <a:rPr lang="en-GB" sz="1600" dirty="0">
                <a:latin typeface="Calibri" panose="020F0502020204030204" pitchFamily="34" charset="0"/>
                <a:ea typeface="+mn-lt"/>
                <a:cs typeface="Calibri" panose="020F0502020204030204" pitchFamily="34" charset="0"/>
              </a:rPr>
              <a:t>( 300, "Game console" );</a:t>
            </a:r>
            <a:endParaRPr lang="en-GB" dirty="0">
              <a:latin typeface="Calibri" panose="020F0502020204030204" pitchFamily="34" charset="0"/>
              <a:ea typeface="+mn-lt"/>
              <a:cs typeface="Calibri" panose="020F0502020204030204" pitchFamily="34" charset="0"/>
            </a:endParaRPr>
          </a:p>
          <a:p>
            <a:r>
              <a:rPr lang="en-GB" sz="1600" dirty="0" err="1">
                <a:latin typeface="Calibri" panose="020F0502020204030204" pitchFamily="34" charset="0"/>
                <a:ea typeface="+mn-lt"/>
                <a:cs typeface="Calibri" panose="020F0502020204030204" pitchFamily="34" charset="0"/>
              </a:rPr>
              <a:t>const</a:t>
            </a:r>
            <a:r>
              <a:rPr lang="en-GB" sz="1600" dirty="0">
                <a:latin typeface="Calibri" panose="020F0502020204030204" pitchFamily="34" charset="0"/>
                <a:ea typeface="+mn-lt"/>
                <a:cs typeface="Calibri" panose="020F0502020204030204" pitchFamily="34" charset="0"/>
              </a:rPr>
              <a:t> total = </a:t>
            </a:r>
            <a:r>
              <a:rPr lang="en-GB" sz="1600" dirty="0" err="1">
                <a:latin typeface="Calibri" panose="020F0502020204030204" pitchFamily="34" charset="0"/>
                <a:ea typeface="+mn-lt"/>
                <a:cs typeface="Calibri" panose="020F0502020204030204" pitchFamily="34" charset="0"/>
              </a:rPr>
              <a:t>gameBox.getPriceTotal</a:t>
            </a:r>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console.log( total );</a:t>
            </a:r>
            <a:endParaRPr lang="en-GB" dirty="0">
              <a:latin typeface="Calibri" panose="020F0502020204030204" pitchFamily="34" charset="0"/>
            </a:endParaRPr>
          </a:p>
          <a:p>
            <a:endParaRPr lang="en-GB" sz="1600" dirty="0">
              <a:latin typeface="Calibri" panose="020F0502020204030204" pitchFamily="34" charset="0"/>
              <a:ea typeface="+mn-lt"/>
              <a:cs typeface="Calibri" panose="020F0502020204030204" pitchFamily="34" charset="0"/>
            </a:endParaRPr>
          </a:p>
        </p:txBody>
      </p:sp>
      <p:sp>
        <p:nvSpPr>
          <p:cNvPr id="7" name="TextBox 6">
            <a:extLst>
              <a:ext uri="{FF2B5EF4-FFF2-40B4-BE49-F238E27FC236}">
                <a16:creationId xmlns:a16="http://schemas.microsoft.com/office/drawing/2014/main" id="{6E77D835-6AB6-4E54-A2CB-A8A4F83D48AF}"/>
              </a:ext>
            </a:extLst>
          </p:cNvPr>
          <p:cNvSpPr txBox="1"/>
          <p:nvPr/>
        </p:nvSpPr>
        <p:spPr>
          <a:xfrm>
            <a:off x="810840" y="5800464"/>
            <a:ext cx="2743200" cy="276999"/>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200" b="1" dirty="0">
                <a:solidFill>
                  <a:schemeClr val="accent1"/>
                </a:solidFill>
                <a:latin typeface="Calibri" panose="020F0502020204030204" pitchFamily="34" charset="0"/>
                <a:ea typeface="+mn-lt"/>
                <a:cs typeface="Calibri" panose="020F0502020204030204" pitchFamily="34" charset="0"/>
              </a:rPr>
              <a:t>ES6/ES6-Classes--extends-super.js</a:t>
            </a:r>
            <a:endParaRPr lang="en-US" sz="3200" b="1" dirty="0">
              <a:solidFill>
                <a:schemeClr val="accent1"/>
              </a:solidFill>
              <a:latin typeface="Calibri" panose="020F0502020204030204" pitchFamily="34" charset="0"/>
              <a:ea typeface="+mn-lt"/>
              <a:cs typeface="Calibri" panose="020F0502020204030204" pitchFamily="34" charset="0"/>
            </a:endParaRPr>
          </a:p>
        </p:txBody>
      </p:sp>
      <p:sp>
        <p:nvSpPr>
          <p:cNvPr id="8" name="Rectangle 7">
            <a:extLst>
              <a:ext uri="{FF2B5EF4-FFF2-40B4-BE49-F238E27FC236}">
                <a16:creationId xmlns:a16="http://schemas.microsoft.com/office/drawing/2014/main" id="{60FE8CEA-E216-4A17-A41A-3E2B354126C4}"/>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81305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B7D170-C947-4130-9B0C-B6C97EB79A5F}"/>
              </a:ext>
            </a:extLst>
          </p:cNvPr>
          <p:cNvSpPr>
            <a:spLocks noGrp="1"/>
          </p:cNvSpPr>
          <p:nvPr>
            <p:ph type="body" sz="quarter" idx="10"/>
          </p:nvPr>
        </p:nvSpPr>
        <p:spPr/>
        <p:txBody>
          <a:bodyPr/>
          <a:lstStyle/>
          <a:p>
            <a:r>
              <a:rPr lang="en-GB" dirty="0">
                <a:solidFill>
                  <a:schemeClr val="accent1"/>
                </a:solidFill>
              </a:rPr>
              <a:t>Any Questions?</a:t>
            </a:r>
            <a:endParaRPr lang="el-GR" dirty="0">
              <a:solidFill>
                <a:schemeClr val="accent1"/>
              </a:solidFill>
            </a:endParaRPr>
          </a:p>
        </p:txBody>
      </p:sp>
      <p:sp>
        <p:nvSpPr>
          <p:cNvPr id="3" name="Text Placeholder 2">
            <a:extLst>
              <a:ext uri="{FF2B5EF4-FFF2-40B4-BE49-F238E27FC236}">
                <a16:creationId xmlns:a16="http://schemas.microsoft.com/office/drawing/2014/main" id="{7C1FA7C3-9419-4D21-9C85-D14856D5966B}"/>
              </a:ext>
            </a:extLst>
          </p:cNvPr>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4" name="Slide Number Placeholder 3">
            <a:extLst>
              <a:ext uri="{FF2B5EF4-FFF2-40B4-BE49-F238E27FC236}">
                <a16:creationId xmlns:a16="http://schemas.microsoft.com/office/drawing/2014/main" id="{2FF76272-4F8D-4A2A-A324-7364882267C8}"/>
              </a:ext>
            </a:extLst>
          </p:cNvPr>
          <p:cNvSpPr>
            <a:spLocks noGrp="1"/>
          </p:cNvSpPr>
          <p:nvPr>
            <p:ph type="sldNum" sz="quarter" idx="18"/>
          </p:nvPr>
        </p:nvSpPr>
        <p:spPr/>
        <p:txBody>
          <a:bodyPr/>
          <a:lstStyle/>
          <a:p>
            <a:fld id="{89238D6C-D719-458F-8D22-021348AC9672}" type="slidenum">
              <a:rPr lang="el-GR" dirty="0" smtClean="0"/>
              <a:pPr/>
              <a:t>13</a:t>
            </a:fld>
            <a:endParaRPr lang="el-GR" dirty="0"/>
          </a:p>
        </p:txBody>
      </p:sp>
    </p:spTree>
    <p:extLst>
      <p:ext uri="{BB962C8B-B14F-4D97-AF65-F5344CB8AC3E}">
        <p14:creationId xmlns:p14="http://schemas.microsoft.com/office/powerpoint/2010/main" val="3687586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a:cs typeface="Calibri"/>
              </a:rPr>
              <a:t>Class Exercise</a:t>
            </a:r>
            <a:endParaRPr lang="el-GR">
              <a:latin typeface="Calibri"/>
              <a:cs typeface="Calibri"/>
            </a:endParaRPr>
          </a:p>
        </p:txBody>
      </p:sp>
      <p:sp>
        <p:nvSpPr>
          <p:cNvPr id="3" name="Content Placeholder 2"/>
          <p:cNvSpPr>
            <a:spLocks noGrp="1"/>
          </p:cNvSpPr>
          <p:nvPr>
            <p:ph idx="1"/>
          </p:nvPr>
        </p:nvSpPr>
        <p:spPr/>
        <p:txBody>
          <a:bodyPr>
            <a:normAutofit/>
          </a:bodyPr>
          <a:lstStyle/>
          <a:p>
            <a:r>
              <a:rPr lang="en-US" sz="1800" dirty="0">
                <a:latin typeface="Calibri"/>
                <a:cs typeface="Calibri"/>
              </a:rPr>
              <a:t>Create a class that creates Lottery tickets with a random number attached to each ticket. </a:t>
            </a:r>
            <a:endParaRPr lang="el-GR" sz="1800" b="1" dirty="0">
              <a:cs typeface="Calibri"/>
            </a:endParaRPr>
          </a:p>
          <a:p>
            <a:r>
              <a:rPr lang="en-US" sz="1800" dirty="0">
                <a:latin typeface="Calibri"/>
                <a:cs typeface="Calibri"/>
              </a:rPr>
              <a:t>Let the main class keep a note on how many tickets (object instances) have been issued.</a:t>
            </a:r>
            <a:endParaRPr lang="el-GR" sz="1800" b="1" dirty="0">
              <a:cs typeface="Calibri"/>
            </a:endParaRP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6" name="Slide Number Placeholder 5">
            <a:extLst>
              <a:ext uri="{FF2B5EF4-FFF2-40B4-BE49-F238E27FC236}">
                <a16:creationId xmlns:a16="http://schemas.microsoft.com/office/drawing/2014/main" id="{BE7DCF7F-3152-4AC4-ADDB-28DAB446A802}"/>
              </a:ext>
            </a:extLst>
          </p:cNvPr>
          <p:cNvSpPr>
            <a:spLocks noGrp="1"/>
          </p:cNvSpPr>
          <p:nvPr>
            <p:ph type="sldNum" sz="quarter" idx="18"/>
          </p:nvPr>
        </p:nvSpPr>
        <p:spPr/>
        <p:txBody>
          <a:bodyPr/>
          <a:lstStyle/>
          <a:p>
            <a:fld id="{89238D6C-D719-458F-8D22-021348AC9672}" type="slidenum">
              <a:rPr lang="el-GR" dirty="0" smtClean="0"/>
              <a:pPr/>
              <a:t>14</a:t>
            </a:fld>
            <a:endParaRPr lang="el-GR" dirty="0"/>
          </a:p>
        </p:txBody>
      </p:sp>
    </p:spTree>
    <p:extLst>
      <p:ext uri="{BB962C8B-B14F-4D97-AF65-F5344CB8AC3E}">
        <p14:creationId xmlns:p14="http://schemas.microsoft.com/office/powerpoint/2010/main" val="366582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sz="1600" dirty="0">
                <a:latin typeface="Calibri"/>
                <a:cs typeface="Calibri"/>
              </a:rPr>
              <a:t>JavaScript Class (Mozilla Developer Network): </a:t>
            </a:r>
            <a:br>
              <a:rPr lang="en-US" sz="1600" dirty="0">
                <a:latin typeface="Calibri"/>
                <a:cs typeface="Calibri"/>
              </a:rPr>
            </a:br>
            <a:r>
              <a:rPr lang="en-US" sz="1600" dirty="0">
                <a:latin typeface="Calibri"/>
                <a:cs typeface="Calibri"/>
                <a:hlinkClick r:id="rId2"/>
              </a:rPr>
              <a:t>https://developer.mozilla.org/en-US/docs/Web/JavaScript/Reference/Classes</a:t>
            </a:r>
            <a:endParaRPr lang="en-US" sz="1600" dirty="0">
              <a:cs typeface="Calibri"/>
            </a:endParaRPr>
          </a:p>
          <a:p>
            <a:r>
              <a:rPr lang="en-US" sz="1600" dirty="0" err="1">
                <a:latin typeface="Calibri"/>
                <a:cs typeface="Calibri"/>
              </a:rPr>
              <a:t>ExploringJS</a:t>
            </a:r>
            <a:r>
              <a:rPr lang="en-US" sz="1600" dirty="0">
                <a:latin typeface="Calibri"/>
                <a:cs typeface="Calibri"/>
              </a:rPr>
              <a:t> - Classes (Extensive): </a:t>
            </a:r>
            <a:br>
              <a:rPr lang="en-US" sz="1600" dirty="0">
                <a:latin typeface="Calibri"/>
                <a:cs typeface="Calibri"/>
              </a:rPr>
            </a:br>
            <a:r>
              <a:rPr lang="en-US" sz="1600" dirty="0">
                <a:latin typeface="Calibri"/>
                <a:cs typeface="Calibri"/>
                <a:hlinkClick r:id="rId3"/>
              </a:rPr>
              <a:t>https://exploringjs.com/es6/ch_classes.html</a:t>
            </a:r>
            <a:endParaRPr lang="en-US" dirty="0"/>
          </a:p>
          <a:p>
            <a:r>
              <a:rPr lang="en-US" sz="1600" dirty="0">
                <a:latin typeface="Calibri"/>
                <a:cs typeface="Calibri"/>
              </a:rPr>
              <a:t>JavaScript ES6 Classes: </a:t>
            </a:r>
            <a:br>
              <a:rPr lang="en-US" sz="1600" dirty="0">
                <a:latin typeface="Calibri"/>
                <a:cs typeface="Calibri"/>
              </a:rPr>
            </a:br>
            <a:r>
              <a:rPr lang="en-US" sz="1600" dirty="0">
                <a:latin typeface="Calibri"/>
                <a:cs typeface="Calibri"/>
                <a:hlinkClick r:id="rId4"/>
              </a:rPr>
              <a:t>https://www.stackchief.com/tutorials/JavaScript%20ES6%20Classes</a:t>
            </a:r>
            <a:endParaRPr lang="en-US" dirty="0"/>
          </a:p>
          <a:p>
            <a:r>
              <a:rPr lang="en-US" sz="1600" dirty="0">
                <a:latin typeface="Calibri"/>
                <a:cs typeface="Calibri"/>
              </a:rPr>
              <a:t>JavaScript Classes Tutorial (YouTube / </a:t>
            </a:r>
            <a:r>
              <a:rPr lang="en-US" sz="1600" dirty="0" err="1">
                <a:latin typeface="Calibri"/>
                <a:cs typeface="Calibri"/>
              </a:rPr>
              <a:t>FreeCodeCamp</a:t>
            </a:r>
            <a:r>
              <a:rPr lang="en-US" sz="1600" dirty="0">
                <a:latin typeface="Calibri"/>
                <a:cs typeface="Calibri"/>
              </a:rPr>
              <a:t>): </a:t>
            </a:r>
            <a:br>
              <a:rPr lang="en-US" dirty="0"/>
            </a:br>
            <a:r>
              <a:rPr lang="en-US" sz="1600" dirty="0">
                <a:latin typeface="Calibri"/>
                <a:cs typeface="Calibri"/>
                <a:hlinkClick r:id="rId5"/>
              </a:rPr>
              <a:t>https://www.youtube.com/watch?v=2ZphE5HcQPQ</a:t>
            </a:r>
            <a:br>
              <a:rPr lang="en-US" dirty="0"/>
            </a:br>
            <a:endParaRPr lang="en-US" sz="1600">
              <a:cs typeface="Calibri" panose="020F0502020204030204" pitchFamily="34" charset="0"/>
            </a:endParaRPr>
          </a:p>
        </p:txBody>
      </p:sp>
      <p:sp>
        <p:nvSpPr>
          <p:cNvPr id="3" name="Title 2"/>
          <p:cNvSpPr>
            <a:spLocks noGrp="1"/>
          </p:cNvSpPr>
          <p:nvPr>
            <p:ph type="title"/>
          </p:nvPr>
        </p:nvSpPr>
        <p:spPr/>
        <p:txBody>
          <a:bodyPr/>
          <a:lstStyle/>
          <a:p>
            <a:r>
              <a:rPr lang="en-US" dirty="0"/>
              <a:t>References | Further Reading</a:t>
            </a:r>
            <a:endParaRPr lang="el-GR" dirty="0"/>
          </a:p>
        </p:txBody>
      </p:sp>
      <p:sp>
        <p:nvSpPr>
          <p:cNvPr id="5" name="Slide Number Placeholder 4">
            <a:extLst>
              <a:ext uri="{FF2B5EF4-FFF2-40B4-BE49-F238E27FC236}">
                <a16:creationId xmlns:a16="http://schemas.microsoft.com/office/drawing/2014/main" id="{44195F0A-AD31-42A3-857E-ACAFDF090BFC}"/>
              </a:ext>
            </a:extLst>
          </p:cNvPr>
          <p:cNvSpPr>
            <a:spLocks noGrp="1"/>
          </p:cNvSpPr>
          <p:nvPr>
            <p:ph type="sldNum" sz="quarter" idx="12"/>
          </p:nvPr>
        </p:nvSpPr>
        <p:spPr/>
        <p:txBody>
          <a:bodyPr/>
          <a:lstStyle/>
          <a:p>
            <a:fld id="{17F2974B-D1D3-4266-A092-58A40B94A82B}" type="slidenum">
              <a:rPr lang="el-GR" dirty="0" smtClean="0"/>
              <a:pPr/>
              <a:t>15</a:t>
            </a:fld>
            <a:endParaRPr lang="el-GR" dirty="0"/>
          </a:p>
        </p:txBody>
      </p:sp>
      <p:sp>
        <p:nvSpPr>
          <p:cNvPr id="9" name="Text Placeholder 8">
            <a:extLst>
              <a:ext uri="{FF2B5EF4-FFF2-40B4-BE49-F238E27FC236}">
                <a16:creationId xmlns:a16="http://schemas.microsoft.com/office/drawing/2014/main" id="{DFC25F19-DDAE-4275-9C71-5E53A34A911A}"/>
              </a:ext>
            </a:extLst>
          </p:cNvPr>
          <p:cNvSpPr>
            <a:spLocks noGrp="1"/>
          </p:cNvSpPr>
          <p:nvPr>
            <p:ph type="body" sz="quarter" idx="17"/>
          </p:nvPr>
        </p:nvSpPr>
        <p:spPr/>
        <p:txBody>
          <a:bodyPr/>
          <a:lstStyle/>
          <a:p>
            <a:r>
              <a:rPr lang="en-US" dirty="0"/>
              <a:t>PeopleCert Software Developer Skills | Trainer Slide Deck | React.JS</a:t>
            </a:r>
            <a:endParaRPr lang="en-GB" dirty="0"/>
          </a:p>
        </p:txBody>
      </p:sp>
    </p:spTree>
    <p:extLst>
      <p:ext uri="{BB962C8B-B14F-4D97-AF65-F5344CB8AC3E}">
        <p14:creationId xmlns:p14="http://schemas.microsoft.com/office/powerpoint/2010/main" val="1005209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E8AA32-83F2-41A5-9442-E507BAA959CA}"/>
              </a:ext>
            </a:extLst>
          </p:cNvPr>
          <p:cNvSpPr>
            <a:spLocks noGrp="1"/>
          </p:cNvSpPr>
          <p:nvPr>
            <p:ph type="body" sz="quarter" idx="10"/>
          </p:nvPr>
        </p:nvSpPr>
        <p:spPr>
          <a:xfrm>
            <a:off x="3548268" y="3115933"/>
            <a:ext cx="4846319" cy="616339"/>
          </a:xfrm>
        </p:spPr>
        <p:txBody>
          <a:bodyPr vert="horz" lIns="91440" tIns="45720" rIns="91440" bIns="45720" rtlCol="0" anchor="t">
            <a:normAutofit lnSpcReduction="10000"/>
          </a:bodyPr>
          <a:lstStyle/>
          <a:p>
            <a:pPr algn="ctr"/>
            <a:r>
              <a:rPr lang="en-GB" sz="3450" dirty="0">
                <a:latin typeface="Calibri"/>
                <a:cs typeface="Calibri"/>
              </a:rPr>
              <a:t>Arrow Functions</a:t>
            </a:r>
            <a:endParaRPr lang="en-US" dirty="0"/>
          </a:p>
        </p:txBody>
      </p:sp>
      <p:pic>
        <p:nvPicPr>
          <p:cNvPr id="10" name="Picture Placeholder 9" descr="Web design">
            <a:extLst>
              <a:ext uri="{FF2B5EF4-FFF2-40B4-BE49-F238E27FC236}">
                <a16:creationId xmlns:a16="http://schemas.microsoft.com/office/drawing/2014/main" id="{A2652CC1-D065-43F2-B826-05785BF17EE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102" b="2102"/>
          <a:stretch>
            <a:fillRect/>
          </a:stretch>
        </p:blipFill>
        <p:spPr/>
      </p:pic>
      <p:sp>
        <p:nvSpPr>
          <p:cNvPr id="2" name="Title 1"/>
          <p:cNvSpPr>
            <a:spLocks noGrp="1"/>
          </p:cNvSpPr>
          <p:nvPr>
            <p:ph type="title" idx="4294967295"/>
          </p:nvPr>
        </p:nvSpPr>
        <p:spPr>
          <a:xfrm>
            <a:off x="0" y="395288"/>
            <a:ext cx="7554913" cy="587375"/>
          </a:xfrm>
        </p:spPr>
        <p:txBody>
          <a:bodyPr>
            <a:normAutofit fontScale="90000"/>
          </a:bodyPr>
          <a:lstStyle/>
          <a:p>
            <a:br>
              <a:rPr lang="en-US" dirty="0"/>
            </a:br>
            <a:endParaRPr lang="el-GR" dirty="0"/>
          </a:p>
        </p:txBody>
      </p:sp>
      <p:sp>
        <p:nvSpPr>
          <p:cNvPr id="11" name="Slide Number Placeholder 10">
            <a:extLst>
              <a:ext uri="{FF2B5EF4-FFF2-40B4-BE49-F238E27FC236}">
                <a16:creationId xmlns:a16="http://schemas.microsoft.com/office/drawing/2014/main" id="{AD060AE4-40EB-4C9A-9833-6241C89FA6FC}"/>
              </a:ext>
            </a:extLst>
          </p:cNvPr>
          <p:cNvSpPr>
            <a:spLocks noGrp="1"/>
          </p:cNvSpPr>
          <p:nvPr>
            <p:ph type="sldNum" sz="quarter" idx="16"/>
          </p:nvPr>
        </p:nvSpPr>
        <p:spPr/>
        <p:txBody>
          <a:bodyPr/>
          <a:lstStyle/>
          <a:p>
            <a:fld id="{98B0DE27-DCAB-46AA-9644-18D4F0B8CCA3}" type="slidenum">
              <a:rPr lang="en-US" smtClean="0"/>
              <a:pPr/>
              <a:t>16</a:t>
            </a:fld>
            <a:endParaRPr lang="en-US"/>
          </a:p>
        </p:txBody>
      </p:sp>
    </p:spTree>
    <p:extLst>
      <p:ext uri="{BB962C8B-B14F-4D97-AF65-F5344CB8AC3E}">
        <p14:creationId xmlns:p14="http://schemas.microsoft.com/office/powerpoint/2010/main" val="2241380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Arrow Functions (1)</a:t>
            </a:r>
            <a:endParaRPr lang="en-US" dirty="0"/>
          </a:p>
        </p:txBody>
      </p:sp>
      <p:sp>
        <p:nvSpPr>
          <p:cNvPr id="3" name="Content Placeholder 2"/>
          <p:cNvSpPr>
            <a:spLocks noGrp="1"/>
          </p:cNvSpPr>
          <p:nvPr>
            <p:ph idx="1"/>
          </p:nvPr>
        </p:nvSpPr>
        <p:spPr/>
        <p:txBody>
          <a:bodyPr>
            <a:normAutofit/>
          </a:bodyPr>
          <a:lstStyle/>
          <a:p>
            <a:pPr marL="342900" indent="-342900" defTabSz="514350">
              <a:lnSpc>
                <a:spcPct val="100000"/>
              </a:lnSpc>
              <a:buFont typeface="Arial" charset="0"/>
              <a:buChar char="•"/>
            </a:pPr>
            <a:r>
              <a:rPr lang="en-US" b="1" dirty="0">
                <a:solidFill>
                  <a:schemeClr val="accent1"/>
                </a:solidFill>
                <a:latin typeface="Calibri"/>
                <a:cs typeface="Calibri"/>
              </a:rPr>
              <a:t>Arrow functions </a:t>
            </a:r>
            <a:r>
              <a:rPr lang="en-US" dirty="0">
                <a:latin typeface="Calibri"/>
                <a:cs typeface="Calibri"/>
              </a:rPr>
              <a:t>(or more accurately Arrow function expressions) are a different way to declare functions in JavaScript. The main driving force behind this new syntax was the need for shorter functions and a different behavior regarding the binding of the </a:t>
            </a:r>
            <a:r>
              <a:rPr lang="en-US" b="1" dirty="0">
                <a:solidFill>
                  <a:schemeClr val="accent1"/>
                </a:solidFill>
                <a:latin typeface="Calibri"/>
                <a:cs typeface="Calibri"/>
              </a:rPr>
              <a:t>this keyword</a:t>
            </a:r>
            <a:r>
              <a:rPr lang="en-US" dirty="0">
                <a:latin typeface="Calibri"/>
                <a:cs typeface="Calibri"/>
              </a:rPr>
              <a:t>.</a:t>
            </a:r>
            <a:endParaRPr lang="en-US" dirty="0">
              <a:cs typeface="Calibri"/>
            </a:endParaRPr>
          </a:p>
          <a:p>
            <a:pPr marL="342900" indent="-342900" defTabSz="514350">
              <a:lnSpc>
                <a:spcPct val="100000"/>
              </a:lnSpc>
              <a:buFont typeface="Arial" charset="0"/>
              <a:buChar char="•"/>
            </a:pPr>
            <a:r>
              <a:rPr lang="en-US" dirty="0">
                <a:latin typeface="Calibri"/>
                <a:cs typeface="Calibri"/>
              </a:rPr>
              <a:t>The </a:t>
            </a:r>
            <a:r>
              <a:rPr lang="en-US" b="1" dirty="0">
                <a:solidFill>
                  <a:schemeClr val="accent1"/>
                </a:solidFill>
                <a:latin typeface="Calibri"/>
                <a:cs typeface="Calibri"/>
              </a:rPr>
              <a:t>main syntax </a:t>
            </a:r>
            <a:r>
              <a:rPr lang="en-US" dirty="0">
                <a:latin typeface="Calibri"/>
                <a:cs typeface="Calibri"/>
              </a:rPr>
              <a:t>is as follows:</a:t>
            </a:r>
            <a:endParaRPr lang="en-US" dirty="0">
              <a:cs typeface="Calibri"/>
            </a:endParaRPr>
          </a:p>
          <a:p>
            <a:pPr marL="0" indent="0" defTabSz="514350">
              <a:lnSpc>
                <a:spcPct val="100000"/>
              </a:lnSpc>
              <a:buNone/>
            </a:pPr>
            <a:endParaRPr lang="en-US" dirty="0">
              <a:cs typeface="Calibri"/>
            </a:endParaRPr>
          </a:p>
          <a:p>
            <a:pPr marL="342900" indent="-342900" defTabSz="514350">
              <a:lnSpc>
                <a:spcPct val="100000"/>
              </a:lnSpc>
              <a:buFont typeface="Arial" charset="0"/>
              <a:buChar char="•"/>
            </a:pPr>
            <a:endParaRPr lang="en-US" dirty="0">
              <a:cs typeface="Calibri"/>
            </a:endParaRP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17</a:t>
            </a:fld>
            <a:endParaRPr lang="el-GR" dirty="0"/>
          </a:p>
        </p:txBody>
      </p:sp>
      <p:sp>
        <p:nvSpPr>
          <p:cNvPr id="9" name="TextBox 8">
            <a:extLst>
              <a:ext uri="{FF2B5EF4-FFF2-40B4-BE49-F238E27FC236}">
                <a16:creationId xmlns:a16="http://schemas.microsoft.com/office/drawing/2014/main" id="{249C3F95-10AE-4B6E-965A-389DDEAB5412}"/>
              </a:ext>
            </a:extLst>
          </p:cNvPr>
          <p:cNvSpPr txBox="1"/>
          <p:nvPr/>
        </p:nvSpPr>
        <p:spPr>
          <a:xfrm>
            <a:off x="1153073" y="2601372"/>
            <a:ext cx="7119660" cy="3600986"/>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i="1" dirty="0">
                <a:latin typeface="Calibri" panose="020F0502020204030204" pitchFamily="34" charset="0"/>
                <a:ea typeface="+mn-lt"/>
                <a:cs typeface="Calibri" panose="020F0502020204030204" pitchFamily="34" charset="0"/>
              </a:rPr>
              <a:t>// Standard way of declaring functions (ES5):</a:t>
            </a:r>
            <a:endParaRPr lang="en-US" dirty="0">
              <a:latin typeface="Calibri" panose="020F0502020204030204" pitchFamily="34" charset="0"/>
            </a:endParaRPr>
          </a:p>
          <a:p>
            <a:r>
              <a:rPr lang="en-GB" sz="1600" i="1" dirty="0">
                <a:latin typeface="Calibri" panose="020F0502020204030204" pitchFamily="34" charset="0"/>
                <a:ea typeface="+mn-lt"/>
                <a:cs typeface="Calibri" panose="020F0502020204030204" pitchFamily="34" charset="0"/>
              </a:rPr>
              <a:t>function</a:t>
            </a:r>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ordinaryFunction</a:t>
            </a:r>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msg</a:t>
            </a:r>
            <a:r>
              <a:rPr lang="en-GB" sz="1600" dirty="0">
                <a:latin typeface="Calibri" panose="020F0502020204030204" pitchFamily="34" charset="0"/>
                <a:ea typeface="+mn-lt"/>
                <a:cs typeface="Calibri" panose="020F0502020204030204" pitchFamily="34" charset="0"/>
              </a:rPr>
              <a:t> ){</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alert( </a:t>
            </a:r>
            <a:r>
              <a:rPr lang="en-GB" sz="1600" dirty="0" err="1">
                <a:latin typeface="Calibri" panose="020F0502020204030204" pitchFamily="34" charset="0"/>
                <a:ea typeface="+mn-lt"/>
                <a:cs typeface="Calibri" panose="020F0502020204030204" pitchFamily="34" charset="0"/>
              </a:rPr>
              <a:t>msg</a:t>
            </a:r>
            <a:r>
              <a:rPr lang="en-GB" sz="1600" dirty="0">
                <a:latin typeface="Calibri" panose="020F0502020204030204" pitchFamily="34" charset="0"/>
                <a:ea typeface="+mn-lt"/>
                <a:cs typeface="Calibri" panose="020F0502020204030204" pitchFamily="34" charset="0"/>
              </a:rPr>
              <a:t> );</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a:p>
            <a:endParaRPr lang="en-US" dirty="0">
              <a:latin typeface="Calibri" panose="020F0502020204030204" pitchFamily="34" charset="0"/>
            </a:endParaRPr>
          </a:p>
          <a:p>
            <a:r>
              <a:rPr lang="en-GB" sz="1600" i="1" dirty="0">
                <a:latin typeface="Calibri" panose="020F0502020204030204" pitchFamily="34" charset="0"/>
                <a:ea typeface="+mn-lt"/>
                <a:cs typeface="Calibri" panose="020F0502020204030204" pitchFamily="34" charset="0"/>
              </a:rPr>
              <a:t>// Standard way of using function expressions (ES5):</a:t>
            </a:r>
            <a:endParaRPr lang="en-GB" dirty="0">
              <a:latin typeface="Calibri" panose="020F0502020204030204" pitchFamily="34" charset="0"/>
            </a:endParaRPr>
          </a:p>
          <a:p>
            <a:r>
              <a:rPr lang="en-GB" sz="1600" i="1" dirty="0" err="1">
                <a:latin typeface="Calibri" panose="020F0502020204030204" pitchFamily="34" charset="0"/>
                <a:ea typeface="+mn-lt"/>
                <a:cs typeface="Calibri" panose="020F0502020204030204" pitchFamily="34" charset="0"/>
              </a:rPr>
              <a:t>const</a:t>
            </a:r>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ordinaryFunction</a:t>
            </a:r>
            <a:r>
              <a:rPr lang="en-GB" sz="1600" dirty="0">
                <a:latin typeface="Calibri" panose="020F0502020204030204" pitchFamily="34" charset="0"/>
                <a:ea typeface="+mn-lt"/>
                <a:cs typeface="Calibri" panose="020F0502020204030204" pitchFamily="34" charset="0"/>
              </a:rPr>
              <a:t> </a:t>
            </a:r>
            <a:r>
              <a:rPr lang="en-GB" sz="1600" b="1" dirty="0">
                <a:latin typeface="Calibri" panose="020F0502020204030204" pitchFamily="34" charset="0"/>
                <a:ea typeface="+mn-lt"/>
                <a:cs typeface="Calibri" panose="020F0502020204030204" pitchFamily="34" charset="0"/>
              </a:rPr>
              <a:t>=</a:t>
            </a:r>
            <a:r>
              <a:rPr lang="en-GB" sz="1600" dirty="0">
                <a:latin typeface="Calibri" panose="020F0502020204030204" pitchFamily="34" charset="0"/>
                <a:ea typeface="+mn-lt"/>
                <a:cs typeface="Calibri" panose="020F0502020204030204" pitchFamily="34" charset="0"/>
              </a:rPr>
              <a:t> </a:t>
            </a:r>
            <a:r>
              <a:rPr lang="en-GB" sz="1600" i="1" dirty="0">
                <a:latin typeface="Calibri" panose="020F0502020204030204" pitchFamily="34" charset="0"/>
                <a:ea typeface="+mn-lt"/>
                <a:cs typeface="Calibri" panose="020F0502020204030204" pitchFamily="34" charset="0"/>
              </a:rPr>
              <a:t>function</a:t>
            </a:r>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msg</a:t>
            </a:r>
            <a:r>
              <a:rPr lang="en-GB" sz="1600" dirty="0">
                <a:latin typeface="Calibri" panose="020F0502020204030204" pitchFamily="34" charset="0"/>
                <a:ea typeface="+mn-lt"/>
                <a:cs typeface="Calibri" panose="020F0502020204030204" pitchFamily="34" charset="0"/>
              </a:rPr>
              <a:t> ){</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alert( </a:t>
            </a:r>
            <a:r>
              <a:rPr lang="en-GB" sz="1600" dirty="0" err="1">
                <a:latin typeface="Calibri" panose="020F0502020204030204" pitchFamily="34" charset="0"/>
                <a:ea typeface="+mn-lt"/>
                <a:cs typeface="Calibri" panose="020F0502020204030204" pitchFamily="34" charset="0"/>
              </a:rPr>
              <a:t>msg</a:t>
            </a:r>
            <a:r>
              <a:rPr lang="en-GB" sz="1600" dirty="0">
                <a:latin typeface="Calibri" panose="020F0502020204030204" pitchFamily="34" charset="0"/>
                <a:ea typeface="+mn-lt"/>
                <a:cs typeface="Calibri" panose="020F0502020204030204" pitchFamily="34" charset="0"/>
              </a:rPr>
              <a:t> );</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a:p>
            <a:endParaRPr lang="en-US" dirty="0">
              <a:latin typeface="Calibri" panose="020F0502020204030204" pitchFamily="34" charset="0"/>
            </a:endParaRPr>
          </a:p>
          <a:p>
            <a:r>
              <a:rPr lang="en-GB" sz="1600" i="1" dirty="0">
                <a:latin typeface="Calibri" panose="020F0502020204030204" pitchFamily="34" charset="0"/>
                <a:ea typeface="+mn-lt"/>
                <a:cs typeface="Calibri" panose="020F0502020204030204" pitchFamily="34" charset="0"/>
              </a:rPr>
              <a:t>// Arrow function expression (ES6):</a:t>
            </a:r>
            <a:endParaRPr lang="en-GB" dirty="0">
              <a:latin typeface="Calibri" panose="020F0502020204030204" pitchFamily="34" charset="0"/>
            </a:endParaRPr>
          </a:p>
          <a:p>
            <a:r>
              <a:rPr lang="en-GB" sz="1600" i="1" dirty="0" err="1">
                <a:latin typeface="Calibri" panose="020F0502020204030204" pitchFamily="34" charset="0"/>
                <a:ea typeface="+mn-lt"/>
                <a:cs typeface="Calibri" panose="020F0502020204030204" pitchFamily="34" charset="0"/>
              </a:rPr>
              <a:t>const</a:t>
            </a:r>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arrowFunction</a:t>
            </a:r>
            <a:r>
              <a:rPr lang="en-GB" sz="1600" dirty="0">
                <a:latin typeface="Calibri" panose="020F0502020204030204" pitchFamily="34" charset="0"/>
                <a:ea typeface="+mn-lt"/>
                <a:cs typeface="Calibri" panose="020F0502020204030204" pitchFamily="34" charset="0"/>
              </a:rPr>
              <a:t> </a:t>
            </a:r>
            <a:r>
              <a:rPr lang="en-GB" sz="1600" b="1" dirty="0">
                <a:latin typeface="Calibri" panose="020F0502020204030204" pitchFamily="34" charset="0"/>
                <a:ea typeface="+mn-lt"/>
                <a:cs typeface="Calibri" panose="020F0502020204030204" pitchFamily="34" charset="0"/>
              </a:rPr>
              <a:t>=</a:t>
            </a:r>
            <a:r>
              <a:rPr lang="en-GB" sz="1600" dirty="0">
                <a:latin typeface="Calibri" panose="020F0502020204030204" pitchFamily="34" charset="0"/>
                <a:ea typeface="+mn-lt"/>
                <a:cs typeface="Calibri" panose="020F0502020204030204" pitchFamily="34" charset="0"/>
              </a:rPr>
              <a:t> ( </a:t>
            </a:r>
            <a:r>
              <a:rPr lang="en-GB" sz="1600" dirty="0" err="1">
                <a:latin typeface="Calibri" panose="020F0502020204030204" pitchFamily="34" charset="0"/>
                <a:ea typeface="+mn-lt"/>
                <a:cs typeface="Calibri" panose="020F0502020204030204" pitchFamily="34" charset="0"/>
              </a:rPr>
              <a:t>msg</a:t>
            </a:r>
            <a:r>
              <a:rPr lang="en-GB" sz="1600" dirty="0">
                <a:latin typeface="Calibri" panose="020F0502020204030204" pitchFamily="34" charset="0"/>
                <a:ea typeface="+mn-lt"/>
                <a:cs typeface="Calibri" panose="020F0502020204030204" pitchFamily="34" charset="0"/>
              </a:rPr>
              <a:t> )</a:t>
            </a:r>
            <a:r>
              <a:rPr lang="en-GB" sz="1600" i="1" dirty="0">
                <a:latin typeface="Calibri" panose="020F0502020204030204" pitchFamily="34" charset="0"/>
                <a:ea typeface="+mn-lt"/>
                <a:cs typeface="Calibri" panose="020F0502020204030204" pitchFamily="34" charset="0"/>
              </a:rPr>
              <a:t>=&gt;</a:t>
            </a:r>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alert( </a:t>
            </a:r>
            <a:r>
              <a:rPr lang="en-GB" sz="1600" dirty="0" err="1">
                <a:latin typeface="Calibri" panose="020F0502020204030204" pitchFamily="34" charset="0"/>
                <a:ea typeface="+mn-lt"/>
                <a:cs typeface="Calibri" panose="020F0502020204030204" pitchFamily="34" charset="0"/>
              </a:rPr>
              <a:t>msg</a:t>
            </a:r>
            <a:r>
              <a:rPr lang="en-GB" sz="1600" dirty="0">
                <a:latin typeface="Calibri" panose="020F0502020204030204" pitchFamily="34" charset="0"/>
                <a:ea typeface="+mn-lt"/>
                <a:cs typeface="Calibri" panose="020F0502020204030204" pitchFamily="34" charset="0"/>
              </a:rPr>
              <a:t> );</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p:txBody>
      </p:sp>
      <p:sp>
        <p:nvSpPr>
          <p:cNvPr id="7" name="Rectangle 6">
            <a:extLst>
              <a:ext uri="{FF2B5EF4-FFF2-40B4-BE49-F238E27FC236}">
                <a16:creationId xmlns:a16="http://schemas.microsoft.com/office/drawing/2014/main" id="{2CCE2AB4-121D-45F6-91A0-CF5AA62AE27C}"/>
              </a:ext>
            </a:extLst>
          </p:cNvPr>
          <p:cNvSpPr/>
          <p:nvPr/>
        </p:nvSpPr>
        <p:spPr>
          <a:xfrm>
            <a:off x="4758628" y="616393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1745378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Arrow Functions (2)</a:t>
            </a:r>
            <a:endParaRPr lang="en-US" dirty="0"/>
          </a:p>
        </p:txBody>
      </p:sp>
      <p:sp>
        <p:nvSpPr>
          <p:cNvPr id="3" name="Content Placeholder 2"/>
          <p:cNvSpPr>
            <a:spLocks noGrp="1"/>
          </p:cNvSpPr>
          <p:nvPr>
            <p:ph idx="1"/>
          </p:nvPr>
        </p:nvSpPr>
        <p:spPr/>
        <p:txBody>
          <a:bodyPr>
            <a:normAutofit/>
          </a:bodyPr>
          <a:lstStyle/>
          <a:p>
            <a:pPr defTabSz="514350">
              <a:buFont typeface="Arial" charset="0"/>
              <a:buChar char="•"/>
            </a:pPr>
            <a:r>
              <a:rPr lang="en-US" dirty="0">
                <a:latin typeface="Calibri"/>
                <a:cs typeface="Calibri"/>
              </a:rPr>
              <a:t>In the previous example, we replaced the </a:t>
            </a:r>
            <a:r>
              <a:rPr lang="en-US" b="1" dirty="0">
                <a:solidFill>
                  <a:schemeClr val="accent1"/>
                </a:solidFill>
                <a:latin typeface="Calibri"/>
                <a:cs typeface="Calibri"/>
              </a:rPr>
              <a:t>function</a:t>
            </a:r>
            <a:r>
              <a:rPr lang="en-US" dirty="0">
                <a:latin typeface="Calibri"/>
                <a:cs typeface="Calibri"/>
              </a:rPr>
              <a:t> keyword with the </a:t>
            </a:r>
            <a:r>
              <a:rPr lang="en-US" b="1" dirty="0">
                <a:solidFill>
                  <a:schemeClr val="accent1"/>
                </a:solidFill>
                <a:latin typeface="Calibri"/>
                <a:cs typeface="Calibri"/>
              </a:rPr>
              <a:t>Fat</a:t>
            </a:r>
            <a:r>
              <a:rPr lang="en-US" dirty="0">
                <a:solidFill>
                  <a:srgbClr val="FF0000"/>
                </a:solidFill>
                <a:latin typeface="Calibri"/>
                <a:cs typeface="Calibri"/>
              </a:rPr>
              <a:t> </a:t>
            </a:r>
            <a:r>
              <a:rPr lang="en-US" b="1" dirty="0">
                <a:solidFill>
                  <a:schemeClr val="accent1"/>
                </a:solidFill>
                <a:latin typeface="Calibri"/>
                <a:cs typeface="Calibri"/>
              </a:rPr>
              <a:t>arrow =&gt;,</a:t>
            </a:r>
            <a:r>
              <a:rPr lang="en-US" dirty="0">
                <a:solidFill>
                  <a:schemeClr val="accent1"/>
                </a:solidFill>
                <a:latin typeface="Calibri"/>
                <a:cs typeface="Calibri"/>
              </a:rPr>
              <a:t> </a:t>
            </a:r>
            <a:r>
              <a:rPr lang="en-US" dirty="0">
                <a:latin typeface="Calibri"/>
                <a:cs typeface="Calibri"/>
              </a:rPr>
              <a:t>which we placed right after the parentheses.</a:t>
            </a:r>
          </a:p>
          <a:p>
            <a:pPr defTabSz="514350">
              <a:buFont typeface="Arial" charset="0"/>
              <a:buChar char="•"/>
            </a:pPr>
            <a:r>
              <a:rPr lang="en-US" dirty="0">
                <a:latin typeface="Calibri"/>
                <a:cs typeface="Calibri"/>
              </a:rPr>
              <a:t>Arrow functions can be used as anonymous functions:</a:t>
            </a:r>
            <a:endParaRPr lang="en-US" dirty="0"/>
          </a:p>
          <a:p>
            <a:pPr defTabSz="514350">
              <a:buFont typeface="Arial" charset="0"/>
              <a:buChar char="•"/>
            </a:pPr>
            <a:endParaRPr lang="en-US" dirty="0">
              <a:latin typeface="Calibri"/>
              <a:cs typeface="Calibri"/>
            </a:endParaRPr>
          </a:p>
          <a:p>
            <a:pPr defTabSz="514350">
              <a:buFont typeface="Arial" charset="0"/>
              <a:buChar char="•"/>
            </a:pPr>
            <a:endParaRPr lang="en-US" dirty="0">
              <a:latin typeface="Calibri"/>
              <a:cs typeface="Calibri"/>
            </a:endParaRPr>
          </a:p>
          <a:p>
            <a:pPr defTabSz="514350">
              <a:buFont typeface="Arial" charset="0"/>
              <a:buChar char="•"/>
            </a:pPr>
            <a:endParaRPr lang="en-US" dirty="0">
              <a:latin typeface="Calibri"/>
              <a:cs typeface="Calibri"/>
            </a:endParaRPr>
          </a:p>
          <a:p>
            <a:pPr defTabSz="514350">
              <a:buFont typeface="Arial" charset="0"/>
              <a:buChar char="•"/>
            </a:pPr>
            <a:endParaRPr lang="en-US" dirty="0">
              <a:latin typeface="Calibri"/>
              <a:cs typeface="Calibri"/>
            </a:endParaRPr>
          </a:p>
          <a:p>
            <a:pPr defTabSz="514350">
              <a:buFont typeface="Arial" charset="0"/>
              <a:buChar char="•"/>
            </a:pPr>
            <a:r>
              <a:rPr lang="en-US" dirty="0">
                <a:latin typeface="Calibri"/>
                <a:cs typeface="Calibri"/>
              </a:rPr>
              <a:t>...as values assigned to variables:</a:t>
            </a:r>
          </a:p>
          <a:p>
            <a:pPr defTabSz="514350">
              <a:buFont typeface="Arial" charset="0"/>
              <a:buChar char="•"/>
            </a:pPr>
            <a:endParaRPr lang="en-US" dirty="0">
              <a:latin typeface="Calibri"/>
              <a:cs typeface="Calibri"/>
            </a:endParaRPr>
          </a:p>
          <a:p>
            <a:pPr defTabSz="514350">
              <a:buFont typeface="Arial" charset="0"/>
              <a:buChar char="•"/>
            </a:pPr>
            <a:endParaRPr lang="en-US" dirty="0">
              <a:latin typeface="Calibri"/>
              <a:cs typeface="Calibri"/>
            </a:endParaRPr>
          </a:p>
          <a:p>
            <a:pPr defTabSz="514350">
              <a:buFont typeface="Arial" charset="0"/>
              <a:buChar char="•"/>
            </a:pPr>
            <a:r>
              <a:rPr lang="en-US" dirty="0">
                <a:latin typeface="Calibri"/>
                <a:cs typeface="Calibri"/>
              </a:rPr>
              <a:t>...or as object property values and thus be used as object </a:t>
            </a:r>
            <a:r>
              <a:rPr lang="en-US" b="1" dirty="0">
                <a:solidFill>
                  <a:schemeClr val="accent1"/>
                </a:solidFill>
                <a:latin typeface="Calibri"/>
                <a:cs typeface="Calibri"/>
              </a:rPr>
              <a:t>methods</a:t>
            </a:r>
            <a:r>
              <a:rPr lang="en-US" dirty="0">
                <a:latin typeface="Calibri"/>
                <a:cs typeface="Calibri"/>
              </a:rPr>
              <a:t>:</a:t>
            </a:r>
            <a:br>
              <a:rPr lang="en-US" dirty="0"/>
            </a:br>
            <a:endParaRPr lang="en-US" dirty="0">
              <a:cs typeface="Calibri" panose="020F0502020204030204" pitchFamily="34" charset="0"/>
            </a:endParaRPr>
          </a:p>
          <a:p>
            <a:pPr defTabSz="514350">
              <a:buFont typeface="Arial" charset="0"/>
              <a:buChar char="•"/>
            </a:pPr>
            <a:endParaRPr lang="en-US" dirty="0">
              <a:cs typeface="Calibri"/>
            </a:endParaRPr>
          </a:p>
          <a:p>
            <a:pPr defTabSz="514350">
              <a:buFont typeface="Arial" charset="0"/>
              <a:buChar char="•"/>
            </a:pPr>
            <a:endParaRPr lang="en-US" dirty="0">
              <a:cs typeface="Calibri"/>
            </a:endParaRP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18</a:t>
            </a:fld>
            <a:endParaRPr lang="el-GR" dirty="0"/>
          </a:p>
        </p:txBody>
      </p:sp>
      <p:sp>
        <p:nvSpPr>
          <p:cNvPr id="9" name="TextBox 8">
            <a:extLst>
              <a:ext uri="{FF2B5EF4-FFF2-40B4-BE49-F238E27FC236}">
                <a16:creationId xmlns:a16="http://schemas.microsoft.com/office/drawing/2014/main" id="{249C3F95-10AE-4B6E-965A-389DDEAB5412}"/>
              </a:ext>
            </a:extLst>
          </p:cNvPr>
          <p:cNvSpPr txBox="1"/>
          <p:nvPr/>
        </p:nvSpPr>
        <p:spPr>
          <a:xfrm>
            <a:off x="1176518" y="2275577"/>
            <a:ext cx="7096214" cy="830997"/>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err="1">
                <a:latin typeface="Calibri" panose="020F0502020204030204" pitchFamily="34" charset="0"/>
                <a:ea typeface="+mn-lt"/>
                <a:cs typeface="Calibri" panose="020F0502020204030204" pitchFamily="34" charset="0"/>
              </a:rPr>
              <a:t>setTimeout</a:t>
            </a:r>
            <a:r>
              <a:rPr lang="en-GB" sz="1600" dirty="0">
                <a:latin typeface="Calibri" panose="020F0502020204030204" pitchFamily="34" charset="0"/>
                <a:ea typeface="+mn-lt"/>
                <a:cs typeface="Calibri" panose="020F0502020204030204" pitchFamily="34" charset="0"/>
              </a:rPr>
              <a:t>(()</a:t>
            </a:r>
            <a:r>
              <a:rPr lang="en-GB" sz="1600" i="1" dirty="0">
                <a:latin typeface="Calibri" panose="020F0502020204030204" pitchFamily="34" charset="0"/>
                <a:ea typeface="+mn-lt"/>
                <a:cs typeface="Calibri" panose="020F0502020204030204" pitchFamily="34" charset="0"/>
              </a:rPr>
              <a:t>=&gt;</a:t>
            </a:r>
            <a:r>
              <a:rPr lang="en-GB" sz="1600" dirty="0">
                <a:latin typeface="Calibri" panose="020F0502020204030204" pitchFamily="34" charset="0"/>
                <a:ea typeface="+mn-lt"/>
                <a:cs typeface="Calibri" panose="020F0502020204030204" pitchFamily="34" charset="0"/>
              </a:rPr>
              <a:t>{</a:t>
            </a:r>
            <a:endParaRPr lang="en-US"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console</a:t>
            </a:r>
            <a:r>
              <a:rPr lang="en-GB" sz="1600" b="1" dirty="0">
                <a:latin typeface="Calibri" panose="020F0502020204030204" pitchFamily="34" charset="0"/>
                <a:ea typeface="+mn-lt"/>
                <a:cs typeface="Calibri" panose="020F0502020204030204" pitchFamily="34" charset="0"/>
              </a:rPr>
              <a:t>.</a:t>
            </a:r>
            <a:r>
              <a:rPr lang="en-GB" sz="1600" dirty="0">
                <a:latin typeface="Calibri" panose="020F0502020204030204" pitchFamily="34" charset="0"/>
                <a:ea typeface="+mn-lt"/>
                <a:cs typeface="Calibri" panose="020F0502020204030204" pitchFamily="34" charset="0"/>
              </a:rPr>
              <a:t>log("1 sec passed!");</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1000 );</a:t>
            </a:r>
            <a:endParaRPr lang="en-GB" dirty="0">
              <a:latin typeface="Calibri" panose="020F0502020204030204" pitchFamily="34" charset="0"/>
              <a:ea typeface="+mn-lt"/>
              <a:cs typeface="Calibri" panose="020F0502020204030204" pitchFamily="34" charset="0"/>
            </a:endParaRPr>
          </a:p>
        </p:txBody>
      </p:sp>
      <p:sp>
        <p:nvSpPr>
          <p:cNvPr id="8" name="TextBox 7">
            <a:extLst>
              <a:ext uri="{FF2B5EF4-FFF2-40B4-BE49-F238E27FC236}">
                <a16:creationId xmlns:a16="http://schemas.microsoft.com/office/drawing/2014/main" id="{3A8C7698-C07F-4120-AE20-D48878BA4169}"/>
              </a:ext>
            </a:extLst>
          </p:cNvPr>
          <p:cNvSpPr txBox="1"/>
          <p:nvPr/>
        </p:nvSpPr>
        <p:spPr>
          <a:xfrm>
            <a:off x="1176518" y="3828440"/>
            <a:ext cx="7096214" cy="338554"/>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i="1" dirty="0" err="1">
                <a:latin typeface="Calibri" panose="020F0502020204030204" pitchFamily="34" charset="0"/>
                <a:ea typeface="+mn-lt"/>
                <a:cs typeface="Calibri" panose="020F0502020204030204" pitchFamily="34" charset="0"/>
              </a:rPr>
              <a:t>const</a:t>
            </a:r>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alertHurray</a:t>
            </a:r>
            <a:r>
              <a:rPr lang="en-GB" sz="1600" dirty="0">
                <a:latin typeface="Calibri" panose="020F0502020204030204" pitchFamily="34" charset="0"/>
                <a:ea typeface="+mn-lt"/>
                <a:cs typeface="Calibri" panose="020F0502020204030204" pitchFamily="34" charset="0"/>
              </a:rPr>
              <a:t> </a:t>
            </a:r>
            <a:r>
              <a:rPr lang="en-GB" sz="1600" b="1" dirty="0">
                <a:latin typeface="Calibri" panose="020F0502020204030204" pitchFamily="34" charset="0"/>
                <a:ea typeface="+mn-lt"/>
                <a:cs typeface="Calibri" panose="020F0502020204030204" pitchFamily="34" charset="0"/>
              </a:rPr>
              <a:t>=</a:t>
            </a:r>
            <a:r>
              <a:rPr lang="en-GB" sz="1600" dirty="0">
                <a:latin typeface="Calibri" panose="020F0502020204030204" pitchFamily="34" charset="0"/>
                <a:ea typeface="+mn-lt"/>
                <a:cs typeface="Calibri" panose="020F0502020204030204" pitchFamily="34" charset="0"/>
              </a:rPr>
              <a:t> ()</a:t>
            </a:r>
            <a:r>
              <a:rPr lang="en-GB" sz="1600" i="1" dirty="0">
                <a:latin typeface="Calibri" panose="020F0502020204030204" pitchFamily="34" charset="0"/>
                <a:ea typeface="+mn-lt"/>
                <a:cs typeface="Calibri" panose="020F0502020204030204" pitchFamily="34" charset="0"/>
              </a:rPr>
              <a:t>=&gt;</a:t>
            </a:r>
            <a:r>
              <a:rPr lang="en-GB" sz="1600" dirty="0">
                <a:latin typeface="Calibri" panose="020F0502020204030204" pitchFamily="34" charset="0"/>
                <a:ea typeface="+mn-lt"/>
                <a:cs typeface="Calibri" panose="020F0502020204030204" pitchFamily="34" charset="0"/>
              </a:rPr>
              <a:t> { alert("Hurray!"); }</a:t>
            </a:r>
            <a:endParaRPr lang="en-US" dirty="0">
              <a:latin typeface="Calibri" panose="020F0502020204030204" pitchFamily="34" charset="0"/>
            </a:endParaRPr>
          </a:p>
        </p:txBody>
      </p:sp>
      <p:sp>
        <p:nvSpPr>
          <p:cNvPr id="10" name="TextBox 9">
            <a:extLst>
              <a:ext uri="{FF2B5EF4-FFF2-40B4-BE49-F238E27FC236}">
                <a16:creationId xmlns:a16="http://schemas.microsoft.com/office/drawing/2014/main" id="{4233F1C9-EC86-4AE3-8F79-A044F51691E0}"/>
              </a:ext>
            </a:extLst>
          </p:cNvPr>
          <p:cNvSpPr txBox="1"/>
          <p:nvPr/>
        </p:nvSpPr>
        <p:spPr>
          <a:xfrm>
            <a:off x="1176518" y="4942577"/>
            <a:ext cx="7096214" cy="1077218"/>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i="1" dirty="0" err="1">
                <a:latin typeface="Calibri" panose="020F0502020204030204" pitchFamily="34" charset="0"/>
                <a:ea typeface="+mn-lt"/>
                <a:cs typeface="Calibri" panose="020F0502020204030204" pitchFamily="34" charset="0"/>
              </a:rPr>
              <a:t>const</a:t>
            </a:r>
            <a:r>
              <a:rPr lang="en-GB" sz="1600" dirty="0">
                <a:latin typeface="Calibri" panose="020F0502020204030204" pitchFamily="34" charset="0"/>
                <a:ea typeface="+mn-lt"/>
                <a:cs typeface="Calibri" panose="020F0502020204030204" pitchFamily="34" charset="0"/>
              </a:rPr>
              <a:t> message </a:t>
            </a:r>
            <a:r>
              <a:rPr lang="en-GB" sz="1600" b="1" dirty="0">
                <a:latin typeface="Calibri" panose="020F0502020204030204" pitchFamily="34" charset="0"/>
                <a:ea typeface="+mn-lt"/>
                <a:cs typeface="Calibri" panose="020F0502020204030204" pitchFamily="34" charset="0"/>
              </a:rPr>
              <a:t>=</a:t>
            </a:r>
            <a:r>
              <a:rPr lang="en-GB" sz="1600" dirty="0">
                <a:latin typeface="Calibri" panose="020F0502020204030204" pitchFamily="34" charset="0"/>
                <a:ea typeface="+mn-lt"/>
                <a:cs typeface="Calibri" panose="020F0502020204030204" pitchFamily="34" charset="0"/>
              </a:rPr>
              <a:t> {</a:t>
            </a:r>
            <a:endParaRPr lang="en-US"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show: ()</a:t>
            </a:r>
            <a:r>
              <a:rPr lang="en-GB" sz="1600" i="1" dirty="0">
                <a:latin typeface="Calibri" panose="020F0502020204030204" pitchFamily="34" charset="0"/>
                <a:ea typeface="+mn-lt"/>
                <a:cs typeface="Calibri" panose="020F0502020204030204" pitchFamily="34" charset="0"/>
              </a:rPr>
              <a:t>=&gt;</a:t>
            </a:r>
            <a:r>
              <a:rPr lang="en-GB" sz="1600" dirty="0">
                <a:latin typeface="Calibri" panose="020F0502020204030204" pitchFamily="34" charset="0"/>
                <a:ea typeface="+mn-lt"/>
                <a:cs typeface="Calibri" panose="020F0502020204030204" pitchFamily="34" charset="0"/>
              </a:rPr>
              <a:t> { alert("Hurray!"); }</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a:p>
            <a:r>
              <a:rPr lang="en-GB" sz="1600" dirty="0" err="1">
                <a:latin typeface="Calibri" panose="020F0502020204030204" pitchFamily="34" charset="0"/>
                <a:ea typeface="+mn-lt"/>
                <a:cs typeface="Calibri" panose="020F0502020204030204" pitchFamily="34" charset="0"/>
              </a:rPr>
              <a:t>mesage</a:t>
            </a:r>
            <a:r>
              <a:rPr lang="en-GB" sz="1600" b="1" dirty="0" err="1">
                <a:latin typeface="Calibri" panose="020F0502020204030204" pitchFamily="34" charset="0"/>
                <a:ea typeface="+mn-lt"/>
                <a:cs typeface="Calibri" panose="020F0502020204030204" pitchFamily="34" charset="0"/>
              </a:rPr>
              <a:t>.</a:t>
            </a:r>
            <a:r>
              <a:rPr lang="en-GB" sz="1600" dirty="0" err="1">
                <a:latin typeface="Calibri" panose="020F0502020204030204" pitchFamily="34" charset="0"/>
                <a:ea typeface="+mn-lt"/>
                <a:cs typeface="Calibri" panose="020F0502020204030204" pitchFamily="34" charset="0"/>
              </a:rPr>
              <a:t>show</a:t>
            </a:r>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p:txBody>
      </p:sp>
      <p:sp>
        <p:nvSpPr>
          <p:cNvPr id="11" name="Rectangle 10">
            <a:extLst>
              <a:ext uri="{FF2B5EF4-FFF2-40B4-BE49-F238E27FC236}">
                <a16:creationId xmlns:a16="http://schemas.microsoft.com/office/drawing/2014/main" id="{744B7C5E-0B50-4727-B225-5DEA70491486}"/>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372376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Arrow Functions (3)</a:t>
            </a:r>
            <a:endParaRPr lang="en-US" dirty="0"/>
          </a:p>
        </p:txBody>
      </p:sp>
      <p:sp>
        <p:nvSpPr>
          <p:cNvPr id="3" name="Content Placeholder 2"/>
          <p:cNvSpPr>
            <a:spLocks noGrp="1"/>
          </p:cNvSpPr>
          <p:nvPr>
            <p:ph idx="1"/>
          </p:nvPr>
        </p:nvSpPr>
        <p:spPr/>
        <p:txBody>
          <a:bodyPr>
            <a:normAutofit/>
          </a:bodyPr>
          <a:lstStyle/>
          <a:p>
            <a:pPr defTabSz="514350">
              <a:buFont typeface="Arial" charset="0"/>
              <a:buChar char="•"/>
            </a:pPr>
            <a:r>
              <a:rPr lang="en-US">
                <a:latin typeface="Calibri"/>
                <a:cs typeface="Calibri"/>
              </a:rPr>
              <a:t>Along </a:t>
            </a:r>
            <a:r>
              <a:rPr lang="en-US" dirty="0">
                <a:latin typeface="Calibri"/>
                <a:cs typeface="Calibri"/>
              </a:rPr>
              <a:t>with the </a:t>
            </a:r>
            <a:r>
              <a:rPr lang="en-US">
                <a:latin typeface="Calibri"/>
                <a:cs typeface="Calibri"/>
              </a:rPr>
              <a:t>main syntax, </a:t>
            </a:r>
            <a:r>
              <a:rPr lang="en-US" dirty="0">
                <a:latin typeface="Calibri"/>
                <a:cs typeface="Calibri"/>
              </a:rPr>
              <a:t>we </a:t>
            </a:r>
            <a:r>
              <a:rPr lang="en-US">
                <a:latin typeface="Calibri"/>
                <a:cs typeface="Calibri"/>
              </a:rPr>
              <a:t>get </a:t>
            </a:r>
            <a:r>
              <a:rPr lang="en-US" dirty="0">
                <a:latin typeface="Calibri"/>
                <a:cs typeface="Calibri"/>
              </a:rPr>
              <a:t>the </a:t>
            </a:r>
            <a:r>
              <a:rPr lang="en-US">
                <a:latin typeface="Calibri"/>
                <a:cs typeface="Calibri"/>
              </a:rPr>
              <a:t>following syntactic variations when using Arrow functions:</a:t>
            </a:r>
            <a:endParaRPr lang="en-US"/>
          </a:p>
          <a:p>
            <a:pPr defTabSz="514350">
              <a:buFont typeface="Arial" charset="0"/>
              <a:buChar char="•"/>
            </a:pPr>
            <a:endParaRPr lang="en-US">
              <a:cs typeface="Calibri"/>
            </a:endParaRP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19</a:t>
            </a:fld>
            <a:endParaRPr lang="el-GR" dirty="0"/>
          </a:p>
        </p:txBody>
      </p:sp>
      <p:sp>
        <p:nvSpPr>
          <p:cNvPr id="9" name="TextBox 8">
            <a:extLst>
              <a:ext uri="{FF2B5EF4-FFF2-40B4-BE49-F238E27FC236}">
                <a16:creationId xmlns:a16="http://schemas.microsoft.com/office/drawing/2014/main" id="{249C3F95-10AE-4B6E-965A-389DDEAB5412}"/>
              </a:ext>
            </a:extLst>
          </p:cNvPr>
          <p:cNvSpPr txBox="1"/>
          <p:nvPr/>
        </p:nvSpPr>
        <p:spPr>
          <a:xfrm>
            <a:off x="1170708" y="1829931"/>
            <a:ext cx="7102024" cy="3139321"/>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err="1">
                <a:latin typeface="Calibri" panose="020F0502020204030204" pitchFamily="34" charset="0"/>
                <a:ea typeface="+mn-lt"/>
                <a:cs typeface="Calibri" panose="020F0502020204030204" pitchFamily="34" charset="0"/>
              </a:rPr>
              <a:t>const</a:t>
            </a:r>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justOneParam</a:t>
            </a:r>
            <a:r>
              <a:rPr lang="en-GB" sz="1600" dirty="0">
                <a:latin typeface="Calibri" panose="020F0502020204030204" pitchFamily="34" charset="0"/>
                <a:ea typeface="+mn-lt"/>
                <a:cs typeface="Calibri" panose="020F0502020204030204" pitchFamily="34" charset="0"/>
              </a:rPr>
              <a:t> = ( </a:t>
            </a:r>
            <a:r>
              <a:rPr lang="en-GB" sz="1600" dirty="0" err="1">
                <a:latin typeface="Calibri" panose="020F0502020204030204" pitchFamily="34" charset="0"/>
                <a:ea typeface="+mn-lt"/>
                <a:cs typeface="Calibri" panose="020F0502020204030204" pitchFamily="34" charset="0"/>
              </a:rPr>
              <a:t>arg</a:t>
            </a:r>
            <a:r>
              <a:rPr lang="en-GB" sz="1600" dirty="0">
                <a:latin typeface="Calibri" panose="020F0502020204030204" pitchFamily="34" charset="0"/>
                <a:ea typeface="+mn-lt"/>
                <a:cs typeface="Calibri" panose="020F0502020204030204" pitchFamily="34" charset="0"/>
              </a:rPr>
              <a:t> )=&gt;{ </a:t>
            </a:r>
            <a:endParaRPr lang="en-US" dirty="0">
              <a:latin typeface="Calibri" panose="020F0502020204030204" pitchFamily="34" charset="0"/>
            </a:endParaRPr>
          </a:p>
          <a:p>
            <a:endParaRPr lang="en-GB" sz="1600" dirty="0">
              <a:latin typeface="Calibri" panose="020F0502020204030204" pitchFamily="34" charset="0"/>
              <a:ea typeface="+mn-lt"/>
              <a:cs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alert(</a:t>
            </a:r>
            <a:r>
              <a:rPr lang="en-GB" sz="1600" dirty="0" err="1">
                <a:latin typeface="Calibri" panose="020F0502020204030204" pitchFamily="34" charset="0"/>
                <a:ea typeface="+mn-lt"/>
                <a:cs typeface="Calibri" panose="020F0502020204030204" pitchFamily="34" charset="0"/>
              </a:rPr>
              <a:t>arg</a:t>
            </a:r>
            <a:r>
              <a:rPr lang="en-GB" sz="1600" dirty="0">
                <a:latin typeface="Calibri" panose="020F0502020204030204" pitchFamily="34" charset="0"/>
                <a:ea typeface="+mn-lt"/>
                <a:cs typeface="Calibri" panose="020F0502020204030204" pitchFamily="34" charset="0"/>
              </a:rPr>
              <a:t>); </a:t>
            </a:r>
            <a:endParaRPr lang="en-GB" dirty="0">
              <a:latin typeface="Calibri" panose="020F0502020204030204" pitchFamily="34" charset="0"/>
              <a:ea typeface="+mn-lt"/>
              <a:cs typeface="Calibri" panose="020F0502020204030204" pitchFamily="34" charset="0"/>
            </a:endParaRPr>
          </a:p>
          <a:p>
            <a:endParaRPr lang="en-GB" sz="1600"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a:p>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When using just one parameter, we can omit the parentheses:</a:t>
            </a:r>
            <a:endParaRPr lang="en-GB" dirty="0">
              <a:latin typeface="Calibri" panose="020F0502020204030204" pitchFamily="34" charset="0"/>
            </a:endParaRPr>
          </a:p>
          <a:p>
            <a:r>
              <a:rPr lang="en-GB" sz="1600" dirty="0" err="1">
                <a:latin typeface="Calibri" panose="020F0502020204030204" pitchFamily="34" charset="0"/>
                <a:ea typeface="+mn-lt"/>
                <a:cs typeface="Calibri" panose="020F0502020204030204" pitchFamily="34" charset="0"/>
              </a:rPr>
              <a:t>const</a:t>
            </a:r>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justOneParam</a:t>
            </a:r>
            <a:r>
              <a:rPr lang="en-GB" sz="1600" dirty="0">
                <a:latin typeface="Calibri" panose="020F0502020204030204" pitchFamily="34" charset="0"/>
                <a:ea typeface="+mn-lt"/>
                <a:cs typeface="Calibri" panose="020F0502020204030204" pitchFamily="34" charset="0"/>
              </a:rPr>
              <a:t> = </a:t>
            </a:r>
            <a:r>
              <a:rPr lang="en-GB" sz="1600" dirty="0" err="1">
                <a:latin typeface="Calibri" panose="020F0502020204030204" pitchFamily="34" charset="0"/>
                <a:ea typeface="+mn-lt"/>
                <a:cs typeface="Calibri" panose="020F0502020204030204" pitchFamily="34" charset="0"/>
              </a:rPr>
              <a:t>arg</a:t>
            </a:r>
            <a:r>
              <a:rPr lang="en-GB" sz="1600" dirty="0">
                <a:latin typeface="Calibri" panose="020F0502020204030204" pitchFamily="34" charset="0"/>
                <a:ea typeface="+mn-lt"/>
                <a:cs typeface="Calibri" panose="020F0502020204030204" pitchFamily="34" charset="0"/>
              </a:rPr>
              <a:t> =&gt;{ </a:t>
            </a:r>
            <a:endParaRPr lang="en-GB" dirty="0">
              <a:latin typeface="Calibri" panose="020F0502020204030204" pitchFamily="34" charset="0"/>
            </a:endParaRPr>
          </a:p>
          <a:p>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alert(</a:t>
            </a:r>
            <a:r>
              <a:rPr lang="en-GB" sz="1600" dirty="0" err="1">
                <a:latin typeface="Calibri" panose="020F0502020204030204" pitchFamily="34" charset="0"/>
                <a:ea typeface="+mn-lt"/>
                <a:cs typeface="Calibri" panose="020F0502020204030204" pitchFamily="34" charset="0"/>
              </a:rPr>
              <a:t>arg</a:t>
            </a:r>
            <a:r>
              <a:rPr lang="en-GB" sz="1600" dirty="0">
                <a:latin typeface="Calibri" panose="020F0502020204030204" pitchFamily="34" charset="0"/>
                <a:ea typeface="+mn-lt"/>
                <a:cs typeface="Calibri" panose="020F0502020204030204" pitchFamily="34" charset="0"/>
              </a:rPr>
              <a:t>); </a:t>
            </a:r>
            <a:endParaRPr lang="en-GB" dirty="0">
              <a:latin typeface="Calibri" panose="020F0502020204030204" pitchFamily="34" charset="0"/>
            </a:endParaRPr>
          </a:p>
          <a:p>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p:txBody>
      </p:sp>
      <p:sp>
        <p:nvSpPr>
          <p:cNvPr id="7" name="Rectangle 6">
            <a:extLst>
              <a:ext uri="{FF2B5EF4-FFF2-40B4-BE49-F238E27FC236}">
                <a16:creationId xmlns:a16="http://schemas.microsoft.com/office/drawing/2014/main" id="{8177A159-E8C9-4854-AB07-876648485CB6}"/>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268342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p:cNvSpPr>
            <a:spLocks noGrp="1"/>
          </p:cNvSpPr>
          <p:nvPr>
            <p:ph type="body" sz="quarter" idx="13"/>
          </p:nvPr>
        </p:nvSpPr>
        <p:spPr/>
        <p:txBody>
          <a:bodyPr/>
          <a:lstStyle/>
          <a:p>
            <a:r>
              <a:rPr lang="en-US" dirty="0"/>
              <a:t>Document Version:  PC-</a:t>
            </a:r>
            <a:r>
              <a:rPr lang="en-US" dirty="0" err="1"/>
              <a:t>TRAINER_ReactJS</a:t>
            </a:r>
            <a:r>
              <a:rPr lang="en-US" dirty="0"/>
              <a:t> 1.0 </a:t>
            </a:r>
            <a:r>
              <a:rPr lang="en-US" b="1" dirty="0"/>
              <a:t>|</a:t>
            </a:r>
            <a:r>
              <a:rPr lang="en-US" dirty="0"/>
              <a:t> June 2020</a:t>
            </a:r>
          </a:p>
        </p:txBody>
      </p:sp>
      <p:sp>
        <p:nvSpPr>
          <p:cNvPr id="3" name="Θέση κειμένου 2"/>
          <p:cNvSpPr>
            <a:spLocks noGrp="1"/>
          </p:cNvSpPr>
          <p:nvPr>
            <p:ph type="body" sz="quarter" idx="18"/>
          </p:nvPr>
        </p:nvSpPr>
        <p:spPr/>
        <p:txBody>
          <a:bodyPr/>
          <a:lstStyle/>
          <a:p>
            <a:r>
              <a:rPr lang="en-US" dirty="0"/>
              <a:t>PeopleCert Software Developer Skills | Trainer Slide Deck | React.JS</a:t>
            </a:r>
            <a:endParaRPr lang="en-GB" dirty="0"/>
          </a:p>
        </p:txBody>
      </p:sp>
      <p:sp>
        <p:nvSpPr>
          <p:cNvPr id="4" name="Θέση κειμένου 3"/>
          <p:cNvSpPr>
            <a:spLocks noGrp="1"/>
          </p:cNvSpPr>
          <p:nvPr>
            <p:ph type="body" sz="quarter" idx="19"/>
          </p:nvPr>
        </p:nvSpPr>
        <p:spPr>
          <a:xfrm>
            <a:off x="652835" y="1066612"/>
            <a:ext cx="7619965" cy="1568450"/>
          </a:xfrm>
        </p:spPr>
        <p:txBody>
          <a:bodyPr>
            <a:noAutofit/>
          </a:bodyPr>
          <a:lstStyle/>
          <a:p>
            <a:pPr fontAlgn="base"/>
            <a:r>
              <a:rPr lang="en-US" dirty="0"/>
              <a:t>The contents of this workshop are protected by copyright and can be reproduced under the Terms of Use agreed between PeopleCert and the ATO using this material only. ​</a:t>
            </a:r>
          </a:p>
          <a:p>
            <a:pPr fontAlgn="base"/>
            <a:r>
              <a:rPr lang="en-US" dirty="0"/>
              <a:t>Material in this presentation has been sourced from the bibliography listed in the references and further reading slide(s) </a:t>
            </a:r>
            <a:br>
              <a:rPr lang="en-US" dirty="0"/>
            </a:br>
            <a:r>
              <a:rPr lang="en-US" dirty="0"/>
              <a:t>of this presentation.  All software-related images are used for educational purposes only and may differ across time.​</a:t>
            </a:r>
          </a:p>
          <a:p>
            <a:pPr fontAlgn="base"/>
            <a:r>
              <a:rPr lang="en-US" dirty="0"/>
              <a:t>No part of this document may be reproduced in any form without the written permission of </a:t>
            </a:r>
            <a:r>
              <a:rPr lang="en-US" dirty="0" err="1"/>
              <a:t>PeopleCert</a:t>
            </a:r>
            <a:r>
              <a:rPr lang="en-US" dirty="0"/>
              <a:t> International Ltd. Permission can be requested at </a:t>
            </a:r>
            <a:r>
              <a:rPr lang="en-US" u="sng" dirty="0">
                <a:hlinkClick r:id="rId2"/>
              </a:rPr>
              <a:t>www.peoplecert.org</a:t>
            </a:r>
            <a:r>
              <a:rPr lang="en-US" dirty="0"/>
              <a:t>.​</a:t>
            </a:r>
          </a:p>
          <a:p>
            <a:pPr fontAlgn="base"/>
            <a:endParaRPr lang="en-US" dirty="0"/>
          </a:p>
        </p:txBody>
      </p:sp>
      <p:sp>
        <p:nvSpPr>
          <p:cNvPr id="5" name="Τίτλος 4"/>
          <p:cNvSpPr>
            <a:spLocks noGrp="1"/>
          </p:cNvSpPr>
          <p:nvPr>
            <p:ph type="title"/>
          </p:nvPr>
        </p:nvSpPr>
        <p:spPr/>
        <p:txBody>
          <a:bodyPr/>
          <a:lstStyle/>
          <a:p>
            <a:r>
              <a:rPr lang="en-US" dirty="0"/>
              <a:t>Copyright</a:t>
            </a:r>
          </a:p>
        </p:txBody>
      </p:sp>
      <p:sp>
        <p:nvSpPr>
          <p:cNvPr id="6" name="Slide Number Placeholder 5">
            <a:extLst>
              <a:ext uri="{FF2B5EF4-FFF2-40B4-BE49-F238E27FC236}">
                <a16:creationId xmlns:a16="http://schemas.microsoft.com/office/drawing/2014/main" id="{9DCDF55D-7089-4B13-BFE5-D757B657AEDF}"/>
              </a:ext>
            </a:extLst>
          </p:cNvPr>
          <p:cNvSpPr>
            <a:spLocks noGrp="1"/>
          </p:cNvSpPr>
          <p:nvPr>
            <p:ph type="sldNum" sz="quarter" idx="17"/>
          </p:nvPr>
        </p:nvSpPr>
        <p:spPr/>
        <p:txBody>
          <a:bodyPr/>
          <a:lstStyle/>
          <a:p>
            <a:fld id="{17F2974B-D1D3-4266-A092-58A40B94A82B}" type="slidenum">
              <a:rPr lang="el-GR" smtClean="0"/>
              <a:pPr/>
              <a:t>2</a:t>
            </a:fld>
            <a:endParaRPr lang="el-GR" dirty="0"/>
          </a:p>
        </p:txBody>
      </p:sp>
    </p:spTree>
    <p:extLst>
      <p:ext uri="{BB962C8B-B14F-4D97-AF65-F5344CB8AC3E}">
        <p14:creationId xmlns:p14="http://schemas.microsoft.com/office/powerpoint/2010/main" val="1598970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Arrow Functions (4)</a:t>
            </a:r>
            <a:endParaRPr lang="en-US" dirty="0"/>
          </a:p>
        </p:txBody>
      </p:sp>
      <p:sp>
        <p:nvSpPr>
          <p:cNvPr id="3" name="Content Placeholder 2"/>
          <p:cNvSpPr>
            <a:spLocks noGrp="1"/>
          </p:cNvSpPr>
          <p:nvPr>
            <p:ph idx="1"/>
          </p:nvPr>
        </p:nvSpPr>
        <p:spPr/>
        <p:txBody>
          <a:bodyPr>
            <a:normAutofit/>
          </a:bodyPr>
          <a:lstStyle/>
          <a:p>
            <a:pPr defTabSz="514350">
              <a:buFont typeface="Arial" charset="0"/>
              <a:buChar char="•"/>
            </a:pPr>
            <a:r>
              <a:rPr lang="en-US" dirty="0">
                <a:latin typeface="Calibri"/>
                <a:cs typeface="Calibri"/>
              </a:rPr>
              <a:t>When just one statement is present in the function body, we can omit the curly braces and get an implicit return:</a:t>
            </a:r>
            <a:endParaRPr lang="en-US" dirty="0"/>
          </a:p>
          <a:p>
            <a:pPr defTabSz="514350">
              <a:buFont typeface="Arial" charset="0"/>
              <a:buChar char="•"/>
            </a:pPr>
            <a:endParaRPr lang="en-US" dirty="0">
              <a:latin typeface="Calibri"/>
              <a:cs typeface="Calibri"/>
            </a:endParaRPr>
          </a:p>
          <a:p>
            <a:pPr defTabSz="514350">
              <a:buFont typeface="Arial" charset="0"/>
              <a:buChar char="•"/>
            </a:pPr>
            <a:endParaRPr lang="en-US" dirty="0">
              <a:latin typeface="Calibri"/>
              <a:cs typeface="Calibri"/>
            </a:endParaRPr>
          </a:p>
          <a:p>
            <a:pPr defTabSz="514350">
              <a:buFont typeface="Arial" charset="0"/>
              <a:buChar char="•"/>
            </a:pPr>
            <a:endParaRPr lang="en-US" dirty="0">
              <a:latin typeface="Calibri"/>
              <a:cs typeface="Calibri"/>
            </a:endParaRPr>
          </a:p>
          <a:p>
            <a:pPr defTabSz="514350">
              <a:buFont typeface="Arial" charset="0"/>
              <a:buChar char="•"/>
            </a:pPr>
            <a:endParaRPr lang="en-US" dirty="0">
              <a:latin typeface="Calibri"/>
              <a:cs typeface="Calibri"/>
            </a:endParaRPr>
          </a:p>
          <a:p>
            <a:pPr defTabSz="514350">
              <a:buFont typeface="Arial" charset="0"/>
              <a:buChar char="•"/>
            </a:pPr>
            <a:endParaRPr lang="en-US" dirty="0">
              <a:latin typeface="Calibri"/>
              <a:cs typeface="Calibri"/>
            </a:endParaRPr>
          </a:p>
          <a:p>
            <a:pPr defTabSz="514350">
              <a:buFont typeface="Arial" charset="0"/>
              <a:buChar char="•"/>
            </a:pPr>
            <a:endParaRPr lang="en-US" dirty="0">
              <a:latin typeface="Calibri"/>
              <a:cs typeface="Calibri"/>
            </a:endParaRPr>
          </a:p>
          <a:p>
            <a:pPr defTabSz="514350">
              <a:buFont typeface="Arial" charset="0"/>
              <a:buChar char="•"/>
            </a:pPr>
            <a:endParaRPr lang="en-US" dirty="0">
              <a:latin typeface="Calibri"/>
              <a:cs typeface="Calibri"/>
            </a:endParaRPr>
          </a:p>
          <a:p>
            <a:pPr defTabSz="514350">
              <a:buFont typeface="Arial" charset="0"/>
              <a:buChar char="•"/>
            </a:pPr>
            <a:endParaRPr lang="en-US" dirty="0">
              <a:latin typeface="Calibri"/>
              <a:cs typeface="Calibri"/>
            </a:endParaRPr>
          </a:p>
          <a:p>
            <a:pPr defTabSz="514350">
              <a:buFont typeface="Arial" charset="0"/>
              <a:buChar char="•"/>
            </a:pPr>
            <a:endParaRPr lang="en-US" dirty="0">
              <a:latin typeface="Calibri"/>
              <a:cs typeface="Calibri"/>
            </a:endParaRPr>
          </a:p>
          <a:p>
            <a:pPr defTabSz="514350">
              <a:buFont typeface="Arial" charset="0"/>
              <a:buChar char="•"/>
            </a:pPr>
            <a:r>
              <a:rPr lang="en-US" dirty="0">
                <a:latin typeface="Calibri"/>
                <a:cs typeface="Calibri"/>
              </a:rPr>
              <a:t>Make sure to understand that in the previous code we DO get an implicitly (automatically) returned value: </a:t>
            </a:r>
            <a:r>
              <a:rPr lang="en-US" b="1" dirty="0" err="1">
                <a:solidFill>
                  <a:schemeClr val="accent1"/>
                </a:solidFill>
                <a:latin typeface="Calibri"/>
                <a:cs typeface="Calibri"/>
              </a:rPr>
              <a:t>Math.random</a:t>
            </a:r>
            <a:r>
              <a:rPr lang="en-US" b="1" dirty="0">
                <a:solidFill>
                  <a:schemeClr val="accent1"/>
                </a:solidFill>
                <a:latin typeface="Calibri"/>
                <a:cs typeface="Calibri"/>
              </a:rPr>
              <a:t>().</a:t>
            </a:r>
            <a:endParaRPr lang="en-US" b="1" dirty="0">
              <a:solidFill>
                <a:schemeClr val="accent1"/>
              </a:solidFill>
              <a:cs typeface="Calibri"/>
            </a:endParaRPr>
          </a:p>
          <a:p>
            <a:pPr defTabSz="514350">
              <a:buFont typeface="Arial" charset="0"/>
              <a:buChar char="•"/>
            </a:pPr>
            <a:endParaRPr lang="en-US" dirty="0">
              <a:cs typeface="Calibri"/>
            </a:endParaRPr>
          </a:p>
          <a:p>
            <a:pPr defTabSz="514350">
              <a:buFont typeface="Arial" charset="0"/>
              <a:buChar char="•"/>
            </a:pPr>
            <a:endParaRPr lang="en-US" dirty="0">
              <a:cs typeface="Calibri"/>
            </a:endParaRP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20</a:t>
            </a:fld>
            <a:endParaRPr lang="el-GR" dirty="0"/>
          </a:p>
        </p:txBody>
      </p:sp>
      <p:sp>
        <p:nvSpPr>
          <p:cNvPr id="9" name="TextBox 8">
            <a:extLst>
              <a:ext uri="{FF2B5EF4-FFF2-40B4-BE49-F238E27FC236}">
                <a16:creationId xmlns:a16="http://schemas.microsoft.com/office/drawing/2014/main" id="{249C3F95-10AE-4B6E-965A-389DDEAB5412}"/>
              </a:ext>
            </a:extLst>
          </p:cNvPr>
          <p:cNvSpPr txBox="1"/>
          <p:nvPr/>
        </p:nvSpPr>
        <p:spPr>
          <a:xfrm>
            <a:off x="1189958" y="1858622"/>
            <a:ext cx="7082774" cy="2400657"/>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ea typeface="+mn-lt"/>
                <a:cs typeface="Calibri" panose="020F0502020204030204" pitchFamily="34" charset="0"/>
              </a:rPr>
              <a:t>var </a:t>
            </a:r>
            <a:r>
              <a:rPr lang="en-GB" sz="1600" dirty="0" err="1">
                <a:latin typeface="Calibri" panose="020F0502020204030204" pitchFamily="34" charset="0"/>
                <a:ea typeface="+mn-lt"/>
                <a:cs typeface="Calibri" panose="020F0502020204030204" pitchFamily="34" charset="0"/>
              </a:rPr>
              <a:t>getRandom</a:t>
            </a:r>
            <a:r>
              <a:rPr lang="en-GB" sz="1600" dirty="0">
                <a:latin typeface="Calibri" panose="020F0502020204030204" pitchFamily="34" charset="0"/>
                <a:ea typeface="+mn-lt"/>
                <a:cs typeface="Calibri" panose="020F0502020204030204" pitchFamily="34" charset="0"/>
              </a:rPr>
              <a:t> = ()=&gt;{</a:t>
            </a:r>
            <a:endParaRPr lang="en-US" dirty="0">
              <a:latin typeface="Calibri" panose="020F0502020204030204" pitchFamily="34" charset="0"/>
              <a:ea typeface="+mn-lt"/>
              <a:cs typeface="Calibri" panose="020F0502020204030204" pitchFamily="34" charset="0"/>
            </a:endParaRPr>
          </a:p>
          <a:p>
            <a:endParaRPr lang="en-US"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return </a:t>
            </a:r>
            <a:r>
              <a:rPr lang="en-GB" sz="1600" dirty="0" err="1">
                <a:latin typeface="Calibri" panose="020F0502020204030204" pitchFamily="34" charset="0"/>
                <a:ea typeface="+mn-lt"/>
                <a:cs typeface="Calibri" panose="020F0502020204030204" pitchFamily="34" charset="0"/>
              </a:rPr>
              <a:t>Math.random</a:t>
            </a:r>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a typeface="+mn-lt"/>
              <a:cs typeface="Calibri" panose="020F0502020204030204" pitchFamily="34" charset="0"/>
            </a:endParaRPr>
          </a:p>
          <a:p>
            <a:endParaRPr lang="en-US"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a typeface="+mn-lt"/>
              <a:cs typeface="Calibri" panose="020F0502020204030204" pitchFamily="34" charset="0"/>
            </a:endParaRPr>
          </a:p>
          <a:p>
            <a:endParaRPr lang="en-US"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No need for curly braces and an explicit return statement here:</a:t>
            </a:r>
            <a:endParaRPr lang="en-GB" dirty="0">
              <a:latin typeface="Calibri" panose="020F0502020204030204" pitchFamily="34" charset="0"/>
              <a:ea typeface="+mn-lt"/>
              <a:cs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var </a:t>
            </a:r>
            <a:r>
              <a:rPr lang="en-GB" sz="1600" dirty="0" err="1">
                <a:latin typeface="Calibri" panose="020F0502020204030204" pitchFamily="34" charset="0"/>
                <a:ea typeface="+mn-lt"/>
                <a:cs typeface="Calibri" panose="020F0502020204030204" pitchFamily="34" charset="0"/>
              </a:rPr>
              <a:t>getRandom</a:t>
            </a:r>
            <a:r>
              <a:rPr lang="en-GB" sz="1600" dirty="0">
                <a:latin typeface="Calibri" panose="020F0502020204030204" pitchFamily="34" charset="0"/>
                <a:ea typeface="+mn-lt"/>
                <a:cs typeface="Calibri" panose="020F0502020204030204" pitchFamily="34" charset="0"/>
              </a:rPr>
              <a:t> = ()=&gt; </a:t>
            </a:r>
            <a:r>
              <a:rPr lang="en-GB" sz="1600" dirty="0" err="1">
                <a:latin typeface="Calibri" panose="020F0502020204030204" pitchFamily="34" charset="0"/>
                <a:ea typeface="+mn-lt"/>
                <a:cs typeface="Calibri" panose="020F0502020204030204" pitchFamily="34" charset="0"/>
              </a:rPr>
              <a:t>Math.random</a:t>
            </a:r>
            <a:r>
              <a:rPr lang="en-GB" sz="1600" dirty="0">
                <a:latin typeface="Calibri" panose="020F0502020204030204" pitchFamily="34" charset="0"/>
                <a:ea typeface="+mn-lt"/>
                <a:cs typeface="Calibri" panose="020F0502020204030204" pitchFamily="34" charset="0"/>
              </a:rPr>
              <a:t>()</a:t>
            </a:r>
          </a:p>
          <a:p>
            <a:endParaRPr lang="en-GB" sz="1600" dirty="0">
              <a:latin typeface="Calibri" panose="020F0502020204030204" pitchFamily="34" charset="0"/>
              <a:ea typeface="+mn-lt"/>
              <a:cs typeface="Calibri" panose="020F0502020204030204" pitchFamily="34" charset="0"/>
            </a:endParaRPr>
          </a:p>
        </p:txBody>
      </p:sp>
      <p:sp>
        <p:nvSpPr>
          <p:cNvPr id="7" name="Rectangle 6">
            <a:extLst>
              <a:ext uri="{FF2B5EF4-FFF2-40B4-BE49-F238E27FC236}">
                <a16:creationId xmlns:a16="http://schemas.microsoft.com/office/drawing/2014/main" id="{59EC3450-0EF1-44A8-B6D7-F3DA32CFDCCB}"/>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537624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Arrow Functions |</a:t>
            </a:r>
            <a:r>
              <a:rPr lang="en-US" dirty="0">
                <a:latin typeface="Calibri"/>
                <a:cs typeface="Calibri"/>
              </a:rPr>
              <a:t> Differences from standard functions</a:t>
            </a:r>
            <a:endParaRPr lang="en-US" dirty="0"/>
          </a:p>
        </p:txBody>
      </p:sp>
      <p:sp>
        <p:nvSpPr>
          <p:cNvPr id="3" name="Content Placeholder 2"/>
          <p:cNvSpPr>
            <a:spLocks noGrp="1"/>
          </p:cNvSpPr>
          <p:nvPr>
            <p:ph idx="1"/>
          </p:nvPr>
        </p:nvSpPr>
        <p:spPr/>
        <p:txBody>
          <a:bodyPr>
            <a:normAutofit/>
          </a:bodyPr>
          <a:lstStyle/>
          <a:p>
            <a:pPr defTabSz="514350">
              <a:buFont typeface="Arial" charset="0"/>
              <a:buChar char="•"/>
            </a:pPr>
            <a:r>
              <a:rPr lang="en-US" dirty="0">
                <a:latin typeface="Calibri"/>
                <a:cs typeface="Calibri"/>
              </a:rPr>
              <a:t>Along with the special new syntax, arrow functions differ in the following ways:</a:t>
            </a:r>
            <a:endParaRPr lang="en-US" dirty="0">
              <a:cs typeface="Calibri"/>
            </a:endParaRPr>
          </a:p>
          <a:p>
            <a:pPr lvl="1" defTabSz="514350"/>
            <a:r>
              <a:rPr lang="en-US" dirty="0">
                <a:latin typeface="Calibri"/>
                <a:cs typeface="Calibri"/>
              </a:rPr>
              <a:t> There is no </a:t>
            </a:r>
            <a:r>
              <a:rPr lang="en-US" b="1" dirty="0">
                <a:solidFill>
                  <a:schemeClr val="accent1"/>
                </a:solidFill>
                <a:latin typeface="Calibri"/>
                <a:cs typeface="Calibri"/>
              </a:rPr>
              <a:t>arguments</a:t>
            </a:r>
            <a:r>
              <a:rPr lang="en-US" dirty="0">
                <a:latin typeface="Calibri"/>
                <a:cs typeface="Calibri"/>
              </a:rPr>
              <a:t> object available in the function body</a:t>
            </a:r>
            <a:endParaRPr lang="en-US" dirty="0">
              <a:cs typeface="Calibri" panose="020F0502020204030204" pitchFamily="34" charset="0"/>
            </a:endParaRPr>
          </a:p>
          <a:p>
            <a:pPr lvl="1" defTabSz="514350"/>
            <a:r>
              <a:rPr lang="en-US" dirty="0">
                <a:latin typeface="Calibri"/>
                <a:cs typeface="Calibri"/>
              </a:rPr>
              <a:t> The methods </a:t>
            </a:r>
            <a:r>
              <a:rPr lang="en-US" b="1" dirty="0">
                <a:latin typeface="Calibri"/>
                <a:cs typeface="Calibri"/>
              </a:rPr>
              <a:t>call(), apply() and bind()</a:t>
            </a:r>
            <a:r>
              <a:rPr lang="en-US" dirty="0">
                <a:latin typeface="Calibri"/>
                <a:cs typeface="Calibri"/>
              </a:rPr>
              <a:t> have no effect on Arrow functions</a:t>
            </a:r>
            <a:endParaRPr lang="en-US" dirty="0">
              <a:cs typeface="Calibri" panose="020F0502020204030204" pitchFamily="34" charset="0"/>
            </a:endParaRPr>
          </a:p>
          <a:p>
            <a:pPr lvl="1" defTabSz="514350"/>
            <a:r>
              <a:rPr lang="en-US" dirty="0">
                <a:latin typeface="Calibri"/>
                <a:cs typeface="Calibri"/>
              </a:rPr>
              <a:t> Arrow functions cannot be used as constructors using the </a:t>
            </a:r>
            <a:r>
              <a:rPr lang="en-US" b="1" dirty="0">
                <a:solidFill>
                  <a:schemeClr val="accent1"/>
                </a:solidFill>
                <a:latin typeface="Calibri"/>
                <a:cs typeface="Calibri"/>
              </a:rPr>
              <a:t>new</a:t>
            </a:r>
            <a:r>
              <a:rPr lang="en-US" dirty="0">
                <a:latin typeface="Calibri"/>
                <a:cs typeface="Calibri"/>
              </a:rPr>
              <a:t> keyword </a:t>
            </a:r>
            <a:endParaRPr lang="en-US" dirty="0">
              <a:cs typeface="Calibri" panose="020F0502020204030204" pitchFamily="34" charset="0"/>
            </a:endParaRPr>
          </a:p>
          <a:p>
            <a:pPr lvl="1" defTabSz="514350"/>
            <a:r>
              <a:rPr lang="en-US" dirty="0">
                <a:latin typeface="Calibri"/>
                <a:cs typeface="Calibri"/>
              </a:rPr>
              <a:t> The </a:t>
            </a:r>
            <a:r>
              <a:rPr lang="en-US" b="1" dirty="0">
                <a:solidFill>
                  <a:schemeClr val="accent1"/>
                </a:solidFill>
                <a:latin typeface="Calibri"/>
                <a:cs typeface="Calibri"/>
              </a:rPr>
              <a:t>this</a:t>
            </a:r>
            <a:r>
              <a:rPr lang="en-US" dirty="0">
                <a:latin typeface="Calibri"/>
                <a:cs typeface="Calibri"/>
              </a:rPr>
              <a:t> keyword binding does not change inside arrow functions</a:t>
            </a:r>
            <a:endParaRPr lang="en-US" dirty="0">
              <a:latin typeface="Calibri"/>
              <a:cs typeface="Calibri" panose="020F0502020204030204" pitchFamily="34" charset="0"/>
            </a:endParaRPr>
          </a:p>
          <a:p>
            <a:pPr defTabSz="514350">
              <a:buFont typeface="Arial" panose="05000000000000000000" pitchFamily="2" charset="2"/>
              <a:buChar char="•"/>
            </a:pPr>
            <a:endParaRPr lang="en-US" dirty="0">
              <a:latin typeface="Calibri"/>
              <a:cs typeface="Calibri"/>
            </a:endParaRPr>
          </a:p>
          <a:p>
            <a:pPr defTabSz="514350">
              <a:buFont typeface="Arial" panose="05000000000000000000" pitchFamily="2" charset="2"/>
              <a:buChar char="•"/>
            </a:pPr>
            <a:r>
              <a:rPr lang="en-US" dirty="0">
                <a:latin typeface="Calibri"/>
                <a:cs typeface="Calibri"/>
              </a:rPr>
              <a:t>What follows, are some examples that clarify this last point, which is of great importance, especially when working with objects and event handlers.</a:t>
            </a:r>
            <a:endParaRPr lang="en-US" dirty="0">
              <a:latin typeface="Calibri"/>
            </a:endParaRPr>
          </a:p>
          <a:p>
            <a:pPr lvl="1" defTabSz="514350"/>
            <a:endParaRPr lang="en-US" dirty="0">
              <a:cs typeface="Calibri"/>
            </a:endParaRPr>
          </a:p>
          <a:p>
            <a:pPr defTabSz="514350">
              <a:buFont typeface="Arial" charset="0"/>
              <a:buChar char="•"/>
            </a:pPr>
            <a:endParaRPr lang="en-US" dirty="0">
              <a:cs typeface="Calibri"/>
            </a:endParaRP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21</a:t>
            </a:fld>
            <a:endParaRPr lang="el-GR" dirty="0"/>
          </a:p>
        </p:txBody>
      </p:sp>
      <p:sp>
        <p:nvSpPr>
          <p:cNvPr id="6" name="Rectangle 5">
            <a:extLst>
              <a:ext uri="{FF2B5EF4-FFF2-40B4-BE49-F238E27FC236}">
                <a16:creationId xmlns:a16="http://schemas.microsoft.com/office/drawing/2014/main" id="{DB62A2CF-C465-4B4B-AE67-D8E5F40AE88D}"/>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885092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Arrow Functions (5)</a:t>
            </a:r>
            <a:endParaRPr lang="en-US" dirty="0"/>
          </a:p>
        </p:txBody>
      </p:sp>
      <p:sp>
        <p:nvSpPr>
          <p:cNvPr id="3" name="Content Placeholder 2"/>
          <p:cNvSpPr>
            <a:spLocks noGrp="1"/>
          </p:cNvSpPr>
          <p:nvPr>
            <p:ph idx="1"/>
          </p:nvPr>
        </p:nvSpPr>
        <p:spPr/>
        <p:txBody>
          <a:bodyPr>
            <a:normAutofit/>
          </a:bodyPr>
          <a:lstStyle/>
          <a:p>
            <a:pPr defTabSz="514350">
              <a:buFont typeface="Arial" charset="0"/>
              <a:buChar char="•"/>
            </a:pPr>
            <a:r>
              <a:rPr lang="en-US" dirty="0">
                <a:latin typeface="Calibri"/>
                <a:cs typeface="Calibri"/>
              </a:rPr>
              <a:t>The </a:t>
            </a:r>
            <a:r>
              <a:rPr lang="en-US" b="1" dirty="0">
                <a:solidFill>
                  <a:schemeClr val="accent1"/>
                </a:solidFill>
                <a:latin typeface="Calibri"/>
                <a:cs typeface="Calibri"/>
              </a:rPr>
              <a:t>this</a:t>
            </a:r>
            <a:r>
              <a:rPr lang="en-US" dirty="0">
                <a:solidFill>
                  <a:srgbClr val="FF0000"/>
                </a:solidFill>
                <a:latin typeface="Calibri"/>
                <a:cs typeface="Calibri"/>
              </a:rPr>
              <a:t> </a:t>
            </a:r>
            <a:r>
              <a:rPr lang="en-US" dirty="0">
                <a:latin typeface="Calibri"/>
                <a:cs typeface="Calibri"/>
              </a:rPr>
              <a:t>keyword in JavaScript, </a:t>
            </a:r>
            <a:r>
              <a:rPr lang="en-US" b="1" dirty="0">
                <a:solidFill>
                  <a:schemeClr val="accent1"/>
                </a:solidFill>
                <a:latin typeface="Calibri"/>
                <a:cs typeface="Calibri"/>
              </a:rPr>
              <a:t>binds</a:t>
            </a:r>
            <a:r>
              <a:rPr lang="en-US" dirty="0">
                <a:latin typeface="Calibri"/>
                <a:cs typeface="Calibri"/>
              </a:rPr>
              <a:t> to a </a:t>
            </a:r>
            <a:r>
              <a:rPr lang="en-US" b="1" dirty="0">
                <a:solidFill>
                  <a:schemeClr val="accent1"/>
                </a:solidFill>
                <a:latin typeface="Calibri"/>
                <a:cs typeface="Calibri"/>
              </a:rPr>
              <a:t>specific value depending</a:t>
            </a:r>
            <a:r>
              <a:rPr lang="en-US" dirty="0">
                <a:latin typeface="Calibri"/>
                <a:cs typeface="Calibri"/>
              </a:rPr>
              <a:t> on the </a:t>
            </a:r>
            <a:r>
              <a:rPr lang="en-US" b="1" dirty="0">
                <a:solidFill>
                  <a:schemeClr val="accent1"/>
                </a:solidFill>
                <a:latin typeface="Calibri"/>
                <a:cs typeface="Calibri"/>
              </a:rPr>
              <a:t>execution</a:t>
            </a:r>
            <a:r>
              <a:rPr lang="en-US" dirty="0">
                <a:latin typeface="Calibri"/>
                <a:cs typeface="Calibri"/>
              </a:rPr>
              <a:t> context, in other words, the way in which the function was called. Some examples, to clarify the above statement:</a:t>
            </a:r>
          </a:p>
          <a:p>
            <a:pPr marL="171450" indent="0" defTabSz="514350">
              <a:buNone/>
            </a:pPr>
            <a:endParaRPr lang="en-US" dirty="0">
              <a:cs typeface="Calibri"/>
            </a:endParaRP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22</a:t>
            </a:fld>
            <a:endParaRPr lang="el-GR" dirty="0"/>
          </a:p>
        </p:txBody>
      </p:sp>
      <p:sp>
        <p:nvSpPr>
          <p:cNvPr id="9" name="TextBox 8">
            <a:extLst>
              <a:ext uri="{FF2B5EF4-FFF2-40B4-BE49-F238E27FC236}">
                <a16:creationId xmlns:a16="http://schemas.microsoft.com/office/drawing/2014/main" id="{249C3F95-10AE-4B6E-965A-389DDEAB5412}"/>
              </a:ext>
            </a:extLst>
          </p:cNvPr>
          <p:cNvSpPr txBox="1"/>
          <p:nvPr/>
        </p:nvSpPr>
        <p:spPr>
          <a:xfrm>
            <a:off x="1102343" y="2031877"/>
            <a:ext cx="7170389" cy="3631763"/>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ea typeface="+mn-lt"/>
                <a:cs typeface="Calibri" panose="020F0502020204030204" pitchFamily="34" charset="0"/>
              </a:rPr>
              <a:t>function </a:t>
            </a:r>
            <a:r>
              <a:rPr lang="en-GB" sz="1600" dirty="0" err="1">
                <a:latin typeface="Calibri" panose="020F0502020204030204" pitchFamily="34" charset="0"/>
                <a:ea typeface="+mn-lt"/>
                <a:cs typeface="Calibri" panose="020F0502020204030204" pitchFamily="34" charset="0"/>
              </a:rPr>
              <a:t>getThis</a:t>
            </a:r>
            <a:r>
              <a:rPr lang="en-GB" sz="1600" dirty="0">
                <a:latin typeface="Calibri" panose="020F0502020204030204" pitchFamily="34" charset="0"/>
                <a:ea typeface="+mn-lt"/>
                <a:cs typeface="Calibri" panose="020F0502020204030204" pitchFamily="34" charset="0"/>
              </a:rPr>
              <a:t>(){</a:t>
            </a:r>
            <a:endParaRPr lang="en-US"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return this;</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a:p>
            <a:endParaRPr lang="en-GB" dirty="0">
              <a:latin typeface="Calibri" panose="020F0502020204030204" pitchFamily="34" charset="0"/>
            </a:endParaRPr>
          </a:p>
          <a:p>
            <a:r>
              <a:rPr lang="en-GB" sz="1600" dirty="0" err="1">
                <a:latin typeface="Calibri" panose="020F0502020204030204" pitchFamily="34" charset="0"/>
                <a:ea typeface="+mn-lt"/>
                <a:cs typeface="Calibri" panose="020F0502020204030204" pitchFamily="34" charset="0"/>
              </a:rPr>
              <a:t>const</a:t>
            </a:r>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obj</a:t>
            </a:r>
            <a:r>
              <a:rPr lang="en-GB" sz="1600" dirty="0">
                <a:latin typeface="Calibri" panose="020F0502020204030204" pitchFamily="34" charset="0"/>
                <a:ea typeface="+mn-lt"/>
                <a:cs typeface="Calibri" panose="020F0502020204030204" pitchFamily="34" charset="0"/>
              </a:rPr>
              <a:t> = {</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getThisMethod</a:t>
            </a:r>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getThis</a:t>
            </a:r>
            <a:endParaRPr lang="en-US"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a typeface="+mn-lt"/>
              <a:cs typeface="Calibri" panose="020F0502020204030204" pitchFamily="34" charset="0"/>
            </a:endParaRPr>
          </a:p>
          <a:p>
            <a:endParaRPr lang="en-US" dirty="0">
              <a:latin typeface="Calibri" panose="020F0502020204030204" pitchFamily="34" charset="0"/>
            </a:endParaRPr>
          </a:p>
          <a:p>
            <a:r>
              <a:rPr lang="en-GB" sz="1600" dirty="0" err="1">
                <a:latin typeface="Calibri" panose="020F0502020204030204" pitchFamily="34" charset="0"/>
                <a:ea typeface="+mn-lt"/>
                <a:cs typeface="Calibri" panose="020F0502020204030204" pitchFamily="34" charset="0"/>
              </a:rPr>
              <a:t>getThis</a:t>
            </a:r>
            <a:r>
              <a:rPr lang="en-GB" sz="1600" dirty="0">
                <a:latin typeface="Calibri" panose="020F0502020204030204" pitchFamily="34" charset="0"/>
                <a:ea typeface="+mn-lt"/>
                <a:cs typeface="Calibri" panose="020F0502020204030204" pitchFamily="34" charset="0"/>
              </a:rPr>
              <a:t>();                    // this === Window Object</a:t>
            </a:r>
            <a:endParaRPr lang="en-US"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This is equivalent to:</a:t>
            </a:r>
            <a:endParaRPr lang="en-GB" dirty="0">
              <a:latin typeface="Calibri" panose="020F0502020204030204" pitchFamily="34" charset="0"/>
              <a:ea typeface="+mn-lt"/>
              <a:cs typeface="Calibri" panose="020F0502020204030204" pitchFamily="34" charset="0"/>
            </a:endParaRPr>
          </a:p>
          <a:p>
            <a:r>
              <a:rPr lang="en-GB" sz="1600" dirty="0" err="1">
                <a:latin typeface="Calibri" panose="020F0502020204030204" pitchFamily="34" charset="0"/>
                <a:ea typeface="+mn-lt"/>
                <a:cs typeface="Calibri" panose="020F0502020204030204" pitchFamily="34" charset="0"/>
              </a:rPr>
              <a:t>window.getThis</a:t>
            </a:r>
            <a:r>
              <a:rPr lang="en-GB" sz="1600" dirty="0">
                <a:latin typeface="Calibri" panose="020F0502020204030204" pitchFamily="34" charset="0"/>
                <a:ea typeface="+mn-lt"/>
                <a:cs typeface="Calibri" panose="020F0502020204030204" pitchFamily="34" charset="0"/>
              </a:rPr>
              <a:t>();       // this === Window Object</a:t>
            </a:r>
            <a:endParaRPr lang="en-GB" dirty="0">
              <a:latin typeface="Calibri" panose="020F0502020204030204" pitchFamily="34" charset="0"/>
            </a:endParaRPr>
          </a:p>
          <a:p>
            <a:endParaRPr lang="en-GB" dirty="0">
              <a:latin typeface="Calibri" panose="020F0502020204030204" pitchFamily="34" charset="0"/>
            </a:endParaRPr>
          </a:p>
          <a:p>
            <a:r>
              <a:rPr lang="en-GB" sz="1600" dirty="0" err="1">
                <a:latin typeface="Calibri" panose="020F0502020204030204" pitchFamily="34" charset="0"/>
                <a:ea typeface="+mn-lt"/>
                <a:cs typeface="Calibri" panose="020F0502020204030204" pitchFamily="34" charset="0"/>
              </a:rPr>
              <a:t>obj.getThisMethod</a:t>
            </a:r>
            <a:r>
              <a:rPr lang="en-GB" sz="1600" dirty="0">
                <a:latin typeface="Calibri" panose="020F0502020204030204" pitchFamily="34" charset="0"/>
                <a:ea typeface="+mn-lt"/>
                <a:cs typeface="Calibri" panose="020F0502020204030204" pitchFamily="34" charset="0"/>
              </a:rPr>
              <a:t>();    // this === </a:t>
            </a:r>
            <a:r>
              <a:rPr lang="en-GB" sz="1600" dirty="0" err="1">
                <a:latin typeface="Calibri" panose="020F0502020204030204" pitchFamily="34" charset="0"/>
                <a:ea typeface="+mn-lt"/>
                <a:cs typeface="Calibri" panose="020F0502020204030204" pitchFamily="34" charset="0"/>
              </a:rPr>
              <a:t>obj</a:t>
            </a:r>
            <a:r>
              <a:rPr lang="en-GB" sz="1600" dirty="0">
                <a:latin typeface="Calibri" panose="020F0502020204030204" pitchFamily="34" charset="0"/>
                <a:ea typeface="+mn-lt"/>
                <a:cs typeface="Calibri" panose="020F0502020204030204" pitchFamily="34" charset="0"/>
              </a:rPr>
              <a:t> Object</a:t>
            </a:r>
            <a:endParaRPr lang="en-GB" dirty="0">
              <a:latin typeface="Calibri" panose="020F0502020204030204" pitchFamily="34" charset="0"/>
            </a:endParaRPr>
          </a:p>
          <a:p>
            <a:endParaRPr lang="en-GB" sz="1600" dirty="0">
              <a:latin typeface="Calibri" panose="020F0502020204030204" pitchFamily="34" charset="0"/>
              <a:ea typeface="+mn-lt"/>
              <a:cs typeface="Calibri" panose="020F0502020204030204" pitchFamily="34" charset="0"/>
            </a:endParaRPr>
          </a:p>
        </p:txBody>
      </p:sp>
      <p:sp>
        <p:nvSpPr>
          <p:cNvPr id="7" name="Rectangle 6">
            <a:extLst>
              <a:ext uri="{FF2B5EF4-FFF2-40B4-BE49-F238E27FC236}">
                <a16:creationId xmlns:a16="http://schemas.microsoft.com/office/drawing/2014/main" id="{D40BCC13-575A-481D-A349-EF333E23DEFC}"/>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756150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a:cs typeface="Calibri"/>
              </a:rPr>
              <a:t>Arrow Functions</a:t>
            </a:r>
            <a:endParaRPr lang="en-US"/>
          </a:p>
        </p:txBody>
      </p:sp>
      <p:sp>
        <p:nvSpPr>
          <p:cNvPr id="3" name="Content Placeholder 2"/>
          <p:cNvSpPr>
            <a:spLocks noGrp="1"/>
          </p:cNvSpPr>
          <p:nvPr>
            <p:ph idx="1"/>
          </p:nvPr>
        </p:nvSpPr>
        <p:spPr/>
        <p:txBody>
          <a:bodyPr>
            <a:normAutofit/>
          </a:bodyPr>
          <a:lstStyle/>
          <a:p>
            <a:pPr defTabSz="514350">
              <a:buFont typeface="Arial" charset="0"/>
              <a:buChar char="•"/>
            </a:pPr>
            <a:r>
              <a:rPr lang="en-US" dirty="0">
                <a:latin typeface="Calibri"/>
                <a:cs typeface="Calibri"/>
              </a:rPr>
              <a:t>Another example, where the binding of </a:t>
            </a:r>
            <a:r>
              <a:rPr lang="en-US" b="1" dirty="0">
                <a:solidFill>
                  <a:schemeClr val="accent1"/>
                </a:solidFill>
                <a:latin typeface="Calibri"/>
                <a:cs typeface="Calibri"/>
              </a:rPr>
              <a:t>this</a:t>
            </a:r>
            <a:r>
              <a:rPr lang="en-US" dirty="0">
                <a:latin typeface="Calibri"/>
                <a:cs typeface="Calibri"/>
              </a:rPr>
              <a:t> changes to a specific object is when encountered in Event handlers. It implicitly binds to the Element Object attached to the Event Listener:</a:t>
            </a:r>
            <a:endParaRPr lang="en-US" dirty="0"/>
          </a:p>
          <a:p>
            <a:pPr defTabSz="514350">
              <a:buFont typeface="Arial" charset="0"/>
              <a:buChar char="•"/>
            </a:pPr>
            <a:endParaRPr lang="en-US" dirty="0">
              <a:latin typeface="Calibri"/>
              <a:cs typeface="Calibri"/>
            </a:endParaRPr>
          </a:p>
          <a:p>
            <a:pPr defTabSz="514350">
              <a:buFont typeface="Arial" charset="0"/>
              <a:buChar char="•"/>
            </a:pPr>
            <a:endParaRPr lang="en-US" dirty="0">
              <a:cs typeface="Calibri"/>
            </a:endParaRPr>
          </a:p>
          <a:p>
            <a:pPr defTabSz="514350">
              <a:buFont typeface="Arial" charset="0"/>
              <a:buChar char="•"/>
            </a:pPr>
            <a:endParaRPr lang="en-US" dirty="0">
              <a:cs typeface="Calibri"/>
            </a:endParaRPr>
          </a:p>
          <a:p>
            <a:pPr defTabSz="514350">
              <a:buFont typeface="Arial" charset="0"/>
              <a:buChar char="•"/>
            </a:pPr>
            <a:endParaRPr lang="en-US" dirty="0">
              <a:cs typeface="Calibri"/>
            </a:endParaRPr>
          </a:p>
          <a:p>
            <a:pPr defTabSz="514350">
              <a:buFont typeface="Arial" charset="0"/>
              <a:buChar char="•"/>
            </a:pPr>
            <a:endParaRPr lang="en-US" dirty="0">
              <a:cs typeface="Calibri"/>
            </a:endParaRPr>
          </a:p>
          <a:p>
            <a:pPr defTabSz="514350">
              <a:buFont typeface="Arial" charset="0"/>
              <a:buChar char="•"/>
            </a:pPr>
            <a:endParaRPr lang="en-US" dirty="0">
              <a:cs typeface="Calibri"/>
            </a:endParaRPr>
          </a:p>
          <a:p>
            <a:pPr defTabSz="514350">
              <a:buFont typeface="Arial" charset="0"/>
              <a:buChar char="•"/>
            </a:pPr>
            <a:r>
              <a:rPr lang="en-US" dirty="0">
                <a:latin typeface="Calibri"/>
                <a:cs typeface="Calibri"/>
              </a:rPr>
              <a:t>In contrast to the default behavior of the </a:t>
            </a:r>
            <a:r>
              <a:rPr lang="en-US" b="1" dirty="0">
                <a:solidFill>
                  <a:schemeClr val="accent1"/>
                </a:solidFill>
                <a:latin typeface="Calibri"/>
                <a:cs typeface="Calibri"/>
              </a:rPr>
              <a:t>this</a:t>
            </a:r>
            <a:r>
              <a:rPr lang="en-US" dirty="0">
                <a:latin typeface="Calibri"/>
                <a:cs typeface="Calibri"/>
              </a:rPr>
              <a:t> binding (which is set according to the execution context as we saw in the previous code) Arrow functions bypass the dynamic binding of </a:t>
            </a:r>
            <a:r>
              <a:rPr lang="en-US" b="1" dirty="0">
                <a:solidFill>
                  <a:schemeClr val="accent1"/>
                </a:solidFill>
                <a:latin typeface="Calibri"/>
                <a:cs typeface="Calibri"/>
              </a:rPr>
              <a:t>this</a:t>
            </a:r>
            <a:r>
              <a:rPr lang="en-US" dirty="0">
                <a:latin typeface="Calibri"/>
                <a:cs typeface="Calibri"/>
              </a:rPr>
              <a:t> and instead leave </a:t>
            </a:r>
            <a:r>
              <a:rPr lang="en-US" b="1" dirty="0">
                <a:solidFill>
                  <a:schemeClr val="accent1"/>
                </a:solidFill>
                <a:latin typeface="Calibri"/>
                <a:cs typeface="Calibri"/>
              </a:rPr>
              <a:t>this</a:t>
            </a:r>
            <a:r>
              <a:rPr lang="en-US" dirty="0">
                <a:latin typeface="Calibri"/>
                <a:cs typeface="Calibri"/>
              </a:rPr>
              <a:t> pointing to whatever object it was bound to, outside the arrow function body. </a:t>
            </a:r>
          </a:p>
          <a:p>
            <a:pPr defTabSz="514350">
              <a:buFont typeface="Arial" charset="0"/>
              <a:buChar char="•"/>
            </a:pPr>
            <a:r>
              <a:rPr lang="en-US" dirty="0">
                <a:latin typeface="Calibri"/>
                <a:cs typeface="Calibri"/>
              </a:rPr>
              <a:t>Take a look at the </a:t>
            </a:r>
            <a:r>
              <a:rPr lang="en-US" b="1" dirty="0">
                <a:solidFill>
                  <a:schemeClr val="accent1"/>
                </a:solidFill>
                <a:latin typeface="Calibri"/>
                <a:cs typeface="Calibri"/>
              </a:rPr>
              <a:t>next examples </a:t>
            </a:r>
            <a:r>
              <a:rPr lang="en-US" dirty="0">
                <a:latin typeface="Calibri"/>
                <a:cs typeface="Calibri"/>
              </a:rPr>
              <a:t>to better understand this concept.</a:t>
            </a:r>
          </a:p>
          <a:p>
            <a:pPr defTabSz="514350">
              <a:buFont typeface="Arial" charset="0"/>
              <a:buChar char="•"/>
            </a:pPr>
            <a:endParaRPr lang="en-US" dirty="0">
              <a:cs typeface="Calibri"/>
            </a:endParaRPr>
          </a:p>
          <a:p>
            <a:pPr marL="171450" indent="0" defTabSz="514350">
              <a:buNone/>
            </a:pPr>
            <a:endParaRPr lang="en-US" dirty="0">
              <a:cs typeface="Calibri"/>
            </a:endParaRP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23</a:t>
            </a:fld>
            <a:endParaRPr lang="el-GR" dirty="0"/>
          </a:p>
        </p:txBody>
      </p:sp>
      <p:sp>
        <p:nvSpPr>
          <p:cNvPr id="9" name="TextBox 8">
            <a:extLst>
              <a:ext uri="{FF2B5EF4-FFF2-40B4-BE49-F238E27FC236}">
                <a16:creationId xmlns:a16="http://schemas.microsoft.com/office/drawing/2014/main" id="{249C3F95-10AE-4B6E-965A-389DDEAB5412}"/>
              </a:ext>
            </a:extLst>
          </p:cNvPr>
          <p:cNvSpPr txBox="1"/>
          <p:nvPr/>
        </p:nvSpPr>
        <p:spPr>
          <a:xfrm>
            <a:off x="1189958" y="2074783"/>
            <a:ext cx="7082774" cy="1354217"/>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err="1">
                <a:latin typeface="Calibri" panose="020F0502020204030204" pitchFamily="34" charset="0"/>
                <a:ea typeface="+mn-lt"/>
                <a:cs typeface="Calibri" panose="020F0502020204030204" pitchFamily="34" charset="0"/>
              </a:rPr>
              <a:t>document.body.addEventListener</a:t>
            </a:r>
            <a:r>
              <a:rPr lang="en-GB" sz="1600" dirty="0">
                <a:latin typeface="Calibri" panose="020F0502020204030204" pitchFamily="34" charset="0"/>
                <a:ea typeface="+mn-lt"/>
                <a:cs typeface="Calibri" panose="020F0502020204030204" pitchFamily="34" charset="0"/>
              </a:rPr>
              <a:t>( "click", function(){</a:t>
            </a:r>
            <a:endParaRPr lang="en-US" dirty="0">
              <a:latin typeface="Calibri" panose="020F0502020204030204" pitchFamily="34" charset="0"/>
              <a:ea typeface="+mn-lt"/>
              <a:cs typeface="Calibri" panose="020F0502020204030204" pitchFamily="34" charset="0"/>
            </a:endParaRPr>
          </a:p>
          <a:p>
            <a:endParaRPr lang="en-GB" dirty="0">
              <a:latin typeface="Calibri" panose="020F0502020204030204" pitchFamily="34" charset="0"/>
              <a:ea typeface="+mn-lt"/>
              <a:cs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console.log( this ); // this === </a:t>
            </a:r>
            <a:r>
              <a:rPr lang="en-GB" sz="1600" dirty="0" err="1">
                <a:latin typeface="Calibri" panose="020F0502020204030204" pitchFamily="34" charset="0"/>
                <a:ea typeface="+mn-lt"/>
                <a:cs typeface="Calibri" panose="020F0502020204030204" pitchFamily="34" charset="0"/>
              </a:rPr>
              <a:t>document.body</a:t>
            </a:r>
            <a:endParaRPr lang="en-GB" dirty="0">
              <a:latin typeface="Calibri" panose="020F0502020204030204" pitchFamily="34" charset="0"/>
              <a:ea typeface="+mn-lt"/>
              <a:cs typeface="Calibri" panose="020F0502020204030204" pitchFamily="34" charset="0"/>
            </a:endParaRPr>
          </a:p>
          <a:p>
            <a:endParaRPr lang="en-GB" sz="1600" dirty="0">
              <a:latin typeface="Calibri" panose="020F0502020204030204" pitchFamily="34" charset="0"/>
              <a:ea typeface="+mn-lt"/>
              <a:cs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a typeface="+mn-lt"/>
              <a:cs typeface="Calibri" panose="020F0502020204030204" pitchFamily="34" charset="0"/>
            </a:endParaRPr>
          </a:p>
        </p:txBody>
      </p:sp>
      <p:sp>
        <p:nvSpPr>
          <p:cNvPr id="7" name="Rectangle 6">
            <a:extLst>
              <a:ext uri="{FF2B5EF4-FFF2-40B4-BE49-F238E27FC236}">
                <a16:creationId xmlns:a16="http://schemas.microsoft.com/office/drawing/2014/main" id="{C393F6B7-17B2-422B-B211-68A9B24CD116}"/>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228315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A1B3F-6590-4027-99D6-C9B76CCDDA53}"/>
              </a:ext>
            </a:extLst>
          </p:cNvPr>
          <p:cNvSpPr>
            <a:spLocks noGrp="1"/>
          </p:cNvSpPr>
          <p:nvPr>
            <p:ph idx="1"/>
          </p:nvPr>
        </p:nvSpPr>
        <p:spPr>
          <a:xfrm>
            <a:off x="658850" y="1121435"/>
            <a:ext cx="7849781" cy="4401204"/>
          </a:xfrm>
        </p:spPr>
        <p:txBody>
          <a:bodyPr/>
          <a:lstStyle/>
          <a:p>
            <a:endParaRPr lang="en-GB" dirty="0"/>
          </a:p>
        </p:txBody>
      </p:sp>
      <p:sp>
        <p:nvSpPr>
          <p:cNvPr id="2" name="Title 1"/>
          <p:cNvSpPr>
            <a:spLocks noGrp="1"/>
          </p:cNvSpPr>
          <p:nvPr>
            <p:ph type="title"/>
          </p:nvPr>
        </p:nvSpPr>
        <p:spPr/>
        <p:txBody>
          <a:bodyPr/>
          <a:lstStyle/>
          <a:p>
            <a:r>
              <a:rPr lang="en-US" dirty="0">
                <a:latin typeface="Calibri"/>
                <a:cs typeface="Calibri"/>
              </a:rPr>
              <a:t>Arrow Functions | Example </a:t>
            </a:r>
            <a:endParaRPr lang="en-US"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12"/>
          </p:nvPr>
        </p:nvSpPr>
        <p:spPr/>
        <p:txBody>
          <a:bodyPr/>
          <a:lstStyle/>
          <a:p>
            <a:fld id="{89238D6C-D719-458F-8D22-021348AC9672}" type="slidenum">
              <a:rPr lang="el-GR" dirty="0" smtClean="0"/>
              <a:pPr/>
              <a:t>24</a:t>
            </a:fld>
            <a:endParaRPr lang="el-GR" dirty="0"/>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9" name="TextBox 8">
            <a:extLst>
              <a:ext uri="{FF2B5EF4-FFF2-40B4-BE49-F238E27FC236}">
                <a16:creationId xmlns:a16="http://schemas.microsoft.com/office/drawing/2014/main" id="{249C3F95-10AE-4B6E-965A-389DDEAB5412}"/>
              </a:ext>
            </a:extLst>
          </p:cNvPr>
          <p:cNvSpPr txBox="1"/>
          <p:nvPr/>
        </p:nvSpPr>
        <p:spPr>
          <a:xfrm>
            <a:off x="656039" y="1121434"/>
            <a:ext cx="7849781" cy="4401205"/>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a typeface="+mn-lt"/>
              <a:cs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console.log( this );    // this === Window Object</a:t>
            </a:r>
            <a:endParaRPr lang="en-US" dirty="0">
              <a:latin typeface="Calibri" panose="020F0502020204030204" pitchFamily="34" charset="0"/>
            </a:endParaRPr>
          </a:p>
          <a:p>
            <a:endParaRPr lang="en-GB" dirty="0">
              <a:latin typeface="Calibri" panose="020F0502020204030204" pitchFamily="34" charset="0"/>
            </a:endParaRPr>
          </a:p>
          <a:p>
            <a:r>
              <a:rPr lang="en-GB" sz="1600" dirty="0" err="1">
                <a:latin typeface="Calibri" panose="020F0502020204030204" pitchFamily="34" charset="0"/>
                <a:ea typeface="+mn-lt"/>
                <a:cs typeface="Calibri" panose="020F0502020204030204" pitchFamily="34" charset="0"/>
              </a:rPr>
              <a:t>const</a:t>
            </a:r>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obj</a:t>
            </a:r>
            <a:r>
              <a:rPr lang="en-GB" sz="1600" dirty="0">
                <a:latin typeface="Calibri" panose="020F0502020204030204" pitchFamily="34" charset="0"/>
                <a:ea typeface="+mn-lt"/>
                <a:cs typeface="Calibri" panose="020F0502020204030204" pitchFamily="34" charset="0"/>
              </a:rPr>
              <a:t> = {</a:t>
            </a:r>
            <a:endParaRPr lang="en-GB" dirty="0">
              <a:latin typeface="Calibri" panose="020F0502020204030204" pitchFamily="34" charset="0"/>
            </a:endParaRPr>
          </a:p>
          <a:p>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getThis</a:t>
            </a:r>
            <a:r>
              <a:rPr lang="en-GB" sz="1600" dirty="0">
                <a:latin typeface="Calibri" panose="020F0502020204030204" pitchFamily="34" charset="0"/>
                <a:ea typeface="+mn-lt"/>
                <a:cs typeface="Calibri" panose="020F0502020204030204" pitchFamily="34" charset="0"/>
              </a:rPr>
              <a:t>: function(){</a:t>
            </a:r>
            <a:endParaRPr lang="en-US" dirty="0">
              <a:latin typeface="Calibri" panose="020F0502020204030204" pitchFamily="34" charset="0"/>
              <a:ea typeface="+mn-lt"/>
              <a:cs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console.log( this );    // JS will bind `this` to the </a:t>
            </a:r>
            <a:r>
              <a:rPr lang="en-GB" sz="1600" dirty="0" err="1">
                <a:latin typeface="Calibri" panose="020F0502020204030204" pitchFamily="34" charset="0"/>
                <a:ea typeface="+mn-lt"/>
                <a:cs typeface="Calibri" panose="020F0502020204030204" pitchFamily="34" charset="0"/>
              </a:rPr>
              <a:t>obj</a:t>
            </a:r>
            <a:r>
              <a:rPr lang="en-GB" sz="1600" dirty="0">
                <a:latin typeface="Calibri" panose="020F0502020204030204" pitchFamily="34" charset="0"/>
                <a:ea typeface="+mn-lt"/>
                <a:cs typeface="Calibri" panose="020F0502020204030204" pitchFamily="34" charset="0"/>
              </a:rPr>
              <a:t> Object</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t>
            </a:r>
            <a:endParaRPr lang="en-GB" dirty="0">
              <a:latin typeface="Calibri" panose="020F0502020204030204" pitchFamily="34" charset="0"/>
            </a:endParaRPr>
          </a:p>
          <a:p>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t>
            </a:r>
            <a:r>
              <a:rPr lang="en-GB" sz="1600" dirty="0" err="1">
                <a:latin typeface="Calibri" panose="020F0502020204030204" pitchFamily="34" charset="0"/>
                <a:ea typeface="+mn-lt"/>
                <a:cs typeface="Calibri" panose="020F0502020204030204" pitchFamily="34" charset="0"/>
              </a:rPr>
              <a:t>getThisFromArrow</a:t>
            </a:r>
            <a:r>
              <a:rPr lang="en-GB" sz="1600" dirty="0">
                <a:latin typeface="Calibri" panose="020F0502020204030204" pitchFamily="34" charset="0"/>
                <a:ea typeface="+mn-lt"/>
                <a:cs typeface="Calibri" panose="020F0502020204030204" pitchFamily="34" charset="0"/>
              </a:rPr>
              <a:t>: ()=&gt;{</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console.log( this );    // JS will leave `this` intact, pointing to Window Object</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    }</a:t>
            </a:r>
            <a:endParaRPr lang="en-GB" dirty="0">
              <a:latin typeface="Calibri" panose="020F0502020204030204" pitchFamily="34" charset="0"/>
            </a:endParaRPr>
          </a:p>
          <a:p>
            <a:r>
              <a:rPr lang="en-GB" sz="1600" dirty="0">
                <a:latin typeface="Calibri" panose="020F0502020204030204" pitchFamily="34" charset="0"/>
                <a:ea typeface="+mn-lt"/>
                <a:cs typeface="Calibri" panose="020F0502020204030204" pitchFamily="34" charset="0"/>
              </a:rPr>
              <a:t>}</a:t>
            </a:r>
            <a:endParaRPr lang="en-GB" dirty="0">
              <a:latin typeface="Calibri" panose="020F0502020204030204" pitchFamily="34" charset="0"/>
            </a:endParaRPr>
          </a:p>
          <a:p>
            <a:endParaRPr lang="en-GB" dirty="0">
              <a:latin typeface="Calibri" panose="020F0502020204030204" pitchFamily="34" charset="0"/>
            </a:endParaRPr>
          </a:p>
          <a:p>
            <a:r>
              <a:rPr lang="en-GB" sz="1600" dirty="0" err="1">
                <a:latin typeface="Calibri" panose="020F0502020204030204" pitchFamily="34" charset="0"/>
                <a:ea typeface="+mn-lt"/>
                <a:cs typeface="Calibri" panose="020F0502020204030204" pitchFamily="34" charset="0"/>
              </a:rPr>
              <a:t>obj.getThis</a:t>
            </a:r>
            <a:r>
              <a:rPr lang="en-GB" sz="1600" dirty="0">
                <a:latin typeface="Calibri" panose="020F0502020204030204" pitchFamily="34" charset="0"/>
                <a:ea typeface="+mn-lt"/>
                <a:cs typeface="Calibri" panose="020F0502020204030204" pitchFamily="34" charset="0"/>
              </a:rPr>
              <a:t>();  // JS will bind `this` to the object</a:t>
            </a:r>
            <a:endParaRPr lang="en-GB" dirty="0">
              <a:latin typeface="Calibri" panose="020F0502020204030204" pitchFamily="34" charset="0"/>
            </a:endParaRPr>
          </a:p>
          <a:p>
            <a:r>
              <a:rPr lang="en-GB" sz="1600" dirty="0" err="1">
                <a:latin typeface="Calibri" panose="020F0502020204030204" pitchFamily="34" charset="0"/>
                <a:ea typeface="+mn-lt"/>
                <a:cs typeface="Calibri" panose="020F0502020204030204" pitchFamily="34" charset="0"/>
              </a:rPr>
              <a:t>obj.getThisFromArrow</a:t>
            </a:r>
            <a:r>
              <a:rPr lang="en-GB" sz="1600" dirty="0">
                <a:latin typeface="Calibri" panose="020F0502020204030204" pitchFamily="34" charset="0"/>
                <a:ea typeface="+mn-lt"/>
                <a:cs typeface="Calibri" panose="020F0502020204030204" pitchFamily="34" charset="0"/>
              </a:rPr>
              <a:t>(); // JS will NOT bind `this` to the object</a:t>
            </a:r>
            <a:endParaRPr lang="en-GB" dirty="0">
              <a:latin typeface="Calibri" panose="020F0502020204030204" pitchFamily="34" charset="0"/>
            </a:endParaRPr>
          </a:p>
          <a:p>
            <a:endParaRPr lang="en-GB" sz="1600" dirty="0">
              <a:latin typeface="Calibri" panose="020F0502020204030204" pitchFamily="34" charset="0"/>
              <a:ea typeface="+mn-lt"/>
              <a:cs typeface="Calibri" panose="020F0502020204030204" pitchFamily="34" charset="0"/>
            </a:endParaRPr>
          </a:p>
        </p:txBody>
      </p:sp>
      <p:sp>
        <p:nvSpPr>
          <p:cNvPr id="6" name="Rectangle 5">
            <a:extLst>
              <a:ext uri="{FF2B5EF4-FFF2-40B4-BE49-F238E27FC236}">
                <a16:creationId xmlns:a16="http://schemas.microsoft.com/office/drawing/2014/main" id="{CDB6BCBE-92EF-4398-94C8-589814459186}"/>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216211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851" y="1121435"/>
            <a:ext cx="7613882" cy="4788477"/>
          </a:xfrm>
        </p:spPr>
        <p:txBody>
          <a:bodyPr>
            <a:normAutofit lnSpcReduction="10000"/>
          </a:bodyPr>
          <a:lstStyle/>
          <a:p>
            <a:pPr defTabSz="514350">
              <a:buFont typeface="Arial" charset="0"/>
              <a:buChar char="•"/>
            </a:pPr>
            <a:r>
              <a:rPr lang="en-US" sz="1800" dirty="0">
                <a:latin typeface="Calibri"/>
                <a:cs typeface="Calibri"/>
              </a:rPr>
              <a:t>One last </a:t>
            </a:r>
            <a:r>
              <a:rPr lang="en-US" sz="1800" b="1" dirty="0">
                <a:solidFill>
                  <a:schemeClr val="accent1"/>
                </a:solidFill>
                <a:latin typeface="Calibri"/>
                <a:cs typeface="Calibri"/>
              </a:rPr>
              <a:t>example</a:t>
            </a:r>
            <a:r>
              <a:rPr lang="en-US" sz="1800" dirty="0">
                <a:latin typeface="Calibri"/>
                <a:cs typeface="Calibri"/>
              </a:rPr>
              <a:t> to make this even more clear:</a:t>
            </a:r>
          </a:p>
          <a:p>
            <a:pPr marL="0" indent="0" defTabSz="514350">
              <a:buNone/>
            </a:pPr>
            <a:endParaRPr lang="en-US" sz="1800" dirty="0">
              <a:latin typeface="Calibri"/>
              <a:cs typeface="Calibri"/>
            </a:endParaRPr>
          </a:p>
          <a:p>
            <a:pPr marL="342900" lvl="1" indent="0">
              <a:buNone/>
            </a:pPr>
            <a:r>
              <a:rPr lang="en-GB" sz="1800" dirty="0">
                <a:ea typeface="+mn-lt"/>
                <a:cs typeface="Calibri" panose="020F0502020204030204" pitchFamily="34" charset="0"/>
              </a:rPr>
              <a:t>console.log( this ); // this === Window Object</a:t>
            </a:r>
            <a:endParaRPr lang="en-US" sz="1800" dirty="0"/>
          </a:p>
          <a:p>
            <a:pPr marL="342900" lvl="1" indent="0">
              <a:buNone/>
            </a:pPr>
            <a:endParaRPr lang="en-GB" sz="1800" dirty="0"/>
          </a:p>
          <a:p>
            <a:pPr marL="342900" lvl="1" indent="0">
              <a:buNone/>
            </a:pPr>
            <a:r>
              <a:rPr lang="en-GB" sz="1800" dirty="0" err="1">
                <a:ea typeface="+mn-lt"/>
                <a:cs typeface="Calibri" panose="020F0502020204030204" pitchFamily="34" charset="0"/>
              </a:rPr>
              <a:t>document.body.addEventListener</a:t>
            </a:r>
            <a:r>
              <a:rPr lang="en-GB" sz="1800" dirty="0">
                <a:ea typeface="+mn-lt"/>
                <a:cs typeface="Calibri" panose="020F0502020204030204" pitchFamily="34" charset="0"/>
              </a:rPr>
              <a:t>( "click", function(){</a:t>
            </a:r>
            <a:endParaRPr lang="en-US" sz="1800" dirty="0">
              <a:ea typeface="+mn-lt"/>
              <a:cs typeface="Calibri" panose="020F0502020204030204" pitchFamily="34" charset="0"/>
            </a:endParaRPr>
          </a:p>
          <a:p>
            <a:pPr marL="342900" lvl="1" indent="0">
              <a:buNone/>
            </a:pPr>
            <a:r>
              <a:rPr lang="en-GB" sz="1800" dirty="0">
                <a:ea typeface="+mn-lt"/>
                <a:cs typeface="Calibri" panose="020F0502020204030204" pitchFamily="34" charset="0"/>
              </a:rPr>
              <a:t>    console.log( this );    // this === </a:t>
            </a:r>
            <a:r>
              <a:rPr lang="en-GB" sz="1800" dirty="0" err="1">
                <a:ea typeface="+mn-lt"/>
                <a:cs typeface="Calibri" panose="020F0502020204030204" pitchFamily="34" charset="0"/>
              </a:rPr>
              <a:t>document.body</a:t>
            </a:r>
            <a:endParaRPr lang="en-GB" sz="1800" dirty="0">
              <a:ea typeface="+mn-lt"/>
              <a:cs typeface="Calibri" panose="020F0502020204030204" pitchFamily="34" charset="0"/>
            </a:endParaRPr>
          </a:p>
          <a:p>
            <a:pPr marL="342900" lvl="1" indent="0">
              <a:buNone/>
            </a:pPr>
            <a:r>
              <a:rPr lang="en-GB" sz="1800" dirty="0">
                <a:ea typeface="+mn-lt"/>
                <a:cs typeface="Calibri" panose="020F0502020204030204" pitchFamily="34" charset="0"/>
              </a:rPr>
              <a:t>});</a:t>
            </a:r>
            <a:endParaRPr lang="en-GB" sz="1800" dirty="0"/>
          </a:p>
          <a:p>
            <a:pPr marL="342900" lvl="1" indent="0">
              <a:buNone/>
            </a:pPr>
            <a:endParaRPr lang="en-GB" sz="1800" dirty="0"/>
          </a:p>
          <a:p>
            <a:pPr marL="342900" lvl="1" indent="0">
              <a:buNone/>
            </a:pPr>
            <a:r>
              <a:rPr lang="en-GB" sz="1800" dirty="0" err="1">
                <a:ea typeface="+mn-lt"/>
                <a:cs typeface="Calibri" panose="020F0502020204030204" pitchFamily="34" charset="0"/>
              </a:rPr>
              <a:t>document.body.addEventListener</a:t>
            </a:r>
            <a:r>
              <a:rPr lang="en-GB" sz="1800" dirty="0">
                <a:ea typeface="+mn-lt"/>
                <a:cs typeface="Calibri" panose="020F0502020204030204" pitchFamily="34" charset="0"/>
              </a:rPr>
              <a:t>( "click", ()=&gt;{</a:t>
            </a:r>
            <a:endParaRPr lang="en-GB" sz="1800" dirty="0"/>
          </a:p>
          <a:p>
            <a:pPr marL="342900" lvl="1" indent="0">
              <a:buNone/>
            </a:pPr>
            <a:r>
              <a:rPr lang="en-GB" sz="1800" dirty="0">
                <a:ea typeface="+mn-lt"/>
                <a:cs typeface="Calibri" panose="020F0502020204030204" pitchFamily="34" charset="0"/>
              </a:rPr>
              <a:t>    console.log( this );    // this === Window Object</a:t>
            </a:r>
            <a:endParaRPr lang="en-GB" sz="1800" dirty="0"/>
          </a:p>
          <a:p>
            <a:pPr marL="342900" lvl="1" indent="0">
              <a:buNone/>
            </a:pPr>
            <a:r>
              <a:rPr lang="en-GB" sz="1800" dirty="0">
                <a:ea typeface="+mn-lt"/>
                <a:cs typeface="Calibri" panose="020F0502020204030204" pitchFamily="34" charset="0"/>
              </a:rPr>
              <a:t>});</a:t>
            </a:r>
          </a:p>
          <a:p>
            <a:pPr marL="342900" lvl="1" indent="0">
              <a:buNone/>
            </a:pPr>
            <a:endParaRPr lang="en-GB" sz="1800" dirty="0">
              <a:ea typeface="+mn-lt"/>
              <a:cs typeface="Calibri" panose="020F0502020204030204" pitchFamily="34" charset="0"/>
            </a:endParaRPr>
          </a:p>
          <a:p>
            <a:pPr defTabSz="514350">
              <a:buFont typeface="Arial" charset="0"/>
              <a:buChar char="•"/>
            </a:pPr>
            <a:r>
              <a:rPr lang="en-US" sz="1800" dirty="0">
                <a:latin typeface="Calibri"/>
                <a:cs typeface="Calibri"/>
              </a:rPr>
              <a:t>In other words, Arrow functions do not have their own </a:t>
            </a:r>
            <a:r>
              <a:rPr lang="en-US" sz="1800" b="1" dirty="0">
                <a:solidFill>
                  <a:schemeClr val="accent1"/>
                </a:solidFill>
                <a:latin typeface="Calibri"/>
                <a:cs typeface="Calibri"/>
              </a:rPr>
              <a:t>this</a:t>
            </a:r>
            <a:r>
              <a:rPr lang="en-US" sz="1800" dirty="0">
                <a:latin typeface="Calibri"/>
                <a:cs typeface="Calibri"/>
              </a:rPr>
              <a:t>, but instead use the same </a:t>
            </a:r>
            <a:r>
              <a:rPr lang="en-US" sz="1800" b="1" dirty="0">
                <a:solidFill>
                  <a:schemeClr val="accent1"/>
                </a:solidFill>
                <a:latin typeface="Calibri"/>
                <a:cs typeface="Calibri"/>
              </a:rPr>
              <a:t>this</a:t>
            </a:r>
            <a:r>
              <a:rPr lang="en-US" sz="1800" dirty="0">
                <a:latin typeface="Calibri"/>
                <a:cs typeface="Calibri"/>
              </a:rPr>
              <a:t> from the surrounding code.</a:t>
            </a:r>
            <a:br>
              <a:rPr lang="en-US" sz="1800" dirty="0"/>
            </a:br>
            <a:endParaRPr lang="en-US" sz="1800" dirty="0">
              <a:cs typeface="Calibri" panose="020F0502020204030204" pitchFamily="34" charset="0"/>
            </a:endParaRPr>
          </a:p>
          <a:p>
            <a:pPr defTabSz="514350">
              <a:buFont typeface="Arial" charset="0"/>
              <a:buChar char="•"/>
            </a:pPr>
            <a:endParaRPr lang="en-US" sz="1800" dirty="0">
              <a:cs typeface="Calibri"/>
            </a:endParaRPr>
          </a:p>
        </p:txBody>
      </p:sp>
      <p:sp>
        <p:nvSpPr>
          <p:cNvPr id="2" name="Title 1"/>
          <p:cNvSpPr>
            <a:spLocks noGrp="1"/>
          </p:cNvSpPr>
          <p:nvPr>
            <p:ph type="title"/>
          </p:nvPr>
        </p:nvSpPr>
        <p:spPr/>
        <p:txBody>
          <a:bodyPr/>
          <a:lstStyle/>
          <a:p>
            <a:r>
              <a:rPr lang="en-US" dirty="0">
                <a:latin typeface="Calibri"/>
                <a:cs typeface="Calibri"/>
              </a:rPr>
              <a:t>Arrow Functions | Example</a:t>
            </a:r>
            <a:endParaRPr lang="en-US"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12"/>
          </p:nvPr>
        </p:nvSpPr>
        <p:spPr/>
        <p:txBody>
          <a:bodyPr/>
          <a:lstStyle/>
          <a:p>
            <a:fld id="{89238D6C-D719-458F-8D22-021348AC9672}" type="slidenum">
              <a:rPr lang="el-GR" dirty="0" smtClean="0"/>
              <a:pPr/>
              <a:t>25</a:t>
            </a:fld>
            <a:endParaRPr lang="el-GR" dirty="0"/>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7" name="Rectangle 6">
            <a:extLst>
              <a:ext uri="{FF2B5EF4-FFF2-40B4-BE49-F238E27FC236}">
                <a16:creationId xmlns:a16="http://schemas.microsoft.com/office/drawing/2014/main" id="{ED9FA978-5B80-4460-A0B4-96789CA12ED7}"/>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002980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B7D170-C947-4130-9B0C-B6C97EB79A5F}"/>
              </a:ext>
            </a:extLst>
          </p:cNvPr>
          <p:cNvSpPr>
            <a:spLocks noGrp="1"/>
          </p:cNvSpPr>
          <p:nvPr>
            <p:ph type="body" sz="quarter" idx="10"/>
          </p:nvPr>
        </p:nvSpPr>
        <p:spPr/>
        <p:txBody>
          <a:bodyPr/>
          <a:lstStyle/>
          <a:p>
            <a:r>
              <a:rPr lang="en-GB" dirty="0">
                <a:solidFill>
                  <a:schemeClr val="accent1"/>
                </a:solidFill>
              </a:rPr>
              <a:t>Any Questions?</a:t>
            </a:r>
            <a:endParaRPr lang="el-GR" dirty="0">
              <a:solidFill>
                <a:schemeClr val="accent1"/>
              </a:solidFill>
            </a:endParaRPr>
          </a:p>
        </p:txBody>
      </p:sp>
      <p:sp>
        <p:nvSpPr>
          <p:cNvPr id="3" name="Text Placeholder 2">
            <a:extLst>
              <a:ext uri="{FF2B5EF4-FFF2-40B4-BE49-F238E27FC236}">
                <a16:creationId xmlns:a16="http://schemas.microsoft.com/office/drawing/2014/main" id="{7C1FA7C3-9419-4D21-9C85-D14856D5966B}"/>
              </a:ext>
            </a:extLst>
          </p:cNvPr>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4" name="Slide Number Placeholder 3">
            <a:extLst>
              <a:ext uri="{FF2B5EF4-FFF2-40B4-BE49-F238E27FC236}">
                <a16:creationId xmlns:a16="http://schemas.microsoft.com/office/drawing/2014/main" id="{2FF76272-4F8D-4A2A-A324-7364882267C8}"/>
              </a:ext>
            </a:extLst>
          </p:cNvPr>
          <p:cNvSpPr>
            <a:spLocks noGrp="1"/>
          </p:cNvSpPr>
          <p:nvPr>
            <p:ph type="sldNum" sz="quarter" idx="18"/>
          </p:nvPr>
        </p:nvSpPr>
        <p:spPr/>
        <p:txBody>
          <a:bodyPr/>
          <a:lstStyle/>
          <a:p>
            <a:fld id="{89238D6C-D719-458F-8D22-021348AC9672}" type="slidenum">
              <a:rPr lang="el-GR" dirty="0" smtClean="0"/>
              <a:pPr/>
              <a:t>26</a:t>
            </a:fld>
            <a:endParaRPr lang="el-GR" dirty="0"/>
          </a:p>
        </p:txBody>
      </p:sp>
    </p:spTree>
    <p:extLst>
      <p:ext uri="{BB962C8B-B14F-4D97-AF65-F5344CB8AC3E}">
        <p14:creationId xmlns:p14="http://schemas.microsoft.com/office/powerpoint/2010/main" val="2560906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a:cs typeface="Calibri"/>
              </a:rPr>
              <a:t>Class Exercise</a:t>
            </a:r>
            <a:endParaRPr lang="el-GR">
              <a:latin typeface="Calibri"/>
              <a:cs typeface="Calibri"/>
            </a:endParaRPr>
          </a:p>
        </p:txBody>
      </p:sp>
      <p:sp>
        <p:nvSpPr>
          <p:cNvPr id="3" name="Content Placeholder 2"/>
          <p:cNvSpPr>
            <a:spLocks noGrp="1"/>
          </p:cNvSpPr>
          <p:nvPr>
            <p:ph idx="1"/>
          </p:nvPr>
        </p:nvSpPr>
        <p:spPr/>
        <p:txBody>
          <a:bodyPr>
            <a:normAutofit/>
          </a:bodyPr>
          <a:lstStyle/>
          <a:p>
            <a:r>
              <a:rPr lang="en-US" sz="1800" dirty="0">
                <a:latin typeface="Calibri"/>
                <a:cs typeface="Calibri"/>
              </a:rPr>
              <a:t>Update the code below, in order for the filtering to work:</a:t>
            </a:r>
            <a:endParaRPr lang="el-GR" sz="1800" b="1" dirty="0">
              <a:cs typeface="Calibri"/>
            </a:endParaRPr>
          </a:p>
          <a:p>
            <a:pPr>
              <a:buFont typeface="Wingdings" panose="020B0604020202020204" pitchFamily="34" charset="0"/>
              <a:buChar char="ü"/>
            </a:pPr>
            <a:endParaRPr lang="en-US" sz="1800" dirty="0">
              <a:cs typeface="Calibri"/>
            </a:endParaRPr>
          </a:p>
          <a:p>
            <a:pPr>
              <a:buNone/>
            </a:pPr>
            <a:r>
              <a:rPr lang="en-US" sz="1800" b="1" dirty="0">
                <a:latin typeface="Calibri"/>
                <a:cs typeface="Calibri"/>
              </a:rPr>
              <a:t>const </a:t>
            </a:r>
            <a:r>
              <a:rPr lang="en-US" sz="1800" b="1" dirty="0" err="1">
                <a:latin typeface="Calibri"/>
                <a:cs typeface="Calibri"/>
              </a:rPr>
              <a:t>evenNumbers</a:t>
            </a:r>
            <a:r>
              <a:rPr lang="en-US" sz="1800" b="1" dirty="0">
                <a:latin typeface="Calibri"/>
                <a:cs typeface="Calibri"/>
              </a:rPr>
              <a:t> = [1,2,3,4,5,6,7,8].filter( num =&gt; { num % 2 === 0 });</a:t>
            </a:r>
            <a:endParaRPr lang="en-US" b="1" dirty="0">
              <a:latin typeface="Calibri"/>
              <a:cs typeface="Calibri"/>
            </a:endParaRPr>
          </a:p>
          <a:p>
            <a:pPr marL="171450" indent="0">
              <a:buNone/>
            </a:pPr>
            <a:r>
              <a:rPr lang="en-US" sz="1800" b="1" dirty="0">
                <a:latin typeface="Calibri"/>
                <a:cs typeface="Calibri"/>
              </a:rPr>
              <a:t>console.log( </a:t>
            </a:r>
            <a:r>
              <a:rPr lang="en-US" sz="1800" b="1" dirty="0" err="1">
                <a:latin typeface="Calibri"/>
                <a:cs typeface="Calibri"/>
              </a:rPr>
              <a:t>evenNumbers</a:t>
            </a:r>
            <a:r>
              <a:rPr lang="en-US" sz="1800" b="1" dirty="0">
                <a:latin typeface="Calibri"/>
                <a:cs typeface="Calibri"/>
              </a:rPr>
              <a:t> ); // </a:t>
            </a:r>
            <a:r>
              <a:rPr lang="en-US" sz="1800" b="1" dirty="0" err="1">
                <a:latin typeface="Calibri"/>
                <a:cs typeface="Calibri"/>
              </a:rPr>
              <a:t>evenNumbers</a:t>
            </a:r>
            <a:r>
              <a:rPr lang="en-US" sz="1800" b="1" dirty="0">
                <a:latin typeface="Calibri"/>
                <a:cs typeface="Calibri"/>
              </a:rPr>
              <a:t> is empty!</a:t>
            </a:r>
            <a:endParaRPr lang="en-US" b="1" dirty="0">
              <a:latin typeface="Calibri"/>
              <a:cs typeface="Calibri"/>
            </a:endParaRP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6" name="Slide Number Placeholder 5">
            <a:extLst>
              <a:ext uri="{FF2B5EF4-FFF2-40B4-BE49-F238E27FC236}">
                <a16:creationId xmlns:a16="http://schemas.microsoft.com/office/drawing/2014/main" id="{BE7DCF7F-3152-4AC4-ADDB-28DAB446A802}"/>
              </a:ext>
            </a:extLst>
          </p:cNvPr>
          <p:cNvSpPr>
            <a:spLocks noGrp="1"/>
          </p:cNvSpPr>
          <p:nvPr>
            <p:ph type="sldNum" sz="quarter" idx="18"/>
          </p:nvPr>
        </p:nvSpPr>
        <p:spPr/>
        <p:txBody>
          <a:bodyPr/>
          <a:lstStyle/>
          <a:p>
            <a:fld id="{89238D6C-D719-458F-8D22-021348AC9672}" type="slidenum">
              <a:rPr lang="el-GR" dirty="0" smtClean="0"/>
              <a:pPr/>
              <a:t>27</a:t>
            </a:fld>
            <a:endParaRPr lang="el-GR" dirty="0"/>
          </a:p>
        </p:txBody>
      </p:sp>
    </p:spTree>
    <p:extLst>
      <p:ext uri="{BB962C8B-B14F-4D97-AF65-F5344CB8AC3E}">
        <p14:creationId xmlns:p14="http://schemas.microsoft.com/office/powerpoint/2010/main" val="893399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sz="1600">
                <a:latin typeface="Calibri"/>
                <a:cs typeface="Calibri"/>
              </a:rPr>
              <a:t>Arrow function expressions (MDN)</a:t>
            </a:r>
            <a:br>
              <a:rPr lang="en-US" sz="1600" dirty="0">
                <a:latin typeface="Calibri"/>
                <a:cs typeface="Calibri"/>
              </a:rPr>
            </a:br>
            <a:r>
              <a:rPr lang="en-US" sz="1600" dirty="0">
                <a:latin typeface="Calibri"/>
                <a:cs typeface="Calibri"/>
                <a:hlinkClick r:id="rId2"/>
              </a:rPr>
              <a:t>https://developer.mozilla.org/en-US/docs/Web/JavaScript/Reference/Functions/Arrow_functions</a:t>
            </a:r>
            <a:endParaRPr lang="en-US" dirty="0">
              <a:latin typeface="Calibri"/>
              <a:cs typeface="Calibri"/>
            </a:endParaRPr>
          </a:p>
          <a:p>
            <a:r>
              <a:rPr lang="en-US" sz="1600">
                <a:latin typeface="Calibri"/>
                <a:cs typeface="Calibri"/>
              </a:rPr>
              <a:t>ES6 In Depth: Arrow functions</a:t>
            </a:r>
            <a:br>
              <a:rPr lang="en-US" sz="1600" dirty="0">
                <a:latin typeface="Calibri"/>
                <a:cs typeface="Calibri"/>
              </a:rPr>
            </a:br>
            <a:r>
              <a:rPr lang="en-US" sz="1600" dirty="0">
                <a:latin typeface="Calibri"/>
                <a:cs typeface="Calibri"/>
                <a:hlinkClick r:id="rId3"/>
              </a:rPr>
              <a:t>https://hacks.mozilla.org/2015/06/es6-in-depth-arrow-functions/</a:t>
            </a:r>
            <a:endParaRPr lang="en-US" dirty="0">
              <a:latin typeface="Calibri"/>
              <a:cs typeface="Calibri"/>
            </a:endParaRPr>
          </a:p>
          <a:p>
            <a:r>
              <a:rPr lang="en-US" sz="1600">
                <a:latin typeface="Calibri"/>
                <a:cs typeface="Calibri"/>
              </a:rPr>
              <a:t>ES6 Arrow Functions: Fat and Concise Syntax in JavaScript</a:t>
            </a:r>
            <a:br>
              <a:rPr lang="en-US" sz="1600" dirty="0">
                <a:latin typeface="Calibri"/>
                <a:cs typeface="Calibri"/>
              </a:rPr>
            </a:br>
            <a:r>
              <a:rPr lang="en-US" sz="1600" dirty="0">
                <a:latin typeface="Calibri"/>
                <a:cs typeface="Calibri"/>
                <a:hlinkClick r:id="rId4"/>
              </a:rPr>
              <a:t>https://www.sitepoint.com/es6-arrow-functions-new-fat-concise-syntax-javascript/</a:t>
            </a:r>
            <a:endParaRPr lang="en-US" dirty="0">
              <a:cs typeface="Calibri" panose="020F0502020204030204" pitchFamily="34" charset="0"/>
            </a:endParaRPr>
          </a:p>
          <a:p>
            <a:r>
              <a:rPr lang="en-US" sz="1600">
                <a:latin typeface="Calibri"/>
                <a:cs typeface="Calibri"/>
              </a:rPr>
              <a:t>When (and why) you should use ES6 arrow functions — and when you shouldn’t</a:t>
            </a:r>
            <a:br>
              <a:rPr lang="en-US" sz="1600" dirty="0">
                <a:latin typeface="Calibri"/>
                <a:cs typeface="Calibri"/>
              </a:rPr>
            </a:br>
            <a:r>
              <a:rPr lang="en-US" sz="1600" dirty="0">
                <a:latin typeface="Calibri"/>
                <a:cs typeface="Calibri"/>
                <a:hlinkClick r:id="rId5"/>
              </a:rPr>
              <a:t>https://www.freecodecamp.org/news/when-and-why-you-should-use-es6-arrow-functions-and-when-you-shouldnt-3d851d7f0b26/</a:t>
            </a:r>
            <a:endParaRPr lang="en-US">
              <a:cs typeface="Calibri" panose="020F0502020204030204" pitchFamily="34" charset="0"/>
            </a:endParaRPr>
          </a:p>
        </p:txBody>
      </p:sp>
      <p:sp>
        <p:nvSpPr>
          <p:cNvPr id="3" name="Title 2"/>
          <p:cNvSpPr>
            <a:spLocks noGrp="1"/>
          </p:cNvSpPr>
          <p:nvPr>
            <p:ph type="title"/>
          </p:nvPr>
        </p:nvSpPr>
        <p:spPr/>
        <p:txBody>
          <a:bodyPr/>
          <a:lstStyle/>
          <a:p>
            <a:r>
              <a:rPr lang="en-US" dirty="0"/>
              <a:t>References | Further Reading</a:t>
            </a:r>
            <a:endParaRPr lang="el-GR" dirty="0"/>
          </a:p>
        </p:txBody>
      </p:sp>
      <p:sp>
        <p:nvSpPr>
          <p:cNvPr id="5" name="Slide Number Placeholder 4">
            <a:extLst>
              <a:ext uri="{FF2B5EF4-FFF2-40B4-BE49-F238E27FC236}">
                <a16:creationId xmlns:a16="http://schemas.microsoft.com/office/drawing/2014/main" id="{44195F0A-AD31-42A3-857E-ACAFDF090BFC}"/>
              </a:ext>
            </a:extLst>
          </p:cNvPr>
          <p:cNvSpPr>
            <a:spLocks noGrp="1"/>
          </p:cNvSpPr>
          <p:nvPr>
            <p:ph type="sldNum" sz="quarter" idx="12"/>
          </p:nvPr>
        </p:nvSpPr>
        <p:spPr/>
        <p:txBody>
          <a:bodyPr/>
          <a:lstStyle/>
          <a:p>
            <a:fld id="{17F2974B-D1D3-4266-A092-58A40B94A82B}" type="slidenum">
              <a:rPr lang="el-GR" dirty="0" smtClean="0"/>
              <a:pPr/>
              <a:t>28</a:t>
            </a:fld>
            <a:endParaRPr lang="el-GR" dirty="0"/>
          </a:p>
        </p:txBody>
      </p:sp>
      <p:sp>
        <p:nvSpPr>
          <p:cNvPr id="9" name="Text Placeholder 8">
            <a:extLst>
              <a:ext uri="{FF2B5EF4-FFF2-40B4-BE49-F238E27FC236}">
                <a16:creationId xmlns:a16="http://schemas.microsoft.com/office/drawing/2014/main" id="{DFC25F19-DDAE-4275-9C71-5E53A34A911A}"/>
              </a:ext>
            </a:extLst>
          </p:cNvPr>
          <p:cNvSpPr>
            <a:spLocks noGrp="1"/>
          </p:cNvSpPr>
          <p:nvPr>
            <p:ph type="body" sz="quarter" idx="17"/>
          </p:nvPr>
        </p:nvSpPr>
        <p:spPr/>
        <p:txBody>
          <a:bodyPr/>
          <a:lstStyle/>
          <a:p>
            <a:r>
              <a:rPr lang="en-US" dirty="0"/>
              <a:t>PeopleCert Software Developer Skills | Trainer Slide Deck | React.JS</a:t>
            </a:r>
            <a:endParaRPr lang="en-GB" dirty="0"/>
          </a:p>
        </p:txBody>
      </p:sp>
    </p:spTree>
    <p:extLst>
      <p:ext uri="{BB962C8B-B14F-4D97-AF65-F5344CB8AC3E}">
        <p14:creationId xmlns:p14="http://schemas.microsoft.com/office/powerpoint/2010/main" val="4128423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E8AA32-83F2-41A5-9442-E507BAA959CA}"/>
              </a:ext>
            </a:extLst>
          </p:cNvPr>
          <p:cNvSpPr>
            <a:spLocks noGrp="1"/>
          </p:cNvSpPr>
          <p:nvPr>
            <p:ph type="body" sz="quarter" idx="10"/>
          </p:nvPr>
        </p:nvSpPr>
        <p:spPr>
          <a:xfrm>
            <a:off x="3548268" y="3115933"/>
            <a:ext cx="4846319" cy="616339"/>
          </a:xfrm>
        </p:spPr>
        <p:txBody>
          <a:bodyPr vert="horz" lIns="91440" tIns="45720" rIns="91440" bIns="45720" rtlCol="0" anchor="t">
            <a:normAutofit lnSpcReduction="10000"/>
          </a:bodyPr>
          <a:lstStyle/>
          <a:p>
            <a:pPr algn="ctr"/>
            <a:r>
              <a:rPr lang="en-GB" sz="3450" dirty="0">
                <a:latin typeface="Calibri"/>
                <a:cs typeface="Calibri"/>
              </a:rPr>
              <a:t>Destructuring Syntax</a:t>
            </a:r>
            <a:endParaRPr lang="en-US" dirty="0"/>
          </a:p>
        </p:txBody>
      </p:sp>
      <p:pic>
        <p:nvPicPr>
          <p:cNvPr id="10" name="Picture Placeholder 9" descr="Web design">
            <a:extLst>
              <a:ext uri="{FF2B5EF4-FFF2-40B4-BE49-F238E27FC236}">
                <a16:creationId xmlns:a16="http://schemas.microsoft.com/office/drawing/2014/main" id="{A2652CC1-D065-43F2-B826-05785BF17EE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102" b="2102"/>
          <a:stretch>
            <a:fillRect/>
          </a:stretch>
        </p:blipFill>
        <p:spPr/>
      </p:pic>
      <p:sp>
        <p:nvSpPr>
          <p:cNvPr id="2" name="Title 1"/>
          <p:cNvSpPr>
            <a:spLocks noGrp="1"/>
          </p:cNvSpPr>
          <p:nvPr>
            <p:ph type="title" idx="4294967295"/>
          </p:nvPr>
        </p:nvSpPr>
        <p:spPr>
          <a:xfrm>
            <a:off x="0" y="395288"/>
            <a:ext cx="7554913" cy="587375"/>
          </a:xfrm>
        </p:spPr>
        <p:txBody>
          <a:bodyPr>
            <a:normAutofit fontScale="90000"/>
          </a:bodyPr>
          <a:lstStyle/>
          <a:p>
            <a:br>
              <a:rPr lang="en-US" dirty="0"/>
            </a:br>
            <a:endParaRPr lang="el-GR" dirty="0"/>
          </a:p>
        </p:txBody>
      </p:sp>
      <p:sp>
        <p:nvSpPr>
          <p:cNvPr id="11" name="Slide Number Placeholder 10">
            <a:extLst>
              <a:ext uri="{FF2B5EF4-FFF2-40B4-BE49-F238E27FC236}">
                <a16:creationId xmlns:a16="http://schemas.microsoft.com/office/drawing/2014/main" id="{AD060AE4-40EB-4C9A-9833-6241C89FA6FC}"/>
              </a:ext>
            </a:extLst>
          </p:cNvPr>
          <p:cNvSpPr>
            <a:spLocks noGrp="1"/>
          </p:cNvSpPr>
          <p:nvPr>
            <p:ph type="sldNum" sz="quarter" idx="16"/>
          </p:nvPr>
        </p:nvSpPr>
        <p:spPr/>
        <p:txBody>
          <a:bodyPr/>
          <a:lstStyle/>
          <a:p>
            <a:fld id="{98B0DE27-DCAB-46AA-9644-18D4F0B8CCA3}" type="slidenum">
              <a:rPr lang="en-US" smtClean="0"/>
              <a:pPr/>
              <a:t>29</a:t>
            </a:fld>
            <a:endParaRPr lang="en-US"/>
          </a:p>
        </p:txBody>
      </p:sp>
    </p:spTree>
    <p:extLst>
      <p:ext uri="{BB962C8B-B14F-4D97-AF65-F5344CB8AC3E}">
        <p14:creationId xmlns:p14="http://schemas.microsoft.com/office/powerpoint/2010/main" val="319641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9F93DCF-E07D-4E69-845D-845839B3AF19}"/>
              </a:ext>
            </a:extLst>
          </p:cNvPr>
          <p:cNvSpPr>
            <a:spLocks noGrp="1"/>
          </p:cNvSpPr>
          <p:nvPr>
            <p:ph type="body" sz="quarter" idx="14"/>
          </p:nvPr>
        </p:nvSpPr>
        <p:spPr/>
        <p:txBody>
          <a:bodyPr/>
          <a:lstStyle/>
          <a:p>
            <a:r>
              <a:rPr lang="en-US" dirty="0">
                <a:latin typeface="Calibri"/>
                <a:cs typeface="Calibri"/>
              </a:rPr>
              <a:t>ECMAScript 2015 (ES6)</a:t>
            </a:r>
            <a:endParaRPr lang="en-US" dirty="0"/>
          </a:p>
        </p:txBody>
      </p:sp>
      <p:sp>
        <p:nvSpPr>
          <p:cNvPr id="6" name="Text Placeholder 5">
            <a:extLst>
              <a:ext uri="{FF2B5EF4-FFF2-40B4-BE49-F238E27FC236}">
                <a16:creationId xmlns:a16="http://schemas.microsoft.com/office/drawing/2014/main" id="{DC92C0DF-CA49-426E-9D80-CE5201175C08}"/>
              </a:ext>
            </a:extLst>
          </p:cNvPr>
          <p:cNvSpPr>
            <a:spLocks noGrp="1"/>
          </p:cNvSpPr>
          <p:nvPr>
            <p:ph type="body" sz="quarter" idx="15"/>
          </p:nvPr>
        </p:nvSpPr>
        <p:spPr>
          <a:xfrm>
            <a:off x="863600" y="4154779"/>
            <a:ext cx="3672541" cy="360000"/>
          </a:xfrm>
        </p:spPr>
        <p:txBody>
          <a:bodyPr>
            <a:normAutofit fontScale="92500" lnSpcReduction="10000"/>
          </a:bodyPr>
          <a:lstStyle/>
          <a:p>
            <a:r>
              <a:rPr lang="en-US" dirty="0"/>
              <a:t>Learning Objectives</a:t>
            </a:r>
          </a:p>
        </p:txBody>
      </p:sp>
      <p:sp>
        <p:nvSpPr>
          <p:cNvPr id="2" name="Slide Number Placeholder 1">
            <a:extLst>
              <a:ext uri="{FF2B5EF4-FFF2-40B4-BE49-F238E27FC236}">
                <a16:creationId xmlns:a16="http://schemas.microsoft.com/office/drawing/2014/main" id="{928E19BB-A8FC-422E-978E-C508118F46C3}"/>
              </a:ext>
            </a:extLst>
          </p:cNvPr>
          <p:cNvSpPr>
            <a:spLocks noGrp="1"/>
          </p:cNvSpPr>
          <p:nvPr>
            <p:ph type="sldNum" sz="quarter" idx="19"/>
          </p:nvPr>
        </p:nvSpPr>
        <p:spPr/>
        <p:txBody>
          <a:bodyPr/>
          <a:lstStyle/>
          <a:p>
            <a:fld id="{17F2974B-D1D3-4266-A092-58A40B94A82B}" type="slidenum">
              <a:rPr lang="el-GR" smtClean="0"/>
              <a:pPr/>
              <a:t>3</a:t>
            </a:fld>
            <a:endParaRPr lang="el-GR"/>
          </a:p>
        </p:txBody>
      </p:sp>
      <p:sp>
        <p:nvSpPr>
          <p:cNvPr id="7" name="Text Placeholder 6">
            <a:extLst>
              <a:ext uri="{FF2B5EF4-FFF2-40B4-BE49-F238E27FC236}">
                <a16:creationId xmlns:a16="http://schemas.microsoft.com/office/drawing/2014/main" id="{9DDE23F0-8AAE-40BA-AF68-A32AA919D1BB}"/>
              </a:ext>
            </a:extLst>
          </p:cNvPr>
          <p:cNvSpPr>
            <a:spLocks noGrp="1"/>
          </p:cNvSpPr>
          <p:nvPr>
            <p:ph type="body" sz="quarter" idx="17"/>
          </p:nvPr>
        </p:nvSpPr>
        <p:spPr>
          <a:xfrm>
            <a:off x="863600" y="6356350"/>
            <a:ext cx="7082221" cy="365125"/>
          </a:xfrm>
        </p:spPr>
        <p:txBody>
          <a:bodyPr/>
          <a:lstStyle/>
          <a:p>
            <a:r>
              <a:rPr lang="en-US" dirty="0"/>
              <a:t>PeopleCert Software Developer Skills | Trainer Slide Deck | React.JS</a:t>
            </a:r>
            <a:endParaRPr lang="en-GB" dirty="0"/>
          </a:p>
        </p:txBody>
      </p:sp>
      <p:sp>
        <p:nvSpPr>
          <p:cNvPr id="10" name="Text Placeholder 5">
            <a:extLst>
              <a:ext uri="{FF2B5EF4-FFF2-40B4-BE49-F238E27FC236}">
                <a16:creationId xmlns:a16="http://schemas.microsoft.com/office/drawing/2014/main" id="{5027F70E-3CFF-4D1A-B204-3B274DF62853}"/>
              </a:ext>
            </a:extLst>
          </p:cNvPr>
          <p:cNvSpPr txBox="1">
            <a:spLocks/>
          </p:cNvSpPr>
          <p:nvPr/>
        </p:nvSpPr>
        <p:spPr>
          <a:xfrm>
            <a:off x="4536141" y="4118867"/>
            <a:ext cx="3708400" cy="435915"/>
          </a:xfrm>
          <a:prstGeom prst="rect">
            <a:avLst/>
          </a:prstGeom>
        </p:spPr>
        <p:txBody>
          <a:bodyPr vert="horz" lIns="91440" tIns="45720" rIns="91440" bIns="45720" rtlCol="0">
            <a:normAutofit/>
          </a:bodyPr>
          <a:lstStyle>
            <a:lvl1pPr marL="0" indent="0" algn="l" defTabSz="514350" rtl="0" eaLnBrk="1" latinLnBrk="0" hangingPunct="1">
              <a:lnSpc>
                <a:spcPct val="100000"/>
              </a:lnSpc>
              <a:spcBef>
                <a:spcPts val="750"/>
              </a:spcBef>
              <a:buClr>
                <a:schemeClr val="tx1"/>
              </a:buClr>
              <a:buSzPct val="100000"/>
              <a:buFont typeface="Arial" panose="020B0604020202020204" pitchFamily="34" charset="0"/>
              <a:buNone/>
              <a:defRPr lang="en-US" sz="2000" b="1" kern="1200" cap="none">
                <a:solidFill>
                  <a:schemeClr val="bg1"/>
                </a:solidFill>
                <a:effectLst/>
                <a:latin typeface="Ubuntu" panose="020B0504030602030204" pitchFamily="34" charset="0"/>
                <a:ea typeface="+mn-ea"/>
                <a:cs typeface="+mn-cs"/>
              </a:defRPr>
            </a:lvl1pPr>
            <a:lvl2pPr marL="457200" indent="0" algn="l" defTabSz="514350" rtl="0" eaLnBrk="1" latinLnBrk="0" hangingPunct="1">
              <a:lnSpc>
                <a:spcPct val="100000"/>
              </a:lnSpc>
              <a:spcBef>
                <a:spcPts val="375"/>
              </a:spcBef>
              <a:buClr>
                <a:srgbClr val="FF3200"/>
              </a:buClr>
              <a:buSzPct val="100000"/>
              <a:buFont typeface="Arial" panose="020B0604020202020204" pitchFamily="34" charset="0"/>
              <a:buNone/>
              <a:defRPr lang="en-US" sz="2400" kern="1200" cap="none" baseline="0">
                <a:solidFill>
                  <a:schemeClr val="bg1"/>
                </a:solidFill>
                <a:effectLst/>
                <a:latin typeface="Ubuntu" panose="020B0504030602030204" pitchFamily="34" charset="0"/>
                <a:ea typeface="+mn-ea"/>
                <a:cs typeface="+mn-cs"/>
              </a:defRPr>
            </a:lvl2pPr>
            <a:lvl3pPr marL="914400" indent="0" algn="l" defTabSz="514350" rtl="0" eaLnBrk="1" latinLnBrk="0" hangingPunct="1">
              <a:lnSpc>
                <a:spcPct val="100000"/>
              </a:lnSpc>
              <a:spcBef>
                <a:spcPts val="375"/>
              </a:spcBef>
              <a:buClr>
                <a:srgbClr val="FF3200"/>
              </a:buClr>
              <a:buSzPct val="100000"/>
              <a:buFont typeface="Arial" panose="020B0604020202020204" pitchFamily="34" charset="0"/>
              <a:buNone/>
              <a:defRPr lang="en-US" sz="2000" kern="1200" cap="none">
                <a:solidFill>
                  <a:schemeClr val="bg1"/>
                </a:solidFill>
                <a:effectLst/>
                <a:latin typeface="Ubuntu" panose="020B0504030602030204" pitchFamily="34" charset="0"/>
                <a:ea typeface="+mn-ea"/>
                <a:cs typeface="+mn-cs"/>
              </a:defRPr>
            </a:lvl3pPr>
            <a:lvl4pPr marL="1371600" indent="0" algn="l" defTabSz="514350" rtl="0" eaLnBrk="1" latinLnBrk="0" hangingPunct="1">
              <a:lnSpc>
                <a:spcPct val="100000"/>
              </a:lnSpc>
              <a:spcBef>
                <a:spcPts val="375"/>
              </a:spcBef>
              <a:buClr>
                <a:srgbClr val="FF3200"/>
              </a:buClr>
              <a:buSzPct val="100000"/>
              <a:buFont typeface="Arial" panose="020B0604020202020204" pitchFamily="34" charset="0"/>
              <a:buNone/>
              <a:defRPr lang="en-US" sz="1800" kern="1200" cap="none" baseline="0">
                <a:solidFill>
                  <a:schemeClr val="bg1"/>
                </a:solidFill>
                <a:effectLst/>
                <a:latin typeface="Ubuntu" panose="020B0504030602030204" pitchFamily="34" charset="0"/>
                <a:ea typeface="+mn-ea"/>
                <a:cs typeface="+mn-cs"/>
              </a:defRPr>
            </a:lvl4pPr>
            <a:lvl5pPr marL="1828800" indent="0" algn="l" defTabSz="514350" rtl="0" eaLnBrk="1" latinLnBrk="0" hangingPunct="1">
              <a:lnSpc>
                <a:spcPct val="100000"/>
              </a:lnSpc>
              <a:spcBef>
                <a:spcPts val="375"/>
              </a:spcBef>
              <a:buClr>
                <a:srgbClr val="FF3200"/>
              </a:buClr>
              <a:buSzPct val="100000"/>
              <a:buFont typeface="Arial" panose="020B0604020202020204" pitchFamily="34" charset="0"/>
              <a:buNone/>
              <a:defRPr lang="en-US" sz="1800" kern="1200" cap="none">
                <a:solidFill>
                  <a:schemeClr val="bg1"/>
                </a:solidFill>
                <a:effectLst/>
                <a:latin typeface="Ubuntu" panose="020B0504030602030204" pitchFamily="34" charset="0"/>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endParaRPr lang="de-DE" dirty="0">
              <a:latin typeface="Calibri" panose="020F0502020204030204" pitchFamily="34" charset="0"/>
            </a:endParaRPr>
          </a:p>
        </p:txBody>
      </p:sp>
      <p:sp>
        <p:nvSpPr>
          <p:cNvPr id="16" name="Text Placeholder 6">
            <a:extLst>
              <a:ext uri="{FF2B5EF4-FFF2-40B4-BE49-F238E27FC236}">
                <a16:creationId xmlns:a16="http://schemas.microsoft.com/office/drawing/2014/main" id="{4A19671A-788A-044E-AE1D-C367CCDDB73F}"/>
              </a:ext>
            </a:extLst>
          </p:cNvPr>
          <p:cNvSpPr txBox="1">
            <a:spLocks/>
          </p:cNvSpPr>
          <p:nvPr/>
        </p:nvSpPr>
        <p:spPr>
          <a:xfrm>
            <a:off x="863600" y="4587883"/>
            <a:ext cx="7453313" cy="1482008"/>
          </a:xfrm>
          <a:prstGeom prst="rect">
            <a:avLst/>
          </a:prstGeom>
        </p:spPr>
        <p:txBody>
          <a:bodyPr vert="horz" lIns="91440" tIns="45720" rIns="91440" bIns="45720" numCol="2" rtlCol="0" anchor="t">
            <a:normAutofit fontScale="92500" lnSpcReduction="10000"/>
          </a:bodyPr>
          <a:lstStyle>
            <a:lvl1pPr marL="342900" indent="-342900" algn="l" defTabSz="514350" rtl="0" eaLnBrk="1" latinLnBrk="0" hangingPunct="1">
              <a:lnSpc>
                <a:spcPct val="100000"/>
              </a:lnSpc>
              <a:spcBef>
                <a:spcPts val="750"/>
              </a:spcBef>
              <a:buClr>
                <a:schemeClr val="bg1"/>
              </a:buClr>
              <a:buSzPct val="100000"/>
              <a:buFont typeface="Wingdings" panose="05000000000000000000" pitchFamily="2" charset="2"/>
              <a:buChar char="§"/>
              <a:defRPr lang="en-US" sz="1400" b="0" kern="1200" cap="none">
                <a:solidFill>
                  <a:schemeClr val="bg1"/>
                </a:solidFill>
                <a:effectLst/>
                <a:latin typeface="Calibri" panose="020F0502020204030204" pitchFamily="34" charset="0"/>
                <a:ea typeface="+mn-ea"/>
                <a:cs typeface="+mn-cs"/>
              </a:defRPr>
            </a:lvl1pPr>
            <a:lvl2pPr marL="457200" indent="0" algn="l" defTabSz="514350" rtl="0" eaLnBrk="1" latinLnBrk="0" hangingPunct="1">
              <a:lnSpc>
                <a:spcPct val="100000"/>
              </a:lnSpc>
              <a:spcBef>
                <a:spcPts val="375"/>
              </a:spcBef>
              <a:buClr>
                <a:srgbClr val="FF3200"/>
              </a:buClr>
              <a:buSzPct val="100000"/>
              <a:buFont typeface="Wingdings" panose="05000000000000000000" pitchFamily="2" charset="2"/>
              <a:buNone/>
              <a:defRPr lang="en-US" sz="2400" kern="1200" cap="none" baseline="0">
                <a:solidFill>
                  <a:schemeClr val="bg1"/>
                </a:solidFill>
                <a:effectLst/>
                <a:latin typeface="Calibri" panose="020F0502020204030204" pitchFamily="34" charset="0"/>
                <a:ea typeface="+mn-ea"/>
                <a:cs typeface="+mn-cs"/>
              </a:defRPr>
            </a:lvl2pPr>
            <a:lvl3pPr marL="914400" indent="0" algn="l" defTabSz="514350" rtl="0" eaLnBrk="1" latinLnBrk="0" hangingPunct="1">
              <a:lnSpc>
                <a:spcPct val="100000"/>
              </a:lnSpc>
              <a:spcBef>
                <a:spcPts val="375"/>
              </a:spcBef>
              <a:buClr>
                <a:srgbClr val="FF3200"/>
              </a:buClr>
              <a:buSzPct val="100000"/>
              <a:buFont typeface="Courier New" panose="02070309020205020404" pitchFamily="49" charset="0"/>
              <a:buNone/>
              <a:defRPr lang="en-US" sz="2000" kern="1200" cap="none">
                <a:solidFill>
                  <a:schemeClr val="bg1"/>
                </a:solidFill>
                <a:effectLst/>
                <a:latin typeface="Calibri" panose="020F0502020204030204" pitchFamily="34" charset="0"/>
                <a:ea typeface="+mn-ea"/>
                <a:cs typeface="+mn-cs"/>
              </a:defRPr>
            </a:lvl3pPr>
            <a:lvl4pPr marL="1371600" indent="0" algn="l" defTabSz="514350" rtl="0" eaLnBrk="1" latinLnBrk="0" hangingPunct="1">
              <a:lnSpc>
                <a:spcPct val="100000"/>
              </a:lnSpc>
              <a:spcBef>
                <a:spcPts val="375"/>
              </a:spcBef>
              <a:buClr>
                <a:srgbClr val="FF3200"/>
              </a:buClr>
              <a:buSzPct val="100000"/>
              <a:buFont typeface="Arial" panose="020B0604020202020204" pitchFamily="34" charset="0"/>
              <a:buNone/>
              <a:defRPr lang="en-US" sz="1800" kern="1200" cap="none" baseline="0">
                <a:solidFill>
                  <a:schemeClr val="bg1"/>
                </a:solidFill>
                <a:effectLst/>
                <a:latin typeface="Calibri" panose="020F0502020204030204" pitchFamily="34" charset="0"/>
                <a:ea typeface="+mn-ea"/>
                <a:cs typeface="+mn-cs"/>
              </a:defRPr>
            </a:lvl4pPr>
            <a:lvl5pPr marL="1828800" indent="0" algn="l" defTabSz="514350" rtl="0" eaLnBrk="1" latinLnBrk="0" hangingPunct="1">
              <a:lnSpc>
                <a:spcPct val="100000"/>
              </a:lnSpc>
              <a:spcBef>
                <a:spcPts val="375"/>
              </a:spcBef>
              <a:buClr>
                <a:srgbClr val="FF3200"/>
              </a:buClr>
              <a:buSzPct val="100000"/>
              <a:buFont typeface="Arial" panose="020B0604020202020204" pitchFamily="34" charset="0"/>
              <a:buNone/>
              <a:defRPr lang="en-US" sz="1800" kern="1200" cap="none">
                <a:solidFill>
                  <a:schemeClr val="bg1"/>
                </a:solidFill>
                <a:effectLst/>
                <a:latin typeface="Calibri" panose="020F0502020204030204" pitchFamily="34" charset="0"/>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spcBef>
                <a:spcPts val="200"/>
              </a:spcBef>
              <a:spcAft>
                <a:spcPts val="200"/>
              </a:spcAft>
            </a:pPr>
            <a:r>
              <a:rPr lang="en-GB" dirty="0">
                <a:latin typeface="Calibri"/>
                <a:cs typeface="Calibri"/>
              </a:rPr>
              <a:t>Introduction to ES6 Fundamentals</a:t>
            </a:r>
          </a:p>
          <a:p>
            <a:pPr>
              <a:spcBef>
                <a:spcPts val="200"/>
              </a:spcBef>
              <a:spcAft>
                <a:spcPts val="200"/>
              </a:spcAft>
            </a:pPr>
            <a:r>
              <a:rPr lang="en-GB" dirty="0">
                <a:latin typeface="Calibri"/>
                <a:cs typeface="Calibri"/>
              </a:rPr>
              <a:t>Classes</a:t>
            </a:r>
          </a:p>
          <a:p>
            <a:pPr>
              <a:spcBef>
                <a:spcPts val="200"/>
              </a:spcBef>
              <a:spcAft>
                <a:spcPts val="200"/>
              </a:spcAft>
            </a:pPr>
            <a:r>
              <a:rPr lang="en-GB" dirty="0">
                <a:latin typeface="Calibri"/>
                <a:cs typeface="Calibri"/>
              </a:rPr>
              <a:t>Arrow Functions</a:t>
            </a:r>
          </a:p>
          <a:p>
            <a:pPr>
              <a:spcBef>
                <a:spcPts val="200"/>
              </a:spcBef>
              <a:spcAft>
                <a:spcPts val="200"/>
              </a:spcAft>
            </a:pPr>
            <a:r>
              <a:rPr lang="en-GB" dirty="0">
                <a:latin typeface="Calibri"/>
                <a:cs typeface="Calibri"/>
              </a:rPr>
              <a:t>Destructuring Assignment</a:t>
            </a:r>
          </a:p>
          <a:p>
            <a:pPr>
              <a:spcBef>
                <a:spcPts val="200"/>
              </a:spcBef>
              <a:spcAft>
                <a:spcPts val="200"/>
              </a:spcAft>
            </a:pPr>
            <a:r>
              <a:rPr lang="en-GB" dirty="0">
                <a:latin typeface="Calibri"/>
                <a:cs typeface="Calibri"/>
              </a:rPr>
              <a:t>Modules</a:t>
            </a:r>
          </a:p>
          <a:p>
            <a:pPr>
              <a:spcBef>
                <a:spcPts val="200"/>
              </a:spcBef>
              <a:spcAft>
                <a:spcPts val="200"/>
              </a:spcAft>
            </a:pPr>
            <a:r>
              <a:rPr lang="en-GB" dirty="0">
                <a:latin typeface="Calibri"/>
                <a:cs typeface="Calibri"/>
              </a:rPr>
              <a:t>Template Literals</a:t>
            </a:r>
          </a:p>
          <a:p>
            <a:pPr>
              <a:spcBef>
                <a:spcPts val="200"/>
              </a:spcBef>
              <a:spcAft>
                <a:spcPts val="200"/>
              </a:spcAft>
            </a:pPr>
            <a:r>
              <a:rPr lang="en-GB" dirty="0">
                <a:latin typeface="Calibri"/>
                <a:cs typeface="Calibri"/>
              </a:rPr>
              <a:t>Rest Parameters &amp; Spread Syntax</a:t>
            </a:r>
          </a:p>
          <a:p>
            <a:pPr>
              <a:spcBef>
                <a:spcPts val="200"/>
              </a:spcBef>
              <a:spcAft>
                <a:spcPts val="200"/>
              </a:spcAft>
            </a:pPr>
            <a:r>
              <a:rPr lang="en-GB" dirty="0">
                <a:latin typeface="Calibri"/>
                <a:cs typeface="Calibri"/>
              </a:rPr>
              <a:t>Shorthand Property Names </a:t>
            </a:r>
          </a:p>
          <a:p>
            <a:pPr>
              <a:spcBef>
                <a:spcPts val="200"/>
              </a:spcBef>
              <a:spcAft>
                <a:spcPts val="200"/>
              </a:spcAft>
            </a:pPr>
            <a:r>
              <a:rPr lang="en-GB" dirty="0">
                <a:latin typeface="Calibri"/>
                <a:cs typeface="Calibri"/>
              </a:rPr>
              <a:t>Computer Property Names</a:t>
            </a:r>
            <a:endParaRPr lang="en-GB" dirty="0"/>
          </a:p>
          <a:p>
            <a:pPr>
              <a:spcBef>
                <a:spcPts val="200"/>
              </a:spcBef>
              <a:spcAft>
                <a:spcPts val="200"/>
              </a:spcAft>
            </a:pPr>
            <a:r>
              <a:rPr lang="en-GB" dirty="0">
                <a:latin typeface="Calibri"/>
                <a:cs typeface="Calibri"/>
              </a:rPr>
              <a:t>Parameter Defaults</a:t>
            </a:r>
            <a:endParaRPr lang="en-GB" dirty="0">
              <a:cs typeface="Calibri"/>
            </a:endParaRPr>
          </a:p>
          <a:p>
            <a:pPr>
              <a:spcBef>
                <a:spcPts val="200"/>
              </a:spcBef>
              <a:spcAft>
                <a:spcPts val="200"/>
              </a:spcAft>
            </a:pPr>
            <a:r>
              <a:rPr lang="en-GB" dirty="0">
                <a:latin typeface="Calibri"/>
                <a:cs typeface="Calibri"/>
              </a:rPr>
              <a:t>Async/Await</a:t>
            </a:r>
            <a:endParaRPr lang="en-GB" dirty="0">
              <a:cs typeface="Calibri"/>
            </a:endParaRPr>
          </a:p>
        </p:txBody>
      </p:sp>
      <p:sp>
        <p:nvSpPr>
          <p:cNvPr id="11" name="Text Placeholder 2">
            <a:extLst>
              <a:ext uri="{FF2B5EF4-FFF2-40B4-BE49-F238E27FC236}">
                <a16:creationId xmlns:a16="http://schemas.microsoft.com/office/drawing/2014/main" id="{83B0BCBE-37BC-344D-91A8-5C25697277C3}"/>
              </a:ext>
            </a:extLst>
          </p:cNvPr>
          <p:cNvSpPr>
            <a:spLocks noGrp="1"/>
          </p:cNvSpPr>
          <p:nvPr>
            <p:ph type="body" sz="quarter" idx="12"/>
          </p:nvPr>
        </p:nvSpPr>
        <p:spPr>
          <a:xfrm>
            <a:off x="3167063" y="2354093"/>
            <a:ext cx="5149850" cy="636663"/>
          </a:xfrm>
        </p:spPr>
        <p:txBody>
          <a:bodyPr>
            <a:normAutofit lnSpcReduction="10000"/>
          </a:bodyPr>
          <a:lstStyle/>
          <a:p>
            <a:r>
              <a:rPr lang="en-US" dirty="0">
                <a:latin typeface="Calibri"/>
                <a:cs typeface="Calibri"/>
              </a:rPr>
              <a:t>ES6 Fundamentals</a:t>
            </a:r>
            <a:endParaRPr lang="en-US" dirty="0"/>
          </a:p>
        </p:txBody>
      </p:sp>
    </p:spTree>
    <p:extLst>
      <p:ext uri="{BB962C8B-B14F-4D97-AF65-F5344CB8AC3E}">
        <p14:creationId xmlns:p14="http://schemas.microsoft.com/office/powerpoint/2010/main" val="2573137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Destructuring Syntax |</a:t>
            </a:r>
            <a:r>
              <a:rPr lang="en-US" dirty="0">
                <a:latin typeface="Calibri"/>
                <a:cs typeface="Calibri"/>
              </a:rPr>
              <a:t> Arrays (1)</a:t>
            </a:r>
            <a:endParaRPr lang="en-US" dirty="0"/>
          </a:p>
        </p:txBody>
      </p:sp>
      <p:sp>
        <p:nvSpPr>
          <p:cNvPr id="3" name="Content Placeholder 2"/>
          <p:cNvSpPr>
            <a:spLocks noGrp="1"/>
          </p:cNvSpPr>
          <p:nvPr>
            <p:ph idx="1"/>
          </p:nvPr>
        </p:nvSpPr>
        <p:spPr/>
        <p:txBody>
          <a:bodyPr>
            <a:normAutofit/>
          </a:bodyPr>
          <a:lstStyle/>
          <a:p>
            <a:r>
              <a:rPr lang="en-GB" dirty="0"/>
              <a:t>According to MDN, </a:t>
            </a:r>
            <a:r>
              <a:rPr lang="en-GB" b="1" i="1" dirty="0">
                <a:solidFill>
                  <a:schemeClr val="accent1"/>
                </a:solidFill>
              </a:rPr>
              <a:t>"the destructuring assignment syntax is a JavaScript expression that makes it possible to unpack values from arrays, or properties from objects, into distinct variables."</a:t>
            </a:r>
          </a:p>
          <a:p>
            <a:r>
              <a:rPr lang="en-GB" dirty="0"/>
              <a:t>Let's </a:t>
            </a:r>
            <a:r>
              <a:rPr lang="en-GB" b="1" dirty="0">
                <a:solidFill>
                  <a:schemeClr val="accent1"/>
                </a:solidFill>
              </a:rPr>
              <a:t>unpack</a:t>
            </a:r>
            <a:r>
              <a:rPr lang="en-GB" dirty="0"/>
              <a:t> some values to make this more clear. First, we're going to unpack some Array values and then move on to </a:t>
            </a:r>
            <a:r>
              <a:rPr lang="en-GB" b="1" dirty="0">
                <a:solidFill>
                  <a:schemeClr val="accent1"/>
                </a:solidFill>
              </a:rPr>
              <a:t>Object properties</a:t>
            </a:r>
            <a:r>
              <a:rPr lang="en-GB" dirty="0"/>
              <a:t>:</a:t>
            </a:r>
          </a:p>
          <a:p>
            <a:endParaRPr lang="en-GB" dirty="0"/>
          </a:p>
          <a:p>
            <a:endParaRPr lang="en-GB" dirty="0"/>
          </a:p>
          <a:p>
            <a:endParaRPr lang="en-GB" dirty="0"/>
          </a:p>
          <a:p>
            <a:endParaRPr lang="en-GB" dirty="0"/>
          </a:p>
          <a:p>
            <a:endParaRPr lang="en-GB" dirty="0"/>
          </a:p>
          <a:p>
            <a:endParaRPr lang="en-GB" dirty="0"/>
          </a:p>
          <a:p>
            <a:r>
              <a:rPr lang="en-GB" dirty="0">
                <a:cs typeface="Calibri" panose="020F0502020204030204" pitchFamily="34" charset="0"/>
              </a:rPr>
              <a:t>Keep in mind, that the Array values are </a:t>
            </a:r>
            <a:r>
              <a:rPr lang="en-GB" b="1" dirty="0">
                <a:solidFill>
                  <a:schemeClr val="accent1"/>
                </a:solidFill>
                <a:cs typeface="Calibri" panose="020F0502020204030204" pitchFamily="34" charset="0"/>
              </a:rPr>
              <a:t>copied</a:t>
            </a:r>
            <a:r>
              <a:rPr lang="en-GB" dirty="0">
                <a:cs typeface="Calibri" panose="020F0502020204030204" pitchFamily="34" charset="0"/>
              </a:rPr>
              <a:t> to the variables, keeping the original Array intact.</a:t>
            </a:r>
          </a:p>
          <a:p>
            <a:endParaRPr lang="en-GB" dirty="0"/>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30</a:t>
            </a:fld>
            <a:endParaRPr lang="el-GR" dirty="0"/>
          </a:p>
        </p:txBody>
      </p:sp>
      <p:sp>
        <p:nvSpPr>
          <p:cNvPr id="23" name="TextBox 22">
            <a:extLst>
              <a:ext uri="{FF2B5EF4-FFF2-40B4-BE49-F238E27FC236}">
                <a16:creationId xmlns:a16="http://schemas.microsoft.com/office/drawing/2014/main" id="{A99DEA78-BDFC-4058-834B-3C5D6C1BFE0A}"/>
              </a:ext>
            </a:extLst>
          </p:cNvPr>
          <p:cNvSpPr txBox="1"/>
          <p:nvPr/>
        </p:nvSpPr>
        <p:spPr>
          <a:xfrm>
            <a:off x="1164657" y="2630598"/>
            <a:ext cx="7108075" cy="1815882"/>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years = [ 2015, 2016, 2017, 2018 ];</a:t>
            </a:r>
          </a:p>
          <a:p>
            <a:r>
              <a:rPr lang="en-GB" sz="1600" dirty="0" err="1">
                <a:latin typeface="Calibri" panose="020F0502020204030204" pitchFamily="34" charset="0"/>
              </a:rPr>
              <a:t>const</a:t>
            </a:r>
            <a:r>
              <a:rPr lang="en-GB" sz="1600" dirty="0">
                <a:latin typeface="Calibri" panose="020F0502020204030204" pitchFamily="34" charset="0"/>
              </a:rPr>
              <a:t> [ ES6, ES7, ES8, ES9 ] = years;</a:t>
            </a:r>
          </a:p>
          <a:p>
            <a:br>
              <a:rPr lang="en-GB" sz="1600" dirty="0">
                <a:latin typeface="Calibri" panose="020F0502020204030204" pitchFamily="34" charset="0"/>
              </a:rPr>
            </a:br>
            <a:r>
              <a:rPr lang="en-GB" sz="1600" dirty="0" err="1">
                <a:latin typeface="Calibri" panose="020F0502020204030204" pitchFamily="34" charset="0"/>
              </a:rPr>
              <a:t>console.log</a:t>
            </a:r>
            <a:r>
              <a:rPr lang="en-GB" sz="1600" dirty="0">
                <a:latin typeface="Calibri" panose="020F0502020204030204" pitchFamily="34" charset="0"/>
              </a:rPr>
              <a:t>( ES6, ES7, ES8, ES9 );</a:t>
            </a:r>
          </a:p>
          <a:p>
            <a:r>
              <a:rPr lang="en-GB" sz="1600" dirty="0">
                <a:latin typeface="Calibri" panose="020F0502020204030204" pitchFamily="34" charset="0"/>
              </a:rPr>
              <a:t>//=&gt; 2015, 2016, 2017, 2019</a:t>
            </a:r>
          </a:p>
          <a:p>
            <a:endParaRPr lang="en-GB" sz="1600" dirty="0">
              <a:latin typeface="Calibri" panose="020F0502020204030204" pitchFamily="34" charset="0"/>
            </a:endParaRPr>
          </a:p>
        </p:txBody>
      </p:sp>
      <p:sp>
        <p:nvSpPr>
          <p:cNvPr id="8" name="Rectangle 7">
            <a:extLst>
              <a:ext uri="{FF2B5EF4-FFF2-40B4-BE49-F238E27FC236}">
                <a16:creationId xmlns:a16="http://schemas.microsoft.com/office/drawing/2014/main" id="{5A1C7A03-C18B-436B-B70B-138E85B41440}"/>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075373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Destructuring Syntax |</a:t>
            </a:r>
            <a:r>
              <a:rPr lang="en-US" dirty="0">
                <a:latin typeface="Calibri"/>
                <a:cs typeface="Calibri"/>
              </a:rPr>
              <a:t> Arrays (2)</a:t>
            </a:r>
            <a:endParaRPr lang="en-US" dirty="0"/>
          </a:p>
        </p:txBody>
      </p:sp>
      <p:sp>
        <p:nvSpPr>
          <p:cNvPr id="3" name="Content Placeholder 2"/>
          <p:cNvSpPr>
            <a:spLocks noGrp="1"/>
          </p:cNvSpPr>
          <p:nvPr>
            <p:ph idx="1"/>
          </p:nvPr>
        </p:nvSpPr>
        <p:spPr/>
        <p:txBody>
          <a:bodyPr>
            <a:normAutofit/>
          </a:bodyPr>
          <a:lstStyle/>
          <a:p>
            <a:r>
              <a:rPr lang="en-GB" dirty="0"/>
              <a:t>In the previous example, all the values of the </a:t>
            </a:r>
            <a:r>
              <a:rPr lang="en-GB" i="1" dirty="0"/>
              <a:t>years</a:t>
            </a:r>
            <a:r>
              <a:rPr lang="en-GB" dirty="0"/>
              <a:t> array are </a:t>
            </a:r>
            <a:r>
              <a:rPr lang="en-GB" b="1" dirty="0">
                <a:solidFill>
                  <a:schemeClr val="accent1"/>
                </a:solidFill>
              </a:rPr>
              <a:t>unpacked</a:t>
            </a:r>
            <a:r>
              <a:rPr lang="en-GB" dirty="0"/>
              <a:t> into 4 distinct variables. The values are assigned to the variables, in the order that they appear in both the variable declaration and the array structure: ES5 variable will hold the first array value, 2015, ES7 will hold 2016, and so forth.</a:t>
            </a:r>
          </a:p>
          <a:p>
            <a:r>
              <a:rPr lang="en-GB" dirty="0"/>
              <a:t>Values are unpacked, up to the point where available variables are found in the declaration part of the destructuring part:</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31</a:t>
            </a:fld>
            <a:endParaRPr lang="el-GR" dirty="0"/>
          </a:p>
        </p:txBody>
      </p:sp>
      <p:sp>
        <p:nvSpPr>
          <p:cNvPr id="23" name="TextBox 22">
            <a:extLst>
              <a:ext uri="{FF2B5EF4-FFF2-40B4-BE49-F238E27FC236}">
                <a16:creationId xmlns:a16="http://schemas.microsoft.com/office/drawing/2014/main" id="{A99DEA78-BDFC-4058-834B-3C5D6C1BFE0A}"/>
              </a:ext>
            </a:extLst>
          </p:cNvPr>
          <p:cNvSpPr txBox="1"/>
          <p:nvPr/>
        </p:nvSpPr>
        <p:spPr>
          <a:xfrm>
            <a:off x="1193533" y="3464249"/>
            <a:ext cx="7079199" cy="1569660"/>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i="1" dirty="0" err="1">
                <a:latin typeface="Calibri" panose="020F0502020204030204" pitchFamily="34" charset="0"/>
              </a:rPr>
              <a:t>const</a:t>
            </a:r>
            <a:r>
              <a:rPr lang="en-GB" sz="1600" i="1" dirty="0">
                <a:latin typeface="Calibri" panose="020F0502020204030204" pitchFamily="34" charset="0"/>
              </a:rPr>
              <a:t> [ ES6, ES7 ] </a:t>
            </a:r>
            <a:r>
              <a:rPr lang="en-GB" sz="1600" b="1" i="1" dirty="0">
                <a:latin typeface="Calibri" panose="020F0502020204030204" pitchFamily="34" charset="0"/>
              </a:rPr>
              <a:t>=</a:t>
            </a:r>
            <a:r>
              <a:rPr lang="en-GB" sz="1600" i="1" dirty="0">
                <a:latin typeface="Calibri" panose="020F0502020204030204" pitchFamily="34" charset="0"/>
              </a:rPr>
              <a:t> [ 2015, 2016, 2017, 2018 ];</a:t>
            </a:r>
          </a:p>
          <a:p>
            <a:br>
              <a:rPr lang="en-GB" sz="1600" i="1" dirty="0">
                <a:latin typeface="Calibri" panose="020F0502020204030204" pitchFamily="34" charset="0"/>
              </a:rPr>
            </a:br>
            <a:r>
              <a:rPr lang="en-GB" sz="1600" i="1" dirty="0">
                <a:latin typeface="Calibri" panose="020F0502020204030204" pitchFamily="34" charset="0"/>
              </a:rPr>
              <a:t>//=&gt; ES6 === 2015</a:t>
            </a:r>
          </a:p>
          <a:p>
            <a:r>
              <a:rPr lang="en-GB" sz="1600" i="1" dirty="0">
                <a:latin typeface="Calibri" panose="020F0502020204030204" pitchFamily="34" charset="0"/>
              </a:rPr>
              <a:t>//=&gt; ES7 === 2016</a:t>
            </a:r>
          </a:p>
          <a:p>
            <a:endParaRPr lang="en-GB" sz="1600" dirty="0">
              <a:latin typeface="Calibri" panose="020F0502020204030204" pitchFamily="34" charset="0"/>
            </a:endParaRPr>
          </a:p>
        </p:txBody>
      </p:sp>
      <p:sp>
        <p:nvSpPr>
          <p:cNvPr id="7" name="Rectangle 6">
            <a:extLst>
              <a:ext uri="{FF2B5EF4-FFF2-40B4-BE49-F238E27FC236}">
                <a16:creationId xmlns:a16="http://schemas.microsoft.com/office/drawing/2014/main" id="{B6F1E94B-E223-4A8B-A4D5-08B6CC6A3CA3}"/>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1260434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Destructuring Syntax  |</a:t>
            </a:r>
            <a:r>
              <a:rPr lang="en-US" dirty="0">
                <a:latin typeface="Calibri"/>
                <a:cs typeface="Calibri"/>
              </a:rPr>
              <a:t> Arrays (3)</a:t>
            </a:r>
            <a:endParaRPr lang="en-US" dirty="0"/>
          </a:p>
        </p:txBody>
      </p:sp>
      <p:sp>
        <p:nvSpPr>
          <p:cNvPr id="3" name="Content Placeholder 2"/>
          <p:cNvSpPr>
            <a:spLocks noGrp="1"/>
          </p:cNvSpPr>
          <p:nvPr>
            <p:ph idx="1"/>
          </p:nvPr>
        </p:nvSpPr>
        <p:spPr/>
        <p:txBody>
          <a:bodyPr>
            <a:normAutofit/>
          </a:bodyPr>
          <a:lstStyle/>
          <a:p>
            <a:r>
              <a:rPr lang="en-GB" dirty="0"/>
              <a:t>In case, the variables declared are more than the available Array values, the rest of the variables are filled with the value </a:t>
            </a:r>
            <a:r>
              <a:rPr lang="en-GB" b="1" dirty="0">
                <a:solidFill>
                  <a:schemeClr val="accent1"/>
                </a:solidFill>
              </a:rPr>
              <a:t>undefined</a:t>
            </a:r>
            <a:r>
              <a:rPr lang="en-GB" dirty="0"/>
              <a:t>:</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32</a:t>
            </a:fld>
            <a:endParaRPr lang="el-GR" dirty="0"/>
          </a:p>
        </p:txBody>
      </p:sp>
      <p:sp>
        <p:nvSpPr>
          <p:cNvPr id="23" name="TextBox 22">
            <a:extLst>
              <a:ext uri="{FF2B5EF4-FFF2-40B4-BE49-F238E27FC236}">
                <a16:creationId xmlns:a16="http://schemas.microsoft.com/office/drawing/2014/main" id="{A99DEA78-BDFC-4058-834B-3C5D6C1BFE0A}"/>
              </a:ext>
            </a:extLst>
          </p:cNvPr>
          <p:cNvSpPr txBox="1"/>
          <p:nvPr/>
        </p:nvSpPr>
        <p:spPr>
          <a:xfrm>
            <a:off x="1183907" y="1945231"/>
            <a:ext cx="7088825" cy="1569660"/>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 ES6, ES7, ES8, ES9 ] = [ 2015, 2016 ];</a:t>
            </a:r>
          </a:p>
          <a:p>
            <a:endParaRPr lang="en-GB" sz="1600" dirty="0">
              <a:latin typeface="Calibri" panose="020F0502020204030204" pitchFamily="34" charset="0"/>
            </a:endParaRPr>
          </a:p>
          <a:p>
            <a:r>
              <a:rPr lang="en-GB" sz="1600" dirty="0" err="1">
                <a:latin typeface="Calibri" panose="020F0502020204030204" pitchFamily="34" charset="0"/>
              </a:rPr>
              <a:t>console.log</a:t>
            </a:r>
            <a:r>
              <a:rPr lang="en-GB" sz="1600" dirty="0">
                <a:latin typeface="Calibri" panose="020F0502020204030204" pitchFamily="34" charset="0"/>
              </a:rPr>
              <a:t>( ES6, ES7, ES8, ES9 );</a:t>
            </a:r>
          </a:p>
          <a:p>
            <a:r>
              <a:rPr lang="en-GB" sz="1600" dirty="0">
                <a:latin typeface="Calibri" panose="020F0502020204030204" pitchFamily="34" charset="0"/>
              </a:rPr>
              <a:t>//=&gt; 2015, 2016, undefined, undefined</a:t>
            </a:r>
          </a:p>
          <a:p>
            <a:endParaRPr lang="en-GB" sz="1600" dirty="0">
              <a:latin typeface="Calibri" panose="020F0502020204030204" pitchFamily="34" charset="0"/>
            </a:endParaRPr>
          </a:p>
        </p:txBody>
      </p:sp>
      <p:sp>
        <p:nvSpPr>
          <p:cNvPr id="7" name="Rectangle 6">
            <a:extLst>
              <a:ext uri="{FF2B5EF4-FFF2-40B4-BE49-F238E27FC236}">
                <a16:creationId xmlns:a16="http://schemas.microsoft.com/office/drawing/2014/main" id="{CA082415-0CE1-4CD8-8DF5-AD6B2C57F0C6}"/>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368677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Destructuring Syntax | </a:t>
            </a:r>
            <a:r>
              <a:rPr lang="en-US" dirty="0">
                <a:latin typeface="Calibri"/>
                <a:cs typeface="Calibri"/>
              </a:rPr>
              <a:t>Arrays (4)</a:t>
            </a:r>
            <a:endParaRPr lang="en-US" dirty="0"/>
          </a:p>
        </p:txBody>
      </p:sp>
      <p:sp>
        <p:nvSpPr>
          <p:cNvPr id="3" name="Content Placeholder 2"/>
          <p:cNvSpPr>
            <a:spLocks noGrp="1"/>
          </p:cNvSpPr>
          <p:nvPr>
            <p:ph idx="1"/>
          </p:nvPr>
        </p:nvSpPr>
        <p:spPr/>
        <p:txBody>
          <a:bodyPr>
            <a:normAutofit/>
          </a:bodyPr>
          <a:lstStyle/>
          <a:p>
            <a:r>
              <a:rPr lang="en-GB" dirty="0"/>
              <a:t>We can also set some </a:t>
            </a:r>
            <a:r>
              <a:rPr lang="en-GB" b="1" dirty="0">
                <a:solidFill>
                  <a:schemeClr val="accent1"/>
                </a:solidFill>
              </a:rPr>
              <a:t>default values </a:t>
            </a:r>
            <a:r>
              <a:rPr lang="en-GB" dirty="0"/>
              <a:t>for the </a:t>
            </a:r>
            <a:r>
              <a:rPr lang="en-GB" b="1" dirty="0">
                <a:solidFill>
                  <a:schemeClr val="accent1"/>
                </a:solidFill>
              </a:rPr>
              <a:t>unavailable Array entries</a:t>
            </a:r>
            <a:r>
              <a:rPr lang="en-GB" dirty="0"/>
              <a:t>:</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33</a:t>
            </a:fld>
            <a:endParaRPr lang="el-GR" dirty="0"/>
          </a:p>
        </p:txBody>
      </p:sp>
      <p:sp>
        <p:nvSpPr>
          <p:cNvPr id="23" name="TextBox 22">
            <a:extLst>
              <a:ext uri="{FF2B5EF4-FFF2-40B4-BE49-F238E27FC236}">
                <a16:creationId xmlns:a16="http://schemas.microsoft.com/office/drawing/2014/main" id="{A99DEA78-BDFC-4058-834B-3C5D6C1BFE0A}"/>
              </a:ext>
            </a:extLst>
          </p:cNvPr>
          <p:cNvSpPr txBox="1"/>
          <p:nvPr/>
        </p:nvSpPr>
        <p:spPr>
          <a:xfrm>
            <a:off x="1212783" y="1569846"/>
            <a:ext cx="7059949" cy="1569660"/>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 ES6, ES7, ES8=2017, ES9=2018 ] = [ 2015, 2016 ];</a:t>
            </a:r>
          </a:p>
          <a:p>
            <a:endParaRPr lang="en-GB" sz="1600" dirty="0">
              <a:latin typeface="Calibri" panose="020F0502020204030204" pitchFamily="34" charset="0"/>
            </a:endParaRPr>
          </a:p>
          <a:p>
            <a:r>
              <a:rPr lang="en-GB" sz="1600" dirty="0" err="1">
                <a:latin typeface="Calibri" panose="020F0502020204030204" pitchFamily="34" charset="0"/>
              </a:rPr>
              <a:t>console.log</a:t>
            </a:r>
            <a:r>
              <a:rPr lang="en-GB" sz="1600" dirty="0">
                <a:latin typeface="Calibri" panose="020F0502020204030204" pitchFamily="34" charset="0"/>
              </a:rPr>
              <a:t>( ES6, ES7, ES8, ES9 );</a:t>
            </a:r>
          </a:p>
          <a:p>
            <a:r>
              <a:rPr lang="en-GB" sz="1600" dirty="0">
                <a:latin typeface="Calibri" panose="020F0502020204030204" pitchFamily="34" charset="0"/>
              </a:rPr>
              <a:t>//=&gt; 2015, 2016, 2017, 2018</a:t>
            </a:r>
          </a:p>
          <a:p>
            <a:endParaRPr lang="en-GB" sz="1600" dirty="0">
              <a:latin typeface="Calibri" panose="020F0502020204030204" pitchFamily="34" charset="0"/>
            </a:endParaRPr>
          </a:p>
        </p:txBody>
      </p:sp>
      <p:sp>
        <p:nvSpPr>
          <p:cNvPr id="7" name="Rectangle 6">
            <a:extLst>
              <a:ext uri="{FF2B5EF4-FFF2-40B4-BE49-F238E27FC236}">
                <a16:creationId xmlns:a16="http://schemas.microsoft.com/office/drawing/2014/main" id="{04E28502-4555-47EF-BE60-601E43201F73}"/>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238840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Destructuring Syntax |</a:t>
            </a:r>
            <a:r>
              <a:rPr lang="en-US" dirty="0">
                <a:latin typeface="Calibri"/>
                <a:cs typeface="Calibri"/>
              </a:rPr>
              <a:t> Arrays (5)</a:t>
            </a:r>
            <a:endParaRPr lang="en-US" dirty="0"/>
          </a:p>
        </p:txBody>
      </p:sp>
      <p:sp>
        <p:nvSpPr>
          <p:cNvPr id="3" name="Content Placeholder 2"/>
          <p:cNvSpPr>
            <a:spLocks noGrp="1"/>
          </p:cNvSpPr>
          <p:nvPr>
            <p:ph idx="1"/>
          </p:nvPr>
        </p:nvSpPr>
        <p:spPr/>
        <p:txBody>
          <a:bodyPr>
            <a:normAutofit/>
          </a:bodyPr>
          <a:lstStyle/>
          <a:p>
            <a:r>
              <a:rPr lang="en-GB" dirty="0"/>
              <a:t>We can also </a:t>
            </a:r>
            <a:r>
              <a:rPr lang="en-GB" b="1" dirty="0">
                <a:solidFill>
                  <a:schemeClr val="accent1"/>
                </a:solidFill>
              </a:rPr>
              <a:t>unpack Array values </a:t>
            </a:r>
            <a:r>
              <a:rPr lang="en-GB" dirty="0"/>
              <a:t>coming from a function's return statement:</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34</a:t>
            </a:fld>
            <a:endParaRPr lang="el-GR" dirty="0"/>
          </a:p>
        </p:txBody>
      </p:sp>
      <p:sp>
        <p:nvSpPr>
          <p:cNvPr id="23" name="TextBox 22">
            <a:extLst>
              <a:ext uri="{FF2B5EF4-FFF2-40B4-BE49-F238E27FC236}">
                <a16:creationId xmlns:a16="http://schemas.microsoft.com/office/drawing/2014/main" id="{A99DEA78-BDFC-4058-834B-3C5D6C1BFE0A}"/>
              </a:ext>
            </a:extLst>
          </p:cNvPr>
          <p:cNvSpPr txBox="1"/>
          <p:nvPr/>
        </p:nvSpPr>
        <p:spPr>
          <a:xfrm>
            <a:off x="1155031" y="1945231"/>
            <a:ext cx="7117701" cy="2308324"/>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dirty="0">
                <a:latin typeface="Calibri" panose="020F0502020204030204" pitchFamily="34" charset="0"/>
              </a:rPr>
              <a:t>function </a:t>
            </a:r>
            <a:r>
              <a:rPr lang="en-GB" sz="1600" dirty="0" err="1">
                <a:latin typeface="Calibri" panose="020F0502020204030204" pitchFamily="34" charset="0"/>
              </a:rPr>
              <a:t>getECMAScript</a:t>
            </a:r>
            <a:r>
              <a:rPr lang="en-GB" sz="1600" dirty="0">
                <a:latin typeface="Calibri" panose="020F0502020204030204" pitchFamily="34" charset="0"/>
              </a:rPr>
              <a:t>(){</a:t>
            </a:r>
          </a:p>
          <a:p>
            <a:r>
              <a:rPr lang="en-GB" sz="1600" dirty="0">
                <a:latin typeface="Calibri" panose="020F0502020204030204" pitchFamily="34" charset="0"/>
              </a:rPr>
              <a:t>    return [ 2015, 2016, 2017, 2018 ];</a:t>
            </a:r>
          </a:p>
          <a:p>
            <a:r>
              <a:rPr lang="en-GB" sz="1600" dirty="0">
                <a:latin typeface="Calibri" panose="020F0502020204030204" pitchFamily="34" charset="0"/>
              </a:rPr>
              <a:t>}    </a:t>
            </a:r>
          </a:p>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 ES6, ES7 ] = </a:t>
            </a:r>
            <a:r>
              <a:rPr lang="en-GB" sz="1600" dirty="0" err="1">
                <a:latin typeface="Calibri" panose="020F0502020204030204" pitchFamily="34" charset="0"/>
              </a:rPr>
              <a:t>getECMAScript</a:t>
            </a:r>
            <a:r>
              <a:rPr lang="en-GB" sz="1600" dirty="0">
                <a:latin typeface="Calibri" panose="020F0502020204030204" pitchFamily="34" charset="0"/>
              </a:rPr>
              <a:t>();</a:t>
            </a:r>
          </a:p>
          <a:p>
            <a:r>
              <a:rPr lang="en-GB" sz="1600" dirty="0" err="1">
                <a:latin typeface="Calibri" panose="020F0502020204030204" pitchFamily="34" charset="0"/>
              </a:rPr>
              <a:t>console.log</a:t>
            </a:r>
            <a:r>
              <a:rPr lang="en-GB" sz="1600" dirty="0">
                <a:latin typeface="Calibri" panose="020F0502020204030204" pitchFamily="34" charset="0"/>
              </a:rPr>
              <a:t>( ES6, ES7 );</a:t>
            </a:r>
          </a:p>
          <a:p>
            <a:r>
              <a:rPr lang="en-GB" sz="1600" dirty="0">
                <a:latin typeface="Calibri" panose="020F0502020204030204" pitchFamily="34" charset="0"/>
              </a:rPr>
              <a:t>//=&gt; 2015, 2016</a:t>
            </a:r>
          </a:p>
          <a:p>
            <a:endParaRPr lang="en-GB" sz="1600" dirty="0">
              <a:latin typeface="Calibri" panose="020F0502020204030204" pitchFamily="34" charset="0"/>
            </a:endParaRPr>
          </a:p>
        </p:txBody>
      </p:sp>
      <p:sp>
        <p:nvSpPr>
          <p:cNvPr id="7" name="Rectangle 6">
            <a:extLst>
              <a:ext uri="{FF2B5EF4-FFF2-40B4-BE49-F238E27FC236}">
                <a16:creationId xmlns:a16="http://schemas.microsoft.com/office/drawing/2014/main" id="{590F3DCA-95A9-4841-8FB0-A3F4622D2FE1}"/>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2037912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Destructuring Syntax |</a:t>
            </a:r>
            <a:r>
              <a:rPr lang="en-US" dirty="0">
                <a:latin typeface="Calibri"/>
                <a:cs typeface="Calibri"/>
              </a:rPr>
              <a:t> Arrays (6)</a:t>
            </a:r>
            <a:endParaRPr lang="en-US" dirty="0"/>
          </a:p>
        </p:txBody>
      </p:sp>
      <p:sp>
        <p:nvSpPr>
          <p:cNvPr id="3" name="Content Placeholder 2"/>
          <p:cNvSpPr>
            <a:spLocks noGrp="1"/>
          </p:cNvSpPr>
          <p:nvPr>
            <p:ph idx="1"/>
          </p:nvPr>
        </p:nvSpPr>
        <p:spPr/>
        <p:txBody>
          <a:bodyPr>
            <a:normAutofit/>
          </a:bodyPr>
          <a:lstStyle/>
          <a:p>
            <a:r>
              <a:rPr lang="en-GB" dirty="0"/>
              <a:t>The code below shows how you </a:t>
            </a:r>
            <a:r>
              <a:rPr lang="en-GB" b="1" dirty="0">
                <a:solidFill>
                  <a:schemeClr val="accent1"/>
                </a:solidFill>
              </a:rPr>
              <a:t>can omit certain Array values </a:t>
            </a:r>
            <a:r>
              <a:rPr lang="en-GB" dirty="0"/>
              <a:t>during destructuring:</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35</a:t>
            </a:fld>
            <a:endParaRPr lang="el-GR" dirty="0"/>
          </a:p>
        </p:txBody>
      </p:sp>
      <p:sp>
        <p:nvSpPr>
          <p:cNvPr id="23" name="TextBox 22">
            <a:extLst>
              <a:ext uri="{FF2B5EF4-FFF2-40B4-BE49-F238E27FC236}">
                <a16:creationId xmlns:a16="http://schemas.microsoft.com/office/drawing/2014/main" id="{A99DEA78-BDFC-4058-834B-3C5D6C1BFE0A}"/>
              </a:ext>
            </a:extLst>
          </p:cNvPr>
          <p:cNvSpPr txBox="1"/>
          <p:nvPr/>
        </p:nvSpPr>
        <p:spPr>
          <a:xfrm>
            <a:off x="1183907" y="1945231"/>
            <a:ext cx="7088825" cy="1569660"/>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 a, ,c ] = [ "A", "B", "C" ]; </a:t>
            </a:r>
          </a:p>
          <a:p>
            <a:endParaRPr lang="en-GB" sz="1600" dirty="0">
              <a:latin typeface="Calibri" panose="020F0502020204030204" pitchFamily="34" charset="0"/>
            </a:endParaRPr>
          </a:p>
          <a:p>
            <a:r>
              <a:rPr lang="en-GB" sz="1600" dirty="0" err="1">
                <a:latin typeface="Calibri" panose="020F0502020204030204" pitchFamily="34" charset="0"/>
              </a:rPr>
              <a:t>console.log</a:t>
            </a:r>
            <a:r>
              <a:rPr lang="en-GB" sz="1600" dirty="0">
                <a:latin typeface="Calibri" panose="020F0502020204030204" pitchFamily="34" charset="0"/>
              </a:rPr>
              <a:t>( a, c );</a:t>
            </a:r>
          </a:p>
          <a:p>
            <a:r>
              <a:rPr lang="en-GB" sz="1600" dirty="0">
                <a:latin typeface="Calibri" panose="020F0502020204030204" pitchFamily="34" charset="0"/>
              </a:rPr>
              <a:t>//=&gt; "A", "C”</a:t>
            </a:r>
          </a:p>
          <a:p>
            <a:endParaRPr lang="en-GB" sz="1600" dirty="0">
              <a:latin typeface="Calibri" panose="020F0502020204030204" pitchFamily="34" charset="0"/>
            </a:endParaRPr>
          </a:p>
        </p:txBody>
      </p:sp>
      <p:sp>
        <p:nvSpPr>
          <p:cNvPr id="7" name="Rectangle 6">
            <a:extLst>
              <a:ext uri="{FF2B5EF4-FFF2-40B4-BE49-F238E27FC236}">
                <a16:creationId xmlns:a16="http://schemas.microsoft.com/office/drawing/2014/main" id="{EF7B781C-50CE-4145-A311-BBE0C3B43C8A}"/>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043793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Destructuring Syntax |</a:t>
            </a:r>
            <a:r>
              <a:rPr lang="en-US" dirty="0">
                <a:latin typeface="Calibri"/>
                <a:cs typeface="Calibri"/>
              </a:rPr>
              <a:t> Objects (1)</a:t>
            </a:r>
            <a:endParaRPr lang="en-US" dirty="0"/>
          </a:p>
        </p:txBody>
      </p:sp>
      <p:sp>
        <p:nvSpPr>
          <p:cNvPr id="3" name="Content Placeholder 2"/>
          <p:cNvSpPr>
            <a:spLocks noGrp="1"/>
          </p:cNvSpPr>
          <p:nvPr>
            <p:ph idx="1"/>
          </p:nvPr>
        </p:nvSpPr>
        <p:spPr/>
        <p:txBody>
          <a:bodyPr>
            <a:normAutofit/>
          </a:bodyPr>
          <a:lstStyle/>
          <a:p>
            <a:r>
              <a:rPr lang="en-GB" dirty="0"/>
              <a:t>Let's move on to </a:t>
            </a:r>
            <a:r>
              <a:rPr lang="en-GB" b="1" dirty="0">
                <a:solidFill>
                  <a:schemeClr val="accent1"/>
                </a:solidFill>
              </a:rPr>
              <a:t>Objects</a:t>
            </a:r>
            <a:r>
              <a:rPr lang="en-GB" dirty="0"/>
              <a:t>, and </a:t>
            </a:r>
            <a:r>
              <a:rPr lang="en-GB" b="1" dirty="0">
                <a:solidFill>
                  <a:schemeClr val="accent1"/>
                </a:solidFill>
              </a:rPr>
              <a:t>unpack some property values </a:t>
            </a:r>
            <a:r>
              <a:rPr lang="en-GB" dirty="0"/>
              <a:t>into their </a:t>
            </a:r>
            <a:r>
              <a:rPr lang="en-GB" b="1" dirty="0">
                <a:solidFill>
                  <a:schemeClr val="accent1"/>
                </a:solidFill>
              </a:rPr>
              <a:t>respective variables</a:t>
            </a:r>
            <a:r>
              <a:rPr lang="en-GB" dirty="0"/>
              <a:t>:</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36</a:t>
            </a:fld>
            <a:endParaRPr lang="el-GR" dirty="0"/>
          </a:p>
        </p:txBody>
      </p:sp>
      <p:sp>
        <p:nvSpPr>
          <p:cNvPr id="23" name="TextBox 22">
            <a:extLst>
              <a:ext uri="{FF2B5EF4-FFF2-40B4-BE49-F238E27FC236}">
                <a16:creationId xmlns:a16="http://schemas.microsoft.com/office/drawing/2014/main" id="{A99DEA78-BDFC-4058-834B-3C5D6C1BFE0A}"/>
              </a:ext>
            </a:extLst>
          </p:cNvPr>
          <p:cNvSpPr txBox="1"/>
          <p:nvPr/>
        </p:nvSpPr>
        <p:spPr>
          <a:xfrm>
            <a:off x="1164657" y="1945231"/>
            <a:ext cx="7108075" cy="3785652"/>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Company = { name: "Apple", city: "San Francisco", state: "California” }</a:t>
            </a:r>
          </a:p>
          <a:p>
            <a:endParaRPr lang="en-GB" sz="1600" dirty="0">
              <a:latin typeface="Calibri" panose="020F0502020204030204" pitchFamily="34" charset="0"/>
            </a:endParaRPr>
          </a:p>
          <a:p>
            <a:r>
              <a:rPr lang="en-GB" sz="1600" dirty="0">
                <a:latin typeface="Calibri" panose="020F0502020204030204" pitchFamily="34" charset="0"/>
              </a:rPr>
              <a:t>// Old way of unpacking Object property values into variables:</a:t>
            </a:r>
          </a:p>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name = </a:t>
            </a:r>
            <a:r>
              <a:rPr lang="en-GB" sz="1600" dirty="0" err="1">
                <a:latin typeface="Calibri" panose="020F0502020204030204" pitchFamily="34" charset="0"/>
              </a:rPr>
              <a:t>Company.name</a:t>
            </a:r>
            <a:r>
              <a:rPr lang="en-GB" sz="1600" dirty="0">
                <a:latin typeface="Calibri" panose="020F0502020204030204" pitchFamily="34" charset="0"/>
              </a:rPr>
              <a:t>;</a:t>
            </a:r>
          </a:p>
          <a:p>
            <a:r>
              <a:rPr lang="en-GB" sz="1600" dirty="0" err="1">
                <a:latin typeface="Calibri" panose="020F0502020204030204" pitchFamily="34" charset="0"/>
              </a:rPr>
              <a:t>const</a:t>
            </a:r>
            <a:r>
              <a:rPr lang="en-GB" sz="1600" dirty="0">
                <a:latin typeface="Calibri" panose="020F0502020204030204" pitchFamily="34" charset="0"/>
              </a:rPr>
              <a:t> city = </a:t>
            </a:r>
            <a:r>
              <a:rPr lang="en-GB" sz="1600" dirty="0" err="1">
                <a:latin typeface="Calibri" panose="020F0502020204030204" pitchFamily="34" charset="0"/>
              </a:rPr>
              <a:t>Company.city</a:t>
            </a:r>
            <a:r>
              <a:rPr lang="en-GB" sz="1600" dirty="0">
                <a:latin typeface="Calibri" panose="020F0502020204030204" pitchFamily="34" charset="0"/>
              </a:rPr>
              <a:t>;</a:t>
            </a:r>
          </a:p>
          <a:p>
            <a:r>
              <a:rPr lang="en-GB" sz="1600" dirty="0" err="1">
                <a:latin typeface="Calibri" panose="020F0502020204030204" pitchFamily="34" charset="0"/>
              </a:rPr>
              <a:t>const</a:t>
            </a:r>
            <a:r>
              <a:rPr lang="en-GB" sz="1600" dirty="0">
                <a:latin typeface="Calibri" panose="020F0502020204030204" pitchFamily="34" charset="0"/>
              </a:rPr>
              <a:t> state = </a:t>
            </a:r>
            <a:r>
              <a:rPr lang="en-GB" sz="1600" dirty="0" err="1">
                <a:latin typeface="Calibri" panose="020F0502020204030204" pitchFamily="34" charset="0"/>
              </a:rPr>
              <a:t>Company.state</a:t>
            </a:r>
            <a:endParaRPr lang="en-GB" sz="1600" dirty="0">
              <a:latin typeface="Calibri" panose="020F0502020204030204" pitchFamily="34" charset="0"/>
            </a:endParaRPr>
          </a:p>
          <a:p>
            <a:endParaRPr lang="en-GB" sz="1600" dirty="0">
              <a:latin typeface="Calibri" panose="020F0502020204030204" pitchFamily="34" charset="0"/>
            </a:endParaRPr>
          </a:p>
          <a:p>
            <a:r>
              <a:rPr lang="en-GB" sz="1600" dirty="0">
                <a:latin typeface="Calibri" panose="020F0502020204030204" pitchFamily="34" charset="0"/>
              </a:rPr>
              <a:t>// Using Object destructuring:</a:t>
            </a:r>
          </a:p>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 city, name, state } = Company;</a:t>
            </a:r>
          </a:p>
          <a:p>
            <a:r>
              <a:rPr lang="en-GB" sz="1600" dirty="0" err="1">
                <a:latin typeface="Calibri" panose="020F0502020204030204" pitchFamily="34" charset="0"/>
              </a:rPr>
              <a:t>console.log</a:t>
            </a:r>
            <a:r>
              <a:rPr lang="en-GB" sz="1600" dirty="0">
                <a:latin typeface="Calibri" panose="020F0502020204030204" pitchFamily="34" charset="0"/>
              </a:rPr>
              <a:t>( city, name, state );</a:t>
            </a:r>
          </a:p>
          <a:p>
            <a:r>
              <a:rPr lang="en-GB" sz="1600" dirty="0">
                <a:latin typeface="Calibri" panose="020F0502020204030204" pitchFamily="34" charset="0"/>
              </a:rPr>
              <a:t>//=&gt; "San Francisco", "Apple", "California”</a:t>
            </a:r>
          </a:p>
          <a:p>
            <a:endParaRPr lang="en-GB" sz="1600" dirty="0">
              <a:latin typeface="Calibri" panose="020F0502020204030204" pitchFamily="34" charset="0"/>
            </a:endParaRPr>
          </a:p>
        </p:txBody>
      </p:sp>
      <p:sp>
        <p:nvSpPr>
          <p:cNvPr id="7" name="Rectangle 6">
            <a:extLst>
              <a:ext uri="{FF2B5EF4-FFF2-40B4-BE49-F238E27FC236}">
                <a16:creationId xmlns:a16="http://schemas.microsoft.com/office/drawing/2014/main" id="{DE036139-0D55-4FCD-A85D-9337ABE26D91}"/>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2554646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Destructuring Syntax |</a:t>
            </a:r>
            <a:r>
              <a:rPr lang="en-US" dirty="0">
                <a:latin typeface="Calibri"/>
                <a:cs typeface="Calibri"/>
              </a:rPr>
              <a:t> Objects (2)</a:t>
            </a:r>
            <a:endParaRPr lang="en-US" dirty="0"/>
          </a:p>
        </p:txBody>
      </p:sp>
      <p:sp>
        <p:nvSpPr>
          <p:cNvPr id="3" name="Content Placeholder 2"/>
          <p:cNvSpPr>
            <a:spLocks noGrp="1"/>
          </p:cNvSpPr>
          <p:nvPr>
            <p:ph idx="1"/>
          </p:nvPr>
        </p:nvSpPr>
        <p:spPr/>
        <p:txBody>
          <a:bodyPr>
            <a:normAutofit/>
          </a:bodyPr>
          <a:lstStyle/>
          <a:p>
            <a:r>
              <a:rPr lang="en-GB" dirty="0"/>
              <a:t>The order in which the property names are declared makes no difference when unpacking property values from an Object, as you might have noticed in the previous example.</a:t>
            </a:r>
          </a:p>
          <a:p>
            <a:r>
              <a:rPr lang="en-GB" dirty="0"/>
              <a:t>We can also </a:t>
            </a:r>
            <a:r>
              <a:rPr lang="en-GB" b="1" dirty="0">
                <a:solidFill>
                  <a:schemeClr val="accent1"/>
                </a:solidFill>
              </a:rPr>
              <a:t>unpack specific property values </a:t>
            </a:r>
            <a:r>
              <a:rPr lang="en-GB" dirty="0"/>
              <a:t>into </a:t>
            </a:r>
            <a:r>
              <a:rPr lang="en-GB" b="1" dirty="0">
                <a:solidFill>
                  <a:schemeClr val="accent1"/>
                </a:solidFill>
              </a:rPr>
              <a:t>variables</a:t>
            </a:r>
            <a:r>
              <a:rPr lang="en-GB" dirty="0"/>
              <a:t> with </a:t>
            </a:r>
            <a:r>
              <a:rPr lang="en-GB" b="1" dirty="0">
                <a:solidFill>
                  <a:schemeClr val="accent1"/>
                </a:solidFill>
              </a:rPr>
              <a:t>names</a:t>
            </a:r>
            <a:r>
              <a:rPr lang="en-GB" dirty="0"/>
              <a:t> </a:t>
            </a:r>
            <a:r>
              <a:rPr lang="en-GB" b="1" dirty="0">
                <a:solidFill>
                  <a:schemeClr val="accent1"/>
                </a:solidFill>
              </a:rPr>
              <a:t>different</a:t>
            </a:r>
            <a:r>
              <a:rPr lang="en-GB" dirty="0"/>
              <a:t> than the </a:t>
            </a:r>
            <a:r>
              <a:rPr lang="en-GB" b="1" dirty="0">
                <a:solidFill>
                  <a:schemeClr val="accent1"/>
                </a:solidFill>
              </a:rPr>
              <a:t>property names</a:t>
            </a:r>
            <a:r>
              <a:rPr lang="en-GB" dirty="0"/>
              <a:t>, as follows:</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37</a:t>
            </a:fld>
            <a:endParaRPr lang="el-GR" dirty="0"/>
          </a:p>
        </p:txBody>
      </p:sp>
      <p:sp>
        <p:nvSpPr>
          <p:cNvPr id="23" name="TextBox 22">
            <a:extLst>
              <a:ext uri="{FF2B5EF4-FFF2-40B4-BE49-F238E27FC236}">
                <a16:creationId xmlns:a16="http://schemas.microsoft.com/office/drawing/2014/main" id="{A99DEA78-BDFC-4058-834B-3C5D6C1BFE0A}"/>
              </a:ext>
            </a:extLst>
          </p:cNvPr>
          <p:cNvSpPr txBox="1"/>
          <p:nvPr/>
        </p:nvSpPr>
        <p:spPr>
          <a:xfrm>
            <a:off x="1135781" y="2738144"/>
            <a:ext cx="7136951" cy="2800767"/>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Company = {</a:t>
            </a:r>
          </a:p>
          <a:p>
            <a:r>
              <a:rPr lang="en-GB" sz="1600" dirty="0">
                <a:latin typeface="Calibri" panose="020F0502020204030204" pitchFamily="34" charset="0"/>
              </a:rPr>
              <a:t>    name: "Apple",</a:t>
            </a:r>
          </a:p>
          <a:p>
            <a:r>
              <a:rPr lang="en-GB" sz="1600" dirty="0">
                <a:latin typeface="Calibri" panose="020F0502020204030204" pitchFamily="34" charset="0"/>
              </a:rPr>
              <a:t>    city: "San Francisco",</a:t>
            </a:r>
          </a:p>
          <a:p>
            <a:r>
              <a:rPr lang="en-GB" sz="1600" dirty="0">
                <a:latin typeface="Calibri" panose="020F0502020204030204" pitchFamily="34" charset="0"/>
              </a:rPr>
              <a:t>    state: "California"</a:t>
            </a:r>
          </a:p>
          <a:p>
            <a:r>
              <a:rPr lang="en-GB" sz="1600" dirty="0">
                <a:latin typeface="Calibri" panose="020F0502020204030204" pitchFamily="34" charset="0"/>
              </a:rPr>
              <a:t>}</a:t>
            </a:r>
          </a:p>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 name: company, </a:t>
            </a:r>
            <a:r>
              <a:rPr lang="en-GB" sz="1600" dirty="0" err="1">
                <a:latin typeface="Calibri" panose="020F0502020204030204" pitchFamily="34" charset="0"/>
              </a:rPr>
              <a:t>city:base</a:t>
            </a:r>
            <a:r>
              <a:rPr lang="en-GB" sz="1600" dirty="0">
                <a:latin typeface="Calibri" panose="020F0502020204030204" pitchFamily="34" charset="0"/>
              </a:rPr>
              <a:t> } = Company;</a:t>
            </a:r>
          </a:p>
          <a:p>
            <a:r>
              <a:rPr lang="en-GB" sz="1600" dirty="0" err="1">
                <a:latin typeface="Calibri" panose="020F0502020204030204" pitchFamily="34" charset="0"/>
              </a:rPr>
              <a:t>console.log</a:t>
            </a:r>
            <a:r>
              <a:rPr lang="en-GB" sz="1600" dirty="0">
                <a:latin typeface="Calibri" panose="020F0502020204030204" pitchFamily="34" charset="0"/>
              </a:rPr>
              <a:t>( company, base );</a:t>
            </a:r>
          </a:p>
          <a:p>
            <a:r>
              <a:rPr lang="en-GB" sz="1600" dirty="0">
                <a:latin typeface="Calibri" panose="020F0502020204030204" pitchFamily="34" charset="0"/>
              </a:rPr>
              <a:t>//=&gt; "Apple", "San Francisco"</a:t>
            </a:r>
          </a:p>
          <a:p>
            <a:endParaRPr lang="en-GB" sz="1600" dirty="0">
              <a:latin typeface="Calibri" panose="020F0502020204030204" pitchFamily="34" charset="0"/>
            </a:endParaRPr>
          </a:p>
        </p:txBody>
      </p:sp>
      <p:sp>
        <p:nvSpPr>
          <p:cNvPr id="7" name="Rectangle 6">
            <a:extLst>
              <a:ext uri="{FF2B5EF4-FFF2-40B4-BE49-F238E27FC236}">
                <a16:creationId xmlns:a16="http://schemas.microsoft.com/office/drawing/2014/main" id="{40E0F309-660E-48C6-8B04-72659CF35C5D}"/>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760577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B7D170-C947-4130-9B0C-B6C97EB79A5F}"/>
              </a:ext>
            </a:extLst>
          </p:cNvPr>
          <p:cNvSpPr>
            <a:spLocks noGrp="1"/>
          </p:cNvSpPr>
          <p:nvPr>
            <p:ph type="body" sz="quarter" idx="10"/>
          </p:nvPr>
        </p:nvSpPr>
        <p:spPr/>
        <p:txBody>
          <a:bodyPr/>
          <a:lstStyle/>
          <a:p>
            <a:r>
              <a:rPr lang="en-GB" dirty="0">
                <a:solidFill>
                  <a:schemeClr val="accent1"/>
                </a:solidFill>
              </a:rPr>
              <a:t>Any Questions?</a:t>
            </a:r>
            <a:endParaRPr lang="el-GR" dirty="0">
              <a:solidFill>
                <a:schemeClr val="accent1"/>
              </a:solidFill>
            </a:endParaRPr>
          </a:p>
        </p:txBody>
      </p:sp>
      <p:sp>
        <p:nvSpPr>
          <p:cNvPr id="3" name="Text Placeholder 2">
            <a:extLst>
              <a:ext uri="{FF2B5EF4-FFF2-40B4-BE49-F238E27FC236}">
                <a16:creationId xmlns:a16="http://schemas.microsoft.com/office/drawing/2014/main" id="{7C1FA7C3-9419-4D21-9C85-D14856D5966B}"/>
              </a:ext>
            </a:extLst>
          </p:cNvPr>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4" name="Slide Number Placeholder 3">
            <a:extLst>
              <a:ext uri="{FF2B5EF4-FFF2-40B4-BE49-F238E27FC236}">
                <a16:creationId xmlns:a16="http://schemas.microsoft.com/office/drawing/2014/main" id="{2FF76272-4F8D-4A2A-A324-7364882267C8}"/>
              </a:ext>
            </a:extLst>
          </p:cNvPr>
          <p:cNvSpPr>
            <a:spLocks noGrp="1"/>
          </p:cNvSpPr>
          <p:nvPr>
            <p:ph type="sldNum" sz="quarter" idx="18"/>
          </p:nvPr>
        </p:nvSpPr>
        <p:spPr/>
        <p:txBody>
          <a:bodyPr/>
          <a:lstStyle/>
          <a:p>
            <a:fld id="{89238D6C-D719-458F-8D22-021348AC9672}" type="slidenum">
              <a:rPr lang="el-GR" dirty="0" smtClean="0"/>
              <a:pPr/>
              <a:t>38</a:t>
            </a:fld>
            <a:endParaRPr lang="el-GR" dirty="0"/>
          </a:p>
        </p:txBody>
      </p:sp>
    </p:spTree>
    <p:extLst>
      <p:ext uri="{BB962C8B-B14F-4D97-AF65-F5344CB8AC3E}">
        <p14:creationId xmlns:p14="http://schemas.microsoft.com/office/powerpoint/2010/main" val="212884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a:cs typeface="Calibri"/>
              </a:rPr>
              <a:t>Class Exercise</a:t>
            </a:r>
            <a:endParaRPr lang="el-GR">
              <a:latin typeface="Calibri"/>
              <a:cs typeface="Calibri"/>
            </a:endParaRPr>
          </a:p>
        </p:txBody>
      </p:sp>
      <p:sp>
        <p:nvSpPr>
          <p:cNvPr id="3" name="Content Placeholder 2"/>
          <p:cNvSpPr>
            <a:spLocks noGrp="1"/>
          </p:cNvSpPr>
          <p:nvPr>
            <p:ph idx="1"/>
          </p:nvPr>
        </p:nvSpPr>
        <p:spPr/>
        <p:txBody>
          <a:bodyPr>
            <a:normAutofit/>
          </a:bodyPr>
          <a:lstStyle/>
          <a:p>
            <a:r>
              <a:rPr lang="en-GB" dirty="0"/>
              <a:t>Complete the code below, in order to get the result that you see at the last (commented) line:</a:t>
            </a:r>
          </a:p>
          <a:p>
            <a:pPr marL="171450" indent="0">
              <a:buNone/>
            </a:pPr>
            <a:endParaRPr lang="en-GB" dirty="0"/>
          </a:p>
          <a:p>
            <a:pPr marL="628650" lvl="2" indent="0">
              <a:buNone/>
            </a:pPr>
            <a:r>
              <a:rPr lang="en-GB" i="1" dirty="0">
                <a:latin typeface="Calibri" panose="020F0502020204030204" pitchFamily="34" charset="0"/>
              </a:rPr>
              <a:t>const</a:t>
            </a:r>
            <a:r>
              <a:rPr lang="en-GB" dirty="0">
                <a:latin typeface="Calibri" panose="020F0502020204030204" pitchFamily="34" charset="0"/>
              </a:rPr>
              <a:t> [ state, getState ] </a:t>
            </a:r>
            <a:r>
              <a:rPr lang="en-GB" b="1" dirty="0">
                <a:latin typeface="Calibri" panose="020F0502020204030204" pitchFamily="34" charset="0"/>
              </a:rPr>
              <a:t>=</a:t>
            </a:r>
            <a:r>
              <a:rPr lang="en-GB" dirty="0">
                <a:latin typeface="Calibri" panose="020F0502020204030204" pitchFamily="34" charset="0"/>
              </a:rPr>
              <a:t> useState( "Initial" );</a:t>
            </a:r>
          </a:p>
          <a:p>
            <a:pPr marL="628650" lvl="2" indent="0">
              <a:buNone/>
            </a:pPr>
            <a:r>
              <a:rPr lang="en-GB" i="1" dirty="0">
                <a:latin typeface="Calibri" panose="020F0502020204030204" pitchFamily="34" charset="0"/>
              </a:rPr>
              <a:t>// COMPLETE THE FUNCTION:</a:t>
            </a:r>
            <a:endParaRPr lang="en-GB" dirty="0">
              <a:latin typeface="Calibri" panose="020F0502020204030204" pitchFamily="34" charset="0"/>
            </a:endParaRPr>
          </a:p>
          <a:p>
            <a:pPr marL="628650" lvl="2" indent="0">
              <a:buNone/>
            </a:pPr>
            <a:r>
              <a:rPr lang="en-GB" i="1" dirty="0">
                <a:latin typeface="Calibri" panose="020F0502020204030204" pitchFamily="34" charset="0"/>
              </a:rPr>
              <a:t>function</a:t>
            </a:r>
            <a:r>
              <a:rPr lang="en-GB" dirty="0">
                <a:latin typeface="Calibri" panose="020F0502020204030204" pitchFamily="34" charset="0"/>
              </a:rPr>
              <a:t> useState(){</a:t>
            </a:r>
          </a:p>
          <a:p>
            <a:pPr marL="628650" lvl="2" indent="0">
              <a:buNone/>
            </a:pPr>
            <a:r>
              <a:rPr lang="en-GB" dirty="0">
                <a:latin typeface="Calibri" panose="020F0502020204030204" pitchFamily="34" charset="0"/>
              </a:rPr>
              <a:t>}</a:t>
            </a:r>
          </a:p>
          <a:p>
            <a:pPr marL="628650" lvl="2" indent="0">
              <a:buNone/>
            </a:pPr>
            <a:br>
              <a:rPr lang="en-GB" dirty="0">
                <a:latin typeface="Calibri" panose="020F0502020204030204" pitchFamily="34" charset="0"/>
              </a:rPr>
            </a:br>
            <a:r>
              <a:rPr lang="en-GB" dirty="0">
                <a:latin typeface="Calibri" panose="020F0502020204030204" pitchFamily="34" charset="0"/>
              </a:rPr>
              <a:t>console</a:t>
            </a:r>
            <a:r>
              <a:rPr lang="en-GB" b="1" dirty="0">
                <a:latin typeface="Calibri" panose="020F0502020204030204" pitchFamily="34" charset="0"/>
              </a:rPr>
              <a:t>.</a:t>
            </a:r>
            <a:r>
              <a:rPr lang="en-GB" dirty="0">
                <a:latin typeface="Calibri" panose="020F0502020204030204" pitchFamily="34" charset="0"/>
              </a:rPr>
              <a:t>log( state, getState );</a:t>
            </a:r>
          </a:p>
          <a:p>
            <a:pPr marL="628650" lvl="2" indent="0">
              <a:buNone/>
            </a:pPr>
            <a:r>
              <a:rPr lang="en-GB" i="1" dirty="0">
                <a:latin typeface="Calibri" panose="020F0502020204030204" pitchFamily="34" charset="0"/>
              </a:rPr>
              <a:t>//=&gt; "Initial", function(){ alert(state); }</a:t>
            </a:r>
            <a:endParaRPr lang="en-GB" dirty="0">
              <a:latin typeface="Calibri" panose="020F0502020204030204" pitchFamily="34" charset="0"/>
            </a:endParaRPr>
          </a:p>
          <a:p>
            <a:pPr marL="628650" lvl="2" indent="0">
              <a:buNone/>
            </a:pPr>
            <a:r>
              <a:rPr lang="en-GB" dirty="0">
                <a:latin typeface="Calibri" panose="020F0502020204030204" pitchFamily="34" charset="0"/>
              </a:rPr>
              <a:t>getState(); </a:t>
            </a:r>
            <a:r>
              <a:rPr lang="en-GB" i="1" dirty="0">
                <a:latin typeface="Calibri" panose="020F0502020204030204" pitchFamily="34" charset="0"/>
              </a:rPr>
              <a:t>//=&gt; Should alert "Initial";</a:t>
            </a:r>
            <a:endParaRPr lang="en-GB" dirty="0">
              <a:latin typeface="Calibri" panose="020F0502020204030204" pitchFamily="34" charset="0"/>
            </a:endParaRPr>
          </a:p>
          <a:p>
            <a:pPr marL="171450" indent="0">
              <a:buNone/>
            </a:pPr>
            <a:endParaRPr lang="en-GB" dirty="0"/>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6" name="Slide Number Placeholder 5">
            <a:extLst>
              <a:ext uri="{FF2B5EF4-FFF2-40B4-BE49-F238E27FC236}">
                <a16:creationId xmlns:a16="http://schemas.microsoft.com/office/drawing/2014/main" id="{BE7DCF7F-3152-4AC4-ADDB-28DAB446A802}"/>
              </a:ext>
            </a:extLst>
          </p:cNvPr>
          <p:cNvSpPr>
            <a:spLocks noGrp="1"/>
          </p:cNvSpPr>
          <p:nvPr>
            <p:ph type="sldNum" sz="quarter" idx="18"/>
          </p:nvPr>
        </p:nvSpPr>
        <p:spPr/>
        <p:txBody>
          <a:bodyPr/>
          <a:lstStyle/>
          <a:p>
            <a:fld id="{89238D6C-D719-458F-8D22-021348AC9672}" type="slidenum">
              <a:rPr lang="el-GR" dirty="0" smtClean="0"/>
              <a:pPr/>
              <a:t>39</a:t>
            </a:fld>
            <a:endParaRPr lang="el-GR" dirty="0"/>
          </a:p>
        </p:txBody>
      </p:sp>
    </p:spTree>
    <p:extLst>
      <p:ext uri="{BB962C8B-B14F-4D97-AF65-F5344CB8AC3E}">
        <p14:creationId xmlns:p14="http://schemas.microsoft.com/office/powerpoint/2010/main" val="313554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3882FB-7318-4B13-A025-51E6A8E823F8}"/>
              </a:ext>
            </a:extLst>
          </p:cNvPr>
          <p:cNvSpPr>
            <a:spLocks noGrp="1"/>
          </p:cNvSpPr>
          <p:nvPr>
            <p:ph type="sldNum" sz="quarter" idx="11"/>
          </p:nvPr>
        </p:nvSpPr>
        <p:spPr/>
        <p:txBody>
          <a:bodyPr/>
          <a:lstStyle/>
          <a:p>
            <a:fld id="{98B0DE27-DCAB-46AA-9644-18D4F0B8CCA3}" type="slidenum">
              <a:rPr lang="en-US" smtClean="0"/>
              <a:pPr/>
              <a:t>4</a:t>
            </a:fld>
            <a:endParaRPr lang="en-US"/>
          </a:p>
        </p:txBody>
      </p:sp>
    </p:spTree>
    <p:extLst>
      <p:ext uri="{BB962C8B-B14F-4D97-AF65-F5344CB8AC3E}">
        <p14:creationId xmlns:p14="http://schemas.microsoft.com/office/powerpoint/2010/main" val="358281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sz="1600" dirty="0">
                <a:latin typeface="Calibri"/>
                <a:cs typeface="Calibri"/>
              </a:rPr>
              <a:t>JavaScript Class (Mozilla Developer Network): </a:t>
            </a:r>
            <a:br>
              <a:rPr lang="en-US" sz="1600" dirty="0">
                <a:latin typeface="Calibri"/>
                <a:cs typeface="Calibri"/>
              </a:rPr>
            </a:br>
            <a:r>
              <a:rPr lang="en-US" sz="1600" dirty="0">
                <a:latin typeface="Calibri"/>
                <a:cs typeface="Calibri"/>
                <a:hlinkClick r:id="rId2"/>
              </a:rPr>
              <a:t>https://developer.mozilla.org/en-US/docs/Web/JavaScript/Reference/Classes</a:t>
            </a:r>
            <a:endParaRPr lang="en-US" sz="1600" dirty="0">
              <a:latin typeface="Calibri"/>
              <a:cs typeface="Calibri"/>
            </a:endParaRPr>
          </a:p>
          <a:p>
            <a:r>
              <a:rPr lang="en-US" sz="1600" dirty="0">
                <a:latin typeface="Calibri"/>
                <a:cs typeface="Calibri"/>
              </a:rPr>
              <a:t>Destructuring assignment (MDN)</a:t>
            </a:r>
            <a:br>
              <a:rPr lang="en-US" sz="1600" dirty="0">
                <a:latin typeface="Calibri"/>
                <a:cs typeface="Calibri"/>
              </a:rPr>
            </a:br>
            <a:r>
              <a:rPr lang="en-US" sz="1600" dirty="0">
                <a:latin typeface="Calibri"/>
                <a:cs typeface="Calibri"/>
                <a:hlinkClick r:id="rId3"/>
              </a:rPr>
              <a:t>https://developer.mozilla.org/en-US/docs/Web/JavaScript/Reference/Operators/Destructuring_assignment</a:t>
            </a:r>
            <a:endParaRPr lang="en-US" sz="1600" dirty="0">
              <a:latin typeface="Calibri"/>
              <a:cs typeface="Calibri"/>
            </a:endParaRPr>
          </a:p>
          <a:p>
            <a:r>
              <a:rPr lang="en-US" sz="1600" dirty="0">
                <a:latin typeface="Calibri"/>
                <a:cs typeface="Calibri"/>
              </a:rPr>
              <a:t>Destructuring assignment - JavaScript.info</a:t>
            </a:r>
            <a:br>
              <a:rPr lang="en-US" sz="1600" dirty="0">
                <a:latin typeface="Calibri"/>
                <a:cs typeface="Calibri"/>
              </a:rPr>
            </a:br>
            <a:r>
              <a:rPr lang="en-US" sz="1600" dirty="0">
                <a:latin typeface="Calibri"/>
                <a:cs typeface="Calibri"/>
                <a:hlinkClick r:id="rId4"/>
              </a:rPr>
              <a:t>https://javascript.info/destructuring-assignment</a:t>
            </a:r>
            <a:endParaRPr lang="en-US" sz="1600" dirty="0">
              <a:latin typeface="Calibri"/>
              <a:cs typeface="Calibri"/>
            </a:endParaRPr>
          </a:p>
          <a:p>
            <a:r>
              <a:rPr lang="en-US" sz="1600" dirty="0">
                <a:latin typeface="Calibri"/>
                <a:cs typeface="Calibri"/>
              </a:rPr>
              <a:t>Destructuring - JavaScript for impatient programmers</a:t>
            </a:r>
            <a:br>
              <a:rPr lang="en-US" sz="1600" dirty="0">
                <a:latin typeface="Calibri"/>
                <a:cs typeface="Calibri"/>
              </a:rPr>
            </a:br>
            <a:r>
              <a:rPr lang="en-US" sz="1600" dirty="0">
                <a:latin typeface="Calibri"/>
                <a:cs typeface="Calibri"/>
                <a:hlinkClick r:id="rId5"/>
              </a:rPr>
              <a:t>https://exploringjs.com/impatient-js/ch_destructuring.html</a:t>
            </a:r>
            <a:endParaRPr lang="en-US" sz="1600" dirty="0">
              <a:latin typeface="Calibri"/>
              <a:cs typeface="Calibri"/>
            </a:endParaRPr>
          </a:p>
          <a:p>
            <a:pPr marL="0" indent="0">
              <a:buNone/>
            </a:pPr>
            <a:endParaRPr lang="en-US" sz="1600" dirty="0">
              <a:latin typeface="Calibri"/>
              <a:cs typeface="Calibri"/>
            </a:endParaRPr>
          </a:p>
        </p:txBody>
      </p:sp>
      <p:sp>
        <p:nvSpPr>
          <p:cNvPr id="3" name="Title 2"/>
          <p:cNvSpPr>
            <a:spLocks noGrp="1"/>
          </p:cNvSpPr>
          <p:nvPr>
            <p:ph type="title"/>
          </p:nvPr>
        </p:nvSpPr>
        <p:spPr/>
        <p:txBody>
          <a:bodyPr/>
          <a:lstStyle/>
          <a:p>
            <a:r>
              <a:rPr lang="en-US" dirty="0"/>
              <a:t>References | Further Reading</a:t>
            </a:r>
            <a:endParaRPr lang="el-GR" dirty="0"/>
          </a:p>
        </p:txBody>
      </p:sp>
      <p:sp>
        <p:nvSpPr>
          <p:cNvPr id="5" name="Slide Number Placeholder 4">
            <a:extLst>
              <a:ext uri="{FF2B5EF4-FFF2-40B4-BE49-F238E27FC236}">
                <a16:creationId xmlns:a16="http://schemas.microsoft.com/office/drawing/2014/main" id="{44195F0A-AD31-42A3-857E-ACAFDF090BFC}"/>
              </a:ext>
            </a:extLst>
          </p:cNvPr>
          <p:cNvSpPr>
            <a:spLocks noGrp="1"/>
          </p:cNvSpPr>
          <p:nvPr>
            <p:ph type="sldNum" sz="quarter" idx="12"/>
          </p:nvPr>
        </p:nvSpPr>
        <p:spPr/>
        <p:txBody>
          <a:bodyPr/>
          <a:lstStyle/>
          <a:p>
            <a:fld id="{17F2974B-D1D3-4266-A092-58A40B94A82B}" type="slidenum">
              <a:rPr lang="el-GR" dirty="0" smtClean="0"/>
              <a:pPr/>
              <a:t>40</a:t>
            </a:fld>
            <a:endParaRPr lang="el-GR" dirty="0"/>
          </a:p>
        </p:txBody>
      </p:sp>
      <p:sp>
        <p:nvSpPr>
          <p:cNvPr id="9" name="Text Placeholder 8">
            <a:extLst>
              <a:ext uri="{FF2B5EF4-FFF2-40B4-BE49-F238E27FC236}">
                <a16:creationId xmlns:a16="http://schemas.microsoft.com/office/drawing/2014/main" id="{DFC25F19-DDAE-4275-9C71-5E53A34A911A}"/>
              </a:ext>
            </a:extLst>
          </p:cNvPr>
          <p:cNvSpPr>
            <a:spLocks noGrp="1"/>
          </p:cNvSpPr>
          <p:nvPr>
            <p:ph type="body" sz="quarter" idx="17"/>
          </p:nvPr>
        </p:nvSpPr>
        <p:spPr/>
        <p:txBody>
          <a:bodyPr/>
          <a:lstStyle/>
          <a:p>
            <a:r>
              <a:rPr lang="en-US" dirty="0"/>
              <a:t>PeopleCert Software Developer Skills | Trainer Slide Deck | React.JS</a:t>
            </a:r>
            <a:endParaRPr lang="en-GB" dirty="0"/>
          </a:p>
        </p:txBody>
      </p:sp>
    </p:spTree>
    <p:extLst>
      <p:ext uri="{BB962C8B-B14F-4D97-AF65-F5344CB8AC3E}">
        <p14:creationId xmlns:p14="http://schemas.microsoft.com/office/powerpoint/2010/main" val="1626619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E8AA32-83F2-41A5-9442-E507BAA959CA}"/>
              </a:ext>
            </a:extLst>
          </p:cNvPr>
          <p:cNvSpPr>
            <a:spLocks noGrp="1"/>
          </p:cNvSpPr>
          <p:nvPr>
            <p:ph type="body" sz="quarter" idx="10"/>
          </p:nvPr>
        </p:nvSpPr>
        <p:spPr>
          <a:xfrm>
            <a:off x="3576167" y="3099171"/>
            <a:ext cx="4846319" cy="616339"/>
          </a:xfrm>
        </p:spPr>
        <p:txBody>
          <a:bodyPr vert="horz" lIns="91440" tIns="45720" rIns="91440" bIns="45720" rtlCol="0" anchor="t">
            <a:normAutofit lnSpcReduction="10000"/>
          </a:bodyPr>
          <a:lstStyle/>
          <a:p>
            <a:pPr algn="ctr"/>
            <a:r>
              <a:rPr lang="en-GB" sz="3450" dirty="0">
                <a:latin typeface="Calibri"/>
                <a:cs typeface="Calibri"/>
              </a:rPr>
              <a:t>ES6 Modules</a:t>
            </a:r>
            <a:endParaRPr lang="en-US" dirty="0">
              <a:cs typeface="Calibri" panose="020F0502020204030204" pitchFamily="34" charset="0"/>
            </a:endParaRPr>
          </a:p>
        </p:txBody>
      </p:sp>
      <p:pic>
        <p:nvPicPr>
          <p:cNvPr id="10" name="Picture Placeholder 9" descr="Web design">
            <a:extLst>
              <a:ext uri="{FF2B5EF4-FFF2-40B4-BE49-F238E27FC236}">
                <a16:creationId xmlns:a16="http://schemas.microsoft.com/office/drawing/2014/main" id="{A2652CC1-D065-43F2-B826-05785BF17EE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102" b="2102"/>
          <a:stretch>
            <a:fillRect/>
          </a:stretch>
        </p:blipFill>
        <p:spPr/>
      </p:pic>
      <p:sp>
        <p:nvSpPr>
          <p:cNvPr id="2" name="Title 1"/>
          <p:cNvSpPr>
            <a:spLocks noGrp="1"/>
          </p:cNvSpPr>
          <p:nvPr>
            <p:ph type="title" idx="4294967295"/>
          </p:nvPr>
        </p:nvSpPr>
        <p:spPr>
          <a:xfrm>
            <a:off x="0" y="395288"/>
            <a:ext cx="7554913" cy="587375"/>
          </a:xfrm>
        </p:spPr>
        <p:txBody>
          <a:bodyPr>
            <a:normAutofit fontScale="90000"/>
          </a:bodyPr>
          <a:lstStyle/>
          <a:p>
            <a:br>
              <a:rPr lang="en-US" dirty="0"/>
            </a:br>
            <a:endParaRPr lang="el-GR" dirty="0"/>
          </a:p>
        </p:txBody>
      </p:sp>
      <p:sp>
        <p:nvSpPr>
          <p:cNvPr id="11" name="Slide Number Placeholder 10">
            <a:extLst>
              <a:ext uri="{FF2B5EF4-FFF2-40B4-BE49-F238E27FC236}">
                <a16:creationId xmlns:a16="http://schemas.microsoft.com/office/drawing/2014/main" id="{AD060AE4-40EB-4C9A-9833-6241C89FA6FC}"/>
              </a:ext>
            </a:extLst>
          </p:cNvPr>
          <p:cNvSpPr>
            <a:spLocks noGrp="1"/>
          </p:cNvSpPr>
          <p:nvPr>
            <p:ph type="sldNum" sz="quarter" idx="16"/>
          </p:nvPr>
        </p:nvSpPr>
        <p:spPr/>
        <p:txBody>
          <a:bodyPr/>
          <a:lstStyle/>
          <a:p>
            <a:fld id="{98B0DE27-DCAB-46AA-9644-18D4F0B8CCA3}" type="slidenum">
              <a:rPr lang="en-US" smtClean="0"/>
              <a:pPr/>
              <a:t>41</a:t>
            </a:fld>
            <a:endParaRPr lang="en-US"/>
          </a:p>
        </p:txBody>
      </p:sp>
    </p:spTree>
    <p:extLst>
      <p:ext uri="{BB962C8B-B14F-4D97-AF65-F5344CB8AC3E}">
        <p14:creationId xmlns:p14="http://schemas.microsoft.com/office/powerpoint/2010/main" val="975807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Modules</a:t>
            </a:r>
            <a:endParaRPr lang="en-US" b="1" dirty="0"/>
          </a:p>
        </p:txBody>
      </p:sp>
      <p:sp>
        <p:nvSpPr>
          <p:cNvPr id="3" name="Content Placeholder 2"/>
          <p:cNvSpPr>
            <a:spLocks noGrp="1"/>
          </p:cNvSpPr>
          <p:nvPr>
            <p:ph idx="1"/>
          </p:nvPr>
        </p:nvSpPr>
        <p:spPr/>
        <p:txBody>
          <a:bodyPr>
            <a:normAutofit/>
          </a:bodyPr>
          <a:lstStyle/>
          <a:p>
            <a:r>
              <a:rPr lang="en-GB" dirty="0"/>
              <a:t>JavaScript </a:t>
            </a:r>
            <a:r>
              <a:rPr lang="en-GB" b="1" dirty="0">
                <a:solidFill>
                  <a:schemeClr val="accent1"/>
                </a:solidFill>
              </a:rPr>
              <a:t>Modules</a:t>
            </a:r>
            <a:r>
              <a:rPr lang="en-GB" dirty="0"/>
              <a:t> (introduced in ES6), are a way to split a JavaScript application into separate modules (think files), with their own private scope, and be able to export (make public) specific elements (variables, functions, etc.) from a module in order for them to be imported and accessed by other modules and ensure re-usability.</a:t>
            </a:r>
            <a:endParaRPr lang="en-US" dirty="0">
              <a:cs typeface="Calibri"/>
            </a:endParaRPr>
          </a:p>
          <a:p>
            <a:pPr marL="342900" indent="-342900" defTabSz="514350">
              <a:lnSpc>
                <a:spcPct val="100000"/>
              </a:lnSpc>
              <a:buFont typeface="Arial" charset="0"/>
              <a:buChar char="•"/>
            </a:pPr>
            <a:endParaRPr lang="en-US" dirty="0">
              <a:cs typeface="Calibri"/>
            </a:endParaRP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42</a:t>
            </a:fld>
            <a:endParaRPr lang="el-GR" dirty="0"/>
          </a:p>
        </p:txBody>
      </p:sp>
      <p:sp>
        <p:nvSpPr>
          <p:cNvPr id="6" name="Rectangle 5">
            <a:extLst>
              <a:ext uri="{FF2B5EF4-FFF2-40B4-BE49-F238E27FC236}">
                <a16:creationId xmlns:a16="http://schemas.microsoft.com/office/drawing/2014/main" id="{59A3DD4B-6761-4425-9B35-14EB9A0B86B9}"/>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915669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Modules |</a:t>
            </a:r>
            <a:r>
              <a:rPr lang="en-US" dirty="0">
                <a:latin typeface="Calibri"/>
                <a:cs typeface="Calibri"/>
              </a:rPr>
              <a:t> Basic Example</a:t>
            </a:r>
            <a:endParaRPr lang="en-US" dirty="0"/>
          </a:p>
        </p:txBody>
      </p:sp>
      <p:sp>
        <p:nvSpPr>
          <p:cNvPr id="3" name="Content Placeholder 2"/>
          <p:cNvSpPr>
            <a:spLocks noGrp="1"/>
          </p:cNvSpPr>
          <p:nvPr>
            <p:ph idx="1"/>
          </p:nvPr>
        </p:nvSpPr>
        <p:spPr/>
        <p:txBody>
          <a:bodyPr>
            <a:normAutofit/>
          </a:bodyPr>
          <a:lstStyle/>
          <a:p>
            <a:r>
              <a:rPr lang="en-GB" dirty="0"/>
              <a:t>Let's start with an example to make things easier to understand:</a:t>
            </a:r>
          </a:p>
          <a:p>
            <a:pPr marL="171450" indent="0">
              <a:buNone/>
            </a:pPr>
            <a:r>
              <a:rPr lang="en-GB" b="1" dirty="0" err="1">
                <a:solidFill>
                  <a:schemeClr val="accent1"/>
                </a:solidFill>
              </a:rPr>
              <a:t>lib.js</a:t>
            </a:r>
            <a:r>
              <a:rPr lang="en-GB" b="1" dirty="0">
                <a:solidFill>
                  <a:schemeClr val="accent1"/>
                </a:solidFill>
              </a:rPr>
              <a:t> (Each .</a:t>
            </a:r>
            <a:r>
              <a:rPr lang="en-GB" b="1" dirty="0" err="1">
                <a:solidFill>
                  <a:schemeClr val="accent1"/>
                </a:solidFill>
              </a:rPr>
              <a:t>js</a:t>
            </a:r>
            <a:r>
              <a:rPr lang="en-GB" b="1" dirty="0">
                <a:solidFill>
                  <a:schemeClr val="accent1"/>
                </a:solidFill>
              </a:rPr>
              <a:t> file is considered a JS Module):</a:t>
            </a:r>
          </a:p>
          <a:p>
            <a:pPr marL="171450" indent="0">
              <a:buNone/>
            </a:pPr>
            <a:endParaRPr lang="en-GB" dirty="0"/>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43</a:t>
            </a:fld>
            <a:endParaRPr lang="el-GR" dirty="0"/>
          </a:p>
        </p:txBody>
      </p:sp>
      <p:sp>
        <p:nvSpPr>
          <p:cNvPr id="23" name="TextBox 22">
            <a:extLst>
              <a:ext uri="{FF2B5EF4-FFF2-40B4-BE49-F238E27FC236}">
                <a16:creationId xmlns:a16="http://schemas.microsoft.com/office/drawing/2014/main" id="{A99DEA78-BDFC-4058-834B-3C5D6C1BFE0A}"/>
              </a:ext>
            </a:extLst>
          </p:cNvPr>
          <p:cNvSpPr txBox="1"/>
          <p:nvPr/>
        </p:nvSpPr>
        <p:spPr>
          <a:xfrm>
            <a:off x="1145406" y="1844704"/>
            <a:ext cx="7127326" cy="2308324"/>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const</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secret = "Open sesame."; </a:t>
            </a:r>
          </a:p>
          <a:p>
            <a:endParaRPr lang="en-GB" sz="1600" dirty="0">
              <a:solidFill>
                <a:schemeClr val="tx1">
                  <a:lumMod val="85000"/>
                  <a:lumOff val="15000"/>
                </a:schemeClr>
              </a:solidFill>
              <a:latin typeface="Calibri" panose="020F0502020204030204" pitchFamily="34" charset="0"/>
              <a:ea typeface="+mn-lt"/>
              <a:cs typeface="Calibri" panose="020F0502020204030204" pitchFamily="34" charset="0"/>
            </a:endParaRP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Using the export keyword to make the show function 'exportable':</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export function show(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msg</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alert(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msg</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export function hello( name ){</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alert( "Hello " + name + "!" );</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a:t>
            </a:r>
          </a:p>
        </p:txBody>
      </p:sp>
      <p:sp>
        <p:nvSpPr>
          <p:cNvPr id="6" name="TextBox 5">
            <a:extLst>
              <a:ext uri="{FF2B5EF4-FFF2-40B4-BE49-F238E27FC236}">
                <a16:creationId xmlns:a16="http://schemas.microsoft.com/office/drawing/2014/main" id="{37064483-4812-CA4F-95C8-3BE5969140BF}"/>
              </a:ext>
            </a:extLst>
          </p:cNvPr>
          <p:cNvSpPr txBox="1"/>
          <p:nvPr/>
        </p:nvSpPr>
        <p:spPr>
          <a:xfrm>
            <a:off x="716797" y="4088883"/>
            <a:ext cx="941283" cy="369332"/>
          </a:xfrm>
          <a:prstGeom prst="rect">
            <a:avLst/>
          </a:prstGeom>
          <a:noFill/>
        </p:spPr>
        <p:txBody>
          <a:bodyPr wrap="none" rtlCol="0">
            <a:spAutoFit/>
          </a:bodyPr>
          <a:lstStyle/>
          <a:p>
            <a:r>
              <a:rPr lang="en-GR" b="1" dirty="0">
                <a:solidFill>
                  <a:schemeClr val="accent1"/>
                </a:solidFill>
                <a:latin typeface="Calibri" panose="020F0502020204030204" pitchFamily="34" charset="0"/>
              </a:rPr>
              <a:t>main.js:</a:t>
            </a:r>
          </a:p>
        </p:txBody>
      </p:sp>
      <p:sp>
        <p:nvSpPr>
          <p:cNvPr id="9" name="TextBox 8">
            <a:extLst>
              <a:ext uri="{FF2B5EF4-FFF2-40B4-BE49-F238E27FC236}">
                <a16:creationId xmlns:a16="http://schemas.microsoft.com/office/drawing/2014/main" id="{2AC785E8-57B3-634B-813B-75D1E3B5C0A9}"/>
              </a:ext>
            </a:extLst>
          </p:cNvPr>
          <p:cNvSpPr txBox="1"/>
          <p:nvPr/>
        </p:nvSpPr>
        <p:spPr>
          <a:xfrm>
            <a:off x="1145405" y="4394070"/>
            <a:ext cx="7127326" cy="1569660"/>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i="1" dirty="0">
                <a:latin typeface="Calibri" panose="020F0502020204030204" pitchFamily="34" charset="0"/>
              </a:rPr>
              <a:t>// Importing show and hello functions from </a:t>
            </a:r>
            <a:r>
              <a:rPr lang="en-GB" sz="1600" i="1" dirty="0" err="1">
                <a:latin typeface="Calibri" panose="020F0502020204030204" pitchFamily="34" charset="0"/>
              </a:rPr>
              <a:t>lib.js</a:t>
            </a:r>
            <a:r>
              <a:rPr lang="en-GB" sz="1600" i="1" dirty="0">
                <a:latin typeface="Calibri" panose="020F0502020204030204" pitchFamily="34" charset="0"/>
              </a:rPr>
              <a:t> Module:</a:t>
            </a:r>
            <a:endParaRPr lang="en-GB" sz="1600" dirty="0">
              <a:latin typeface="Calibri" panose="020F0502020204030204" pitchFamily="34" charset="0"/>
            </a:endParaRPr>
          </a:p>
          <a:p>
            <a:r>
              <a:rPr lang="en-GB" sz="1600" i="1" dirty="0">
                <a:latin typeface="Calibri" panose="020F0502020204030204" pitchFamily="34" charset="0"/>
              </a:rPr>
              <a:t>import</a:t>
            </a:r>
            <a:r>
              <a:rPr lang="en-GB" sz="1600" dirty="0">
                <a:latin typeface="Calibri" panose="020F0502020204030204" pitchFamily="34" charset="0"/>
              </a:rPr>
              <a:t> { show, hello } </a:t>
            </a:r>
            <a:r>
              <a:rPr lang="en-GB" sz="1600" i="1" dirty="0">
                <a:latin typeface="Calibri" panose="020F0502020204030204" pitchFamily="34" charset="0"/>
              </a:rPr>
              <a:t>from</a:t>
            </a:r>
            <a:r>
              <a:rPr lang="en-GB" sz="1600" dirty="0">
                <a:latin typeface="Calibri" panose="020F0502020204030204" pitchFamily="34" charset="0"/>
              </a:rPr>
              <a:t> './</a:t>
            </a:r>
            <a:r>
              <a:rPr lang="en-GB" sz="1600" dirty="0" err="1">
                <a:latin typeface="Calibri" panose="020F0502020204030204" pitchFamily="34" charset="0"/>
              </a:rPr>
              <a:t>lib.js</a:t>
            </a:r>
            <a:r>
              <a:rPr lang="en-GB" sz="1600" dirty="0">
                <a:latin typeface="Calibri" panose="020F0502020204030204" pitchFamily="34" charset="0"/>
              </a:rPr>
              <a:t>';</a:t>
            </a:r>
          </a:p>
          <a:p>
            <a:br>
              <a:rPr lang="en-GB" sz="1600" dirty="0">
                <a:latin typeface="Calibri" panose="020F0502020204030204" pitchFamily="34" charset="0"/>
              </a:rPr>
            </a:br>
            <a:r>
              <a:rPr lang="en-GB" sz="1600" dirty="0">
                <a:latin typeface="Calibri" panose="020F0502020204030204" pitchFamily="34" charset="0"/>
              </a:rPr>
              <a:t>show( "Imported!" );</a:t>
            </a:r>
          </a:p>
          <a:p>
            <a:br>
              <a:rPr lang="en-GB" sz="1600" dirty="0">
                <a:latin typeface="Calibri" panose="020F0502020204030204" pitchFamily="34" charset="0"/>
              </a:rPr>
            </a:br>
            <a:r>
              <a:rPr lang="en-GB" sz="1600" dirty="0">
                <a:latin typeface="Calibri" panose="020F0502020204030204" pitchFamily="34" charset="0"/>
              </a:rPr>
              <a:t>hello( "ES6 Modules" );</a:t>
            </a:r>
          </a:p>
        </p:txBody>
      </p:sp>
      <p:sp>
        <p:nvSpPr>
          <p:cNvPr id="10" name="Rectangle 9">
            <a:extLst>
              <a:ext uri="{FF2B5EF4-FFF2-40B4-BE49-F238E27FC236}">
                <a16:creationId xmlns:a16="http://schemas.microsoft.com/office/drawing/2014/main" id="{29EA05B5-5E9B-42D1-839F-777EE0076676}"/>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923707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Modules |</a:t>
            </a:r>
            <a:r>
              <a:rPr lang="en-US" dirty="0">
                <a:latin typeface="Calibri"/>
                <a:cs typeface="Calibri"/>
              </a:rPr>
              <a:t> Basic Example</a:t>
            </a:r>
            <a:endParaRPr lang="en-US" dirty="0"/>
          </a:p>
        </p:txBody>
      </p:sp>
      <p:sp>
        <p:nvSpPr>
          <p:cNvPr id="3" name="Content Placeholder 2"/>
          <p:cNvSpPr>
            <a:spLocks noGrp="1"/>
          </p:cNvSpPr>
          <p:nvPr>
            <p:ph idx="1"/>
          </p:nvPr>
        </p:nvSpPr>
        <p:spPr/>
        <p:txBody>
          <a:bodyPr>
            <a:normAutofit/>
          </a:bodyPr>
          <a:lstStyle/>
          <a:p>
            <a:r>
              <a:rPr lang="en-GB" dirty="0"/>
              <a:t>The </a:t>
            </a:r>
            <a:r>
              <a:rPr lang="en-GB" b="1" dirty="0">
                <a:solidFill>
                  <a:schemeClr val="accent1"/>
                </a:solidFill>
              </a:rPr>
              <a:t>lib.js</a:t>
            </a:r>
            <a:r>
              <a:rPr lang="en-GB" dirty="0"/>
              <a:t> Module is using what is known as </a:t>
            </a:r>
            <a:r>
              <a:rPr lang="en-GB" b="1" dirty="0">
                <a:solidFill>
                  <a:schemeClr val="accent1"/>
                </a:solidFill>
              </a:rPr>
              <a:t>Named exports</a:t>
            </a:r>
            <a:r>
              <a:rPr lang="en-GB" dirty="0">
                <a:solidFill>
                  <a:schemeClr val="accent1"/>
                </a:solidFill>
              </a:rPr>
              <a:t> </a:t>
            </a:r>
            <a:r>
              <a:rPr lang="en-GB" dirty="0"/>
              <a:t>to export two functions that must be imported with the Object destructuring syntax. You can also use custom variable names when importing the exported data using the </a:t>
            </a:r>
            <a:r>
              <a:rPr lang="en-GB" b="1" dirty="0">
                <a:solidFill>
                  <a:schemeClr val="accent1"/>
                </a:solidFill>
              </a:rPr>
              <a:t>as</a:t>
            </a:r>
            <a:r>
              <a:rPr lang="en-GB" dirty="0"/>
              <a:t> keyword:</a:t>
            </a:r>
          </a:p>
          <a:p>
            <a:pPr marL="171450" indent="0">
              <a:buNone/>
            </a:pPr>
            <a:endParaRPr lang="en-GB" dirty="0"/>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44</a:t>
            </a:fld>
            <a:endParaRPr lang="el-GR" dirty="0"/>
          </a:p>
        </p:txBody>
      </p:sp>
      <p:sp>
        <p:nvSpPr>
          <p:cNvPr id="9" name="TextBox 8">
            <a:extLst>
              <a:ext uri="{FF2B5EF4-FFF2-40B4-BE49-F238E27FC236}">
                <a16:creationId xmlns:a16="http://schemas.microsoft.com/office/drawing/2014/main" id="{2AC785E8-57B3-634B-813B-75D1E3B5C0A9}"/>
              </a:ext>
            </a:extLst>
          </p:cNvPr>
          <p:cNvSpPr txBox="1"/>
          <p:nvPr/>
        </p:nvSpPr>
        <p:spPr>
          <a:xfrm>
            <a:off x="1193532" y="2328787"/>
            <a:ext cx="7079199" cy="2062103"/>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dirty="0">
                <a:latin typeface="Calibri" panose="020F0502020204030204" pitchFamily="34" charset="0"/>
              </a:rPr>
              <a:t>import { show as </a:t>
            </a:r>
            <a:r>
              <a:rPr lang="en-GB" sz="1600" dirty="0" err="1">
                <a:latin typeface="Calibri" panose="020F0502020204030204" pitchFamily="34" charset="0"/>
              </a:rPr>
              <a:t>pleaseShow</a:t>
            </a:r>
            <a:r>
              <a:rPr lang="en-GB" sz="1600" dirty="0">
                <a:latin typeface="Calibri" panose="020F0502020204030204" pitchFamily="34" charset="0"/>
              </a:rPr>
              <a:t>, hello as </a:t>
            </a:r>
            <a:r>
              <a:rPr lang="en-GB" sz="1600" dirty="0" err="1">
                <a:latin typeface="Calibri" panose="020F0502020204030204" pitchFamily="34" charset="0"/>
              </a:rPr>
              <a:t>helloMsg</a:t>
            </a:r>
            <a:r>
              <a:rPr lang="en-GB" sz="1600" dirty="0">
                <a:latin typeface="Calibri" panose="020F0502020204030204" pitchFamily="34" charset="0"/>
              </a:rPr>
              <a:t> } from './lib’; </a:t>
            </a:r>
          </a:p>
          <a:p>
            <a:r>
              <a:rPr lang="en-GB" sz="1600" dirty="0">
                <a:latin typeface="Calibri" panose="020F0502020204030204" pitchFamily="34" charset="0"/>
              </a:rPr>
              <a:t>// The .</a:t>
            </a:r>
            <a:r>
              <a:rPr lang="en-GB" sz="1600" dirty="0" err="1">
                <a:latin typeface="Calibri" panose="020F0502020204030204" pitchFamily="34" charset="0"/>
              </a:rPr>
              <a:t>js</a:t>
            </a:r>
            <a:r>
              <a:rPr lang="en-GB" sz="1600" dirty="0">
                <a:latin typeface="Calibri" panose="020F0502020204030204" pitchFamily="34" charset="0"/>
              </a:rPr>
              <a:t> suffix can be omitted</a:t>
            </a:r>
          </a:p>
          <a:p>
            <a:endParaRPr lang="en-GB" sz="1600" dirty="0">
              <a:latin typeface="Calibri" panose="020F0502020204030204" pitchFamily="34" charset="0"/>
            </a:endParaRPr>
          </a:p>
          <a:p>
            <a:r>
              <a:rPr lang="en-GB" sz="1600" dirty="0" err="1">
                <a:latin typeface="Calibri" panose="020F0502020204030204" pitchFamily="34" charset="0"/>
              </a:rPr>
              <a:t>pleaseShow</a:t>
            </a:r>
            <a:r>
              <a:rPr lang="en-GB" sz="1600" dirty="0">
                <a:latin typeface="Calibri" panose="020F0502020204030204" pitchFamily="34" charset="0"/>
              </a:rPr>
              <a:t>( "Imported!" );</a:t>
            </a:r>
          </a:p>
          <a:p>
            <a:endParaRPr lang="en-GB" sz="1600" dirty="0">
              <a:latin typeface="Calibri" panose="020F0502020204030204" pitchFamily="34" charset="0"/>
            </a:endParaRPr>
          </a:p>
          <a:p>
            <a:r>
              <a:rPr lang="en-GB" sz="1600" dirty="0" err="1">
                <a:latin typeface="Calibri" panose="020F0502020204030204" pitchFamily="34" charset="0"/>
              </a:rPr>
              <a:t>helloMsg</a:t>
            </a:r>
            <a:r>
              <a:rPr lang="en-GB" sz="1600" dirty="0">
                <a:latin typeface="Calibri" panose="020F0502020204030204" pitchFamily="34" charset="0"/>
              </a:rPr>
              <a:t>( "ES6 Modules" );</a:t>
            </a:r>
          </a:p>
          <a:p>
            <a:endParaRPr lang="en-GB" sz="1600" dirty="0">
              <a:latin typeface="Calibri" panose="020F0502020204030204" pitchFamily="34" charset="0"/>
            </a:endParaRPr>
          </a:p>
        </p:txBody>
      </p:sp>
      <p:sp>
        <p:nvSpPr>
          <p:cNvPr id="7" name="Rectangle 6">
            <a:extLst>
              <a:ext uri="{FF2B5EF4-FFF2-40B4-BE49-F238E27FC236}">
                <a16:creationId xmlns:a16="http://schemas.microsoft.com/office/drawing/2014/main" id="{32821CB5-9BAD-49C8-9609-CB90BA60D452}"/>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1774874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Modules |</a:t>
            </a:r>
            <a:r>
              <a:rPr lang="en-US" dirty="0">
                <a:latin typeface="Calibri"/>
                <a:cs typeface="Calibri"/>
              </a:rPr>
              <a:t> Default Exports</a:t>
            </a:r>
            <a:endParaRPr lang="en-US" dirty="0"/>
          </a:p>
        </p:txBody>
      </p:sp>
      <p:sp>
        <p:nvSpPr>
          <p:cNvPr id="3" name="Content Placeholder 2"/>
          <p:cNvSpPr>
            <a:spLocks noGrp="1"/>
          </p:cNvSpPr>
          <p:nvPr>
            <p:ph idx="1"/>
          </p:nvPr>
        </p:nvSpPr>
        <p:spPr/>
        <p:txBody>
          <a:bodyPr>
            <a:normAutofit/>
          </a:bodyPr>
          <a:lstStyle/>
          <a:p>
            <a:r>
              <a:rPr lang="en-GB" dirty="0"/>
              <a:t>JavaScript Modules can have one </a:t>
            </a:r>
            <a:r>
              <a:rPr lang="en-GB" b="1" dirty="0">
                <a:solidFill>
                  <a:schemeClr val="accent1"/>
                </a:solidFill>
              </a:rPr>
              <a:t>default export</a:t>
            </a:r>
            <a:r>
              <a:rPr lang="en-GB" dirty="0"/>
              <a:t>, that can be imported without using curly braces and also with a custom name:</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45</a:t>
            </a:fld>
            <a:endParaRPr lang="el-GR" dirty="0"/>
          </a:p>
        </p:txBody>
      </p:sp>
      <p:sp>
        <p:nvSpPr>
          <p:cNvPr id="9" name="TextBox 8">
            <a:extLst>
              <a:ext uri="{FF2B5EF4-FFF2-40B4-BE49-F238E27FC236}">
                <a16:creationId xmlns:a16="http://schemas.microsoft.com/office/drawing/2014/main" id="{2AC785E8-57B3-634B-813B-75D1E3B5C0A9}"/>
              </a:ext>
            </a:extLst>
          </p:cNvPr>
          <p:cNvSpPr txBox="1"/>
          <p:nvPr/>
        </p:nvSpPr>
        <p:spPr>
          <a:xfrm>
            <a:off x="1189497" y="1754959"/>
            <a:ext cx="7083235" cy="1323439"/>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rPr>
              <a:t>// </a:t>
            </a:r>
            <a:r>
              <a:rPr lang="en-GB" sz="1600" dirty="0" err="1">
                <a:latin typeface="Calibri" panose="020F0502020204030204" pitchFamily="34" charset="0"/>
              </a:rPr>
              <a:t>lib.js</a:t>
            </a:r>
            <a:r>
              <a:rPr lang="en-GB" sz="1600" dirty="0">
                <a:latin typeface="Calibri" panose="020F0502020204030204" pitchFamily="34" charset="0"/>
              </a:rPr>
              <a:t>:</a:t>
            </a:r>
          </a:p>
          <a:p>
            <a:endParaRPr lang="en-GB" sz="1600" dirty="0">
              <a:latin typeface="Calibri" panose="020F0502020204030204" pitchFamily="34" charset="0"/>
            </a:endParaRPr>
          </a:p>
          <a:p>
            <a:r>
              <a:rPr lang="en-GB" sz="1600" dirty="0">
                <a:latin typeface="Calibri" panose="020F0502020204030204" pitchFamily="34" charset="0"/>
              </a:rPr>
              <a:t>export default function Main(){</a:t>
            </a:r>
          </a:p>
          <a:p>
            <a:r>
              <a:rPr lang="en-GB" sz="1600" dirty="0">
                <a:latin typeface="Calibri" panose="020F0502020204030204" pitchFamily="34" charset="0"/>
              </a:rPr>
              <a:t>    </a:t>
            </a:r>
            <a:r>
              <a:rPr lang="en-GB" sz="1600" dirty="0" err="1">
                <a:latin typeface="Calibri" panose="020F0502020204030204" pitchFamily="34" charset="0"/>
              </a:rPr>
              <a:t>console.log</a:t>
            </a:r>
            <a:r>
              <a:rPr lang="en-GB" sz="1600" dirty="0">
                <a:latin typeface="Calibri" panose="020F0502020204030204" pitchFamily="34" charset="0"/>
              </a:rPr>
              <a:t>( "Initializing!" );</a:t>
            </a:r>
          </a:p>
          <a:p>
            <a:r>
              <a:rPr lang="en-GB" sz="1600" dirty="0">
                <a:latin typeface="Calibri" panose="020F0502020204030204" pitchFamily="34" charset="0"/>
              </a:rPr>
              <a:t>}</a:t>
            </a:r>
          </a:p>
        </p:txBody>
      </p:sp>
      <p:sp>
        <p:nvSpPr>
          <p:cNvPr id="7" name="TextBox 6">
            <a:extLst>
              <a:ext uri="{FF2B5EF4-FFF2-40B4-BE49-F238E27FC236}">
                <a16:creationId xmlns:a16="http://schemas.microsoft.com/office/drawing/2014/main" id="{3404345F-4DB0-874F-917B-46AD9823A11A}"/>
              </a:ext>
            </a:extLst>
          </p:cNvPr>
          <p:cNvSpPr txBox="1"/>
          <p:nvPr/>
        </p:nvSpPr>
        <p:spPr>
          <a:xfrm>
            <a:off x="1189496" y="3257619"/>
            <a:ext cx="7083235" cy="1077218"/>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rPr>
              <a:t>// </a:t>
            </a:r>
            <a:r>
              <a:rPr lang="en-GB" sz="1600" dirty="0" err="1">
                <a:latin typeface="Calibri" panose="020F0502020204030204" pitchFamily="34" charset="0"/>
              </a:rPr>
              <a:t>main.js</a:t>
            </a:r>
            <a:r>
              <a:rPr lang="en-GB" sz="1600" dirty="0">
                <a:latin typeface="Calibri" panose="020F0502020204030204" pitchFamily="34" charset="0"/>
              </a:rPr>
              <a:t>:</a:t>
            </a:r>
          </a:p>
          <a:p>
            <a:r>
              <a:rPr lang="en-GB" sz="1600" dirty="0">
                <a:latin typeface="Calibri" panose="020F0502020204030204" pitchFamily="34" charset="0"/>
              </a:rPr>
              <a:t>import Main from './lib’;</a:t>
            </a:r>
          </a:p>
          <a:p>
            <a:endParaRPr lang="en-GB" sz="1600" dirty="0">
              <a:latin typeface="Calibri" panose="020F0502020204030204" pitchFamily="34" charset="0"/>
            </a:endParaRPr>
          </a:p>
          <a:p>
            <a:r>
              <a:rPr lang="en-GB" sz="1600" dirty="0">
                <a:latin typeface="Calibri" panose="020F0502020204030204" pitchFamily="34" charset="0"/>
              </a:rPr>
              <a:t>Main();</a:t>
            </a:r>
          </a:p>
        </p:txBody>
      </p:sp>
      <p:sp>
        <p:nvSpPr>
          <p:cNvPr id="8" name="TextBox 7">
            <a:extLst>
              <a:ext uri="{FF2B5EF4-FFF2-40B4-BE49-F238E27FC236}">
                <a16:creationId xmlns:a16="http://schemas.microsoft.com/office/drawing/2014/main" id="{08252AD8-4F9A-3F4A-AA4B-BAF005F0AB3C}"/>
              </a:ext>
            </a:extLst>
          </p:cNvPr>
          <p:cNvSpPr txBox="1"/>
          <p:nvPr/>
        </p:nvSpPr>
        <p:spPr>
          <a:xfrm>
            <a:off x="1189495" y="4503115"/>
            <a:ext cx="7083235" cy="1323439"/>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rPr>
              <a:t>// </a:t>
            </a:r>
            <a:r>
              <a:rPr lang="en-GB" sz="1600" dirty="0" err="1">
                <a:latin typeface="Calibri" panose="020F0502020204030204" pitchFamily="34" charset="0"/>
              </a:rPr>
              <a:t>main.js</a:t>
            </a:r>
            <a:r>
              <a:rPr lang="en-GB" sz="1600" dirty="0">
                <a:latin typeface="Calibri" panose="020F0502020204030204" pitchFamily="34" charset="0"/>
              </a:rPr>
              <a:t>: (alternative)</a:t>
            </a:r>
          </a:p>
          <a:p>
            <a:r>
              <a:rPr lang="en-GB" sz="1600" dirty="0">
                <a:latin typeface="Calibri" panose="020F0502020204030204" pitchFamily="34" charset="0"/>
              </a:rPr>
              <a:t>import App from './lib’; </a:t>
            </a:r>
          </a:p>
          <a:p>
            <a:r>
              <a:rPr lang="en-GB" sz="1600" dirty="0">
                <a:latin typeface="Calibri" panose="020F0502020204030204" pitchFamily="34" charset="0"/>
              </a:rPr>
              <a:t>// With default exports, we can use any name we want while importing</a:t>
            </a:r>
          </a:p>
          <a:p>
            <a:endParaRPr lang="en-GB" sz="1600" dirty="0">
              <a:latin typeface="Calibri" panose="020F0502020204030204" pitchFamily="34" charset="0"/>
            </a:endParaRPr>
          </a:p>
          <a:p>
            <a:r>
              <a:rPr lang="en-GB" sz="1600" dirty="0">
                <a:latin typeface="Calibri" panose="020F0502020204030204" pitchFamily="34" charset="0"/>
              </a:rPr>
              <a:t>App();</a:t>
            </a:r>
          </a:p>
        </p:txBody>
      </p:sp>
      <p:sp>
        <p:nvSpPr>
          <p:cNvPr id="10" name="Rectangle 9">
            <a:extLst>
              <a:ext uri="{FF2B5EF4-FFF2-40B4-BE49-F238E27FC236}">
                <a16:creationId xmlns:a16="http://schemas.microsoft.com/office/drawing/2014/main" id="{393576C4-6CDA-4FA7-A840-377AABB2FC3B}"/>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1358828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Modules | </a:t>
            </a:r>
            <a:r>
              <a:rPr lang="en-US" dirty="0">
                <a:latin typeface="Calibri"/>
                <a:cs typeface="Calibri"/>
              </a:rPr>
              <a:t>Import a Multitude</a:t>
            </a:r>
            <a:endParaRPr lang="en-US" dirty="0"/>
          </a:p>
        </p:txBody>
      </p:sp>
      <p:sp>
        <p:nvSpPr>
          <p:cNvPr id="3" name="Content Placeholder 2"/>
          <p:cNvSpPr>
            <a:spLocks noGrp="1"/>
          </p:cNvSpPr>
          <p:nvPr>
            <p:ph idx="1"/>
          </p:nvPr>
        </p:nvSpPr>
        <p:spPr/>
        <p:txBody>
          <a:bodyPr>
            <a:normAutofit/>
          </a:bodyPr>
          <a:lstStyle/>
          <a:p>
            <a:r>
              <a:rPr lang="en-GB" dirty="0"/>
              <a:t>We can also </a:t>
            </a:r>
            <a:r>
              <a:rPr lang="en-GB" dirty="0">
                <a:solidFill>
                  <a:schemeClr val="accent1"/>
                </a:solidFill>
              </a:rPr>
              <a:t>import a multitude </a:t>
            </a:r>
            <a:r>
              <a:rPr lang="en-GB" dirty="0"/>
              <a:t>of exported values using the </a:t>
            </a:r>
            <a:r>
              <a:rPr lang="en-GB" b="1" dirty="0">
                <a:solidFill>
                  <a:schemeClr val="accent1"/>
                </a:solidFill>
              </a:rPr>
              <a:t>* shorthand </a:t>
            </a:r>
            <a:r>
              <a:rPr lang="en-GB" dirty="0"/>
              <a:t>as follows:</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46</a:t>
            </a:fld>
            <a:endParaRPr lang="el-GR" dirty="0"/>
          </a:p>
        </p:txBody>
      </p:sp>
      <p:sp>
        <p:nvSpPr>
          <p:cNvPr id="9" name="TextBox 8">
            <a:extLst>
              <a:ext uri="{FF2B5EF4-FFF2-40B4-BE49-F238E27FC236}">
                <a16:creationId xmlns:a16="http://schemas.microsoft.com/office/drawing/2014/main" id="{2AC785E8-57B3-634B-813B-75D1E3B5C0A9}"/>
              </a:ext>
            </a:extLst>
          </p:cNvPr>
          <p:cNvSpPr txBox="1"/>
          <p:nvPr/>
        </p:nvSpPr>
        <p:spPr>
          <a:xfrm>
            <a:off x="1179873" y="1836734"/>
            <a:ext cx="7092859" cy="1323439"/>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rPr>
              <a:t>// </a:t>
            </a:r>
            <a:r>
              <a:rPr lang="en-GB" sz="1600" dirty="0" err="1">
                <a:latin typeface="Calibri" panose="020F0502020204030204" pitchFamily="34" charset="0"/>
              </a:rPr>
              <a:t>lib.js</a:t>
            </a:r>
            <a:r>
              <a:rPr lang="en-GB" sz="1600" dirty="0">
                <a:latin typeface="Calibri" panose="020F0502020204030204" pitchFamily="34" charset="0"/>
              </a:rPr>
              <a:t>:</a:t>
            </a:r>
          </a:p>
          <a:p>
            <a:endParaRPr lang="en-GB" sz="1600" dirty="0">
              <a:latin typeface="Calibri" panose="020F0502020204030204" pitchFamily="34" charset="0"/>
            </a:endParaRPr>
          </a:p>
          <a:p>
            <a:r>
              <a:rPr lang="en-GB" sz="1600" dirty="0">
                <a:latin typeface="Calibri" panose="020F0502020204030204" pitchFamily="34" charset="0"/>
              </a:rPr>
              <a:t>export </a:t>
            </a:r>
            <a:r>
              <a:rPr lang="en-GB" sz="1600" dirty="0" err="1">
                <a:latin typeface="Calibri" panose="020F0502020204030204" pitchFamily="34" charset="0"/>
              </a:rPr>
              <a:t>const</a:t>
            </a:r>
            <a:r>
              <a:rPr lang="en-GB" sz="1600" dirty="0">
                <a:latin typeface="Calibri" panose="020F0502020204030204" pitchFamily="34" charset="0"/>
              </a:rPr>
              <a:t> add = (</a:t>
            </a:r>
            <a:r>
              <a:rPr lang="en-GB" sz="1600" dirty="0" err="1">
                <a:latin typeface="Calibri" panose="020F0502020204030204" pitchFamily="34" charset="0"/>
              </a:rPr>
              <a:t>a,b</a:t>
            </a:r>
            <a:r>
              <a:rPr lang="en-GB" sz="1600" dirty="0">
                <a:latin typeface="Calibri" panose="020F0502020204030204" pitchFamily="34" charset="0"/>
              </a:rPr>
              <a:t>)=&gt; alert( a + b )</a:t>
            </a:r>
          </a:p>
          <a:p>
            <a:r>
              <a:rPr lang="en-GB" sz="1600" dirty="0">
                <a:latin typeface="Calibri" panose="020F0502020204030204" pitchFamily="34" charset="0"/>
              </a:rPr>
              <a:t>export </a:t>
            </a:r>
            <a:r>
              <a:rPr lang="en-GB" sz="1600" dirty="0" err="1">
                <a:latin typeface="Calibri" panose="020F0502020204030204" pitchFamily="34" charset="0"/>
              </a:rPr>
              <a:t>const</a:t>
            </a:r>
            <a:r>
              <a:rPr lang="en-GB" sz="1600" dirty="0">
                <a:latin typeface="Calibri" panose="020F0502020204030204" pitchFamily="34" charset="0"/>
              </a:rPr>
              <a:t> subtract = (</a:t>
            </a:r>
            <a:r>
              <a:rPr lang="en-GB" sz="1600" dirty="0" err="1">
                <a:latin typeface="Calibri" panose="020F0502020204030204" pitchFamily="34" charset="0"/>
              </a:rPr>
              <a:t>a,b</a:t>
            </a:r>
            <a:r>
              <a:rPr lang="en-GB" sz="1600" dirty="0">
                <a:latin typeface="Calibri" panose="020F0502020204030204" pitchFamily="34" charset="0"/>
              </a:rPr>
              <a:t>)=&gt; alert( a - b )</a:t>
            </a:r>
          </a:p>
          <a:p>
            <a:r>
              <a:rPr lang="en-GB" sz="1600" dirty="0">
                <a:latin typeface="Calibri" panose="020F0502020204030204" pitchFamily="34" charset="0"/>
              </a:rPr>
              <a:t>export </a:t>
            </a:r>
            <a:r>
              <a:rPr lang="en-GB" sz="1600" dirty="0" err="1">
                <a:latin typeface="Calibri" panose="020F0502020204030204" pitchFamily="34" charset="0"/>
              </a:rPr>
              <a:t>const</a:t>
            </a:r>
            <a:r>
              <a:rPr lang="en-GB" sz="1600" dirty="0">
                <a:latin typeface="Calibri" panose="020F0502020204030204" pitchFamily="34" charset="0"/>
              </a:rPr>
              <a:t> </a:t>
            </a:r>
            <a:r>
              <a:rPr lang="en-GB" sz="1600" dirty="0" err="1">
                <a:latin typeface="Calibri" panose="020F0502020204030204" pitchFamily="34" charset="0"/>
              </a:rPr>
              <a:t>mul</a:t>
            </a:r>
            <a:r>
              <a:rPr lang="en-GB" sz="1600" dirty="0">
                <a:latin typeface="Calibri" panose="020F0502020204030204" pitchFamily="34" charset="0"/>
              </a:rPr>
              <a:t> = (</a:t>
            </a:r>
            <a:r>
              <a:rPr lang="en-GB" sz="1600" dirty="0" err="1">
                <a:latin typeface="Calibri" panose="020F0502020204030204" pitchFamily="34" charset="0"/>
              </a:rPr>
              <a:t>a,b</a:t>
            </a:r>
            <a:r>
              <a:rPr lang="en-GB" sz="1600" dirty="0">
                <a:latin typeface="Calibri" panose="020F0502020204030204" pitchFamily="34" charset="0"/>
              </a:rPr>
              <a:t>)=&gt; alert( a * b ) </a:t>
            </a:r>
          </a:p>
        </p:txBody>
      </p:sp>
      <p:sp>
        <p:nvSpPr>
          <p:cNvPr id="10" name="TextBox 9">
            <a:extLst>
              <a:ext uri="{FF2B5EF4-FFF2-40B4-BE49-F238E27FC236}">
                <a16:creationId xmlns:a16="http://schemas.microsoft.com/office/drawing/2014/main" id="{C361B240-6BCE-5143-878B-210D3A22493C}"/>
              </a:ext>
            </a:extLst>
          </p:cNvPr>
          <p:cNvSpPr txBox="1"/>
          <p:nvPr/>
        </p:nvSpPr>
        <p:spPr>
          <a:xfrm>
            <a:off x="1179873" y="3440645"/>
            <a:ext cx="7092859" cy="2062103"/>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rPr>
              <a:t>// </a:t>
            </a:r>
            <a:r>
              <a:rPr lang="en-GB" sz="1600" dirty="0" err="1">
                <a:latin typeface="Calibri" panose="020F0502020204030204" pitchFamily="34" charset="0"/>
              </a:rPr>
              <a:t>main.js</a:t>
            </a:r>
            <a:r>
              <a:rPr lang="en-GB" sz="1600" dirty="0">
                <a:latin typeface="Calibri" panose="020F0502020204030204" pitchFamily="34" charset="0"/>
              </a:rPr>
              <a:t>:</a:t>
            </a:r>
          </a:p>
          <a:p>
            <a:endParaRPr lang="en-GB" sz="1600" dirty="0">
              <a:latin typeface="Calibri" panose="020F0502020204030204" pitchFamily="34" charset="0"/>
            </a:endParaRPr>
          </a:p>
          <a:p>
            <a:r>
              <a:rPr lang="en-GB" sz="1600" dirty="0">
                <a:latin typeface="Calibri" panose="020F0502020204030204" pitchFamily="34" charset="0"/>
              </a:rPr>
              <a:t>import * as math from './lib’;  </a:t>
            </a:r>
          </a:p>
          <a:p>
            <a:r>
              <a:rPr lang="en-GB" sz="1600" dirty="0">
                <a:latin typeface="Calibri" panose="020F0502020204030204" pitchFamily="34" charset="0"/>
              </a:rPr>
              <a:t>// All exported values, are now properties of the math object</a:t>
            </a:r>
          </a:p>
          <a:p>
            <a:endParaRPr lang="en-GB" sz="1600" dirty="0">
              <a:latin typeface="Calibri" panose="020F0502020204030204" pitchFamily="34" charset="0"/>
            </a:endParaRPr>
          </a:p>
          <a:p>
            <a:r>
              <a:rPr lang="en-GB" sz="1600" dirty="0" err="1">
                <a:latin typeface="Calibri" panose="020F0502020204030204" pitchFamily="34" charset="0"/>
              </a:rPr>
              <a:t>math.add</a:t>
            </a:r>
            <a:r>
              <a:rPr lang="en-GB" sz="1600" dirty="0">
                <a:latin typeface="Calibri" panose="020F0502020204030204" pitchFamily="34" charset="0"/>
              </a:rPr>
              <a:t>( 4, 5 );</a:t>
            </a:r>
          </a:p>
          <a:p>
            <a:r>
              <a:rPr lang="en-GB" sz="1600" dirty="0" err="1">
                <a:latin typeface="Calibri" panose="020F0502020204030204" pitchFamily="34" charset="0"/>
              </a:rPr>
              <a:t>math.subtract</a:t>
            </a:r>
            <a:r>
              <a:rPr lang="en-GB" sz="1600" dirty="0">
                <a:latin typeface="Calibri" panose="020F0502020204030204" pitchFamily="34" charset="0"/>
              </a:rPr>
              <a:t>( 4, 5 );</a:t>
            </a:r>
          </a:p>
          <a:p>
            <a:r>
              <a:rPr lang="en-GB" sz="1600" dirty="0" err="1">
                <a:latin typeface="Calibri" panose="020F0502020204030204" pitchFamily="34" charset="0"/>
              </a:rPr>
              <a:t>math.mul</a:t>
            </a:r>
            <a:r>
              <a:rPr lang="en-GB" sz="1600" dirty="0">
                <a:latin typeface="Calibri" panose="020F0502020204030204" pitchFamily="34" charset="0"/>
              </a:rPr>
              <a:t>( 4, 5 );</a:t>
            </a:r>
          </a:p>
        </p:txBody>
      </p:sp>
      <p:sp>
        <p:nvSpPr>
          <p:cNvPr id="8" name="Rectangle 7">
            <a:extLst>
              <a:ext uri="{FF2B5EF4-FFF2-40B4-BE49-F238E27FC236}">
                <a16:creationId xmlns:a16="http://schemas.microsoft.com/office/drawing/2014/main" id="{F43BC624-F11D-418E-BE52-9B004ADCD6F1}"/>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6159650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Modules | </a:t>
            </a:r>
            <a:r>
              <a:rPr lang="en-US" dirty="0">
                <a:latin typeface="Calibri"/>
                <a:cs typeface="Calibri"/>
              </a:rPr>
              <a:t>Export a Class</a:t>
            </a:r>
            <a:endParaRPr lang="en-US" dirty="0"/>
          </a:p>
        </p:txBody>
      </p:sp>
      <p:sp>
        <p:nvSpPr>
          <p:cNvPr id="3" name="Content Placeholder 2"/>
          <p:cNvSpPr>
            <a:spLocks noGrp="1"/>
          </p:cNvSpPr>
          <p:nvPr>
            <p:ph idx="1"/>
          </p:nvPr>
        </p:nvSpPr>
        <p:spPr/>
        <p:txBody>
          <a:bodyPr>
            <a:normAutofit/>
          </a:bodyPr>
          <a:lstStyle/>
          <a:p>
            <a:r>
              <a:rPr lang="en-GB" dirty="0"/>
              <a:t>Lastly, we'll </a:t>
            </a:r>
            <a:r>
              <a:rPr lang="en-GB" b="1" dirty="0">
                <a:solidFill>
                  <a:schemeClr val="accent1"/>
                </a:solidFill>
              </a:rPr>
              <a:t>export a Class</a:t>
            </a:r>
            <a:r>
              <a:rPr lang="en-GB" dirty="0"/>
              <a:t>, import and initialize it in a different Module (file):</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47</a:t>
            </a:fld>
            <a:endParaRPr lang="el-GR" dirty="0"/>
          </a:p>
        </p:txBody>
      </p:sp>
      <p:sp>
        <p:nvSpPr>
          <p:cNvPr id="9" name="TextBox 8">
            <a:extLst>
              <a:ext uri="{FF2B5EF4-FFF2-40B4-BE49-F238E27FC236}">
                <a16:creationId xmlns:a16="http://schemas.microsoft.com/office/drawing/2014/main" id="{2AC785E8-57B3-634B-813B-75D1E3B5C0A9}"/>
              </a:ext>
            </a:extLst>
          </p:cNvPr>
          <p:cNvSpPr txBox="1"/>
          <p:nvPr/>
        </p:nvSpPr>
        <p:spPr>
          <a:xfrm>
            <a:off x="1102343" y="1764371"/>
            <a:ext cx="7170389" cy="2308324"/>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rPr>
              <a:t>// </a:t>
            </a:r>
            <a:r>
              <a:rPr lang="en-GB" sz="1600" dirty="0" err="1">
                <a:latin typeface="Calibri" panose="020F0502020204030204" pitchFamily="34" charset="0"/>
              </a:rPr>
              <a:t>Game.js</a:t>
            </a:r>
            <a:r>
              <a:rPr lang="en-GB" sz="1600" dirty="0">
                <a:latin typeface="Calibri" panose="020F0502020204030204" pitchFamily="34" charset="0"/>
              </a:rPr>
              <a:t>:</a:t>
            </a:r>
          </a:p>
          <a:p>
            <a:endParaRPr lang="en-GB" sz="1600" dirty="0">
              <a:latin typeface="Calibri" panose="020F0502020204030204" pitchFamily="34" charset="0"/>
            </a:endParaRPr>
          </a:p>
          <a:p>
            <a:r>
              <a:rPr lang="en-GB" sz="1600" dirty="0">
                <a:latin typeface="Calibri" panose="020F0502020204030204" pitchFamily="34" charset="0"/>
              </a:rPr>
              <a:t>class Game {</a:t>
            </a:r>
          </a:p>
          <a:p>
            <a:r>
              <a:rPr lang="en-GB" sz="1600" dirty="0">
                <a:latin typeface="Calibri" panose="020F0502020204030204" pitchFamily="34" charset="0"/>
              </a:rPr>
              <a:t>    play(){</a:t>
            </a:r>
          </a:p>
          <a:p>
            <a:r>
              <a:rPr lang="en-GB" sz="1600" dirty="0">
                <a:latin typeface="Calibri" panose="020F0502020204030204" pitchFamily="34" charset="0"/>
              </a:rPr>
              <a:t>        alert( "Game on!" );</a:t>
            </a:r>
          </a:p>
          <a:p>
            <a:r>
              <a:rPr lang="en-GB" sz="1600" dirty="0">
                <a:latin typeface="Calibri" panose="020F0502020204030204" pitchFamily="34" charset="0"/>
              </a:rPr>
              <a:t>    }</a:t>
            </a:r>
          </a:p>
          <a:p>
            <a:r>
              <a:rPr lang="en-GB" sz="1600" dirty="0">
                <a:latin typeface="Calibri" panose="020F0502020204030204" pitchFamily="34" charset="0"/>
              </a:rPr>
              <a:t>}</a:t>
            </a:r>
          </a:p>
          <a:p>
            <a:endParaRPr lang="en-GB" sz="1600" dirty="0">
              <a:latin typeface="Calibri" panose="020F0502020204030204" pitchFamily="34" charset="0"/>
            </a:endParaRPr>
          </a:p>
          <a:p>
            <a:r>
              <a:rPr lang="en-GB" sz="1600" dirty="0">
                <a:latin typeface="Calibri" panose="020F0502020204030204" pitchFamily="34" charset="0"/>
              </a:rPr>
              <a:t>export default Game;</a:t>
            </a:r>
          </a:p>
        </p:txBody>
      </p:sp>
      <p:sp>
        <p:nvSpPr>
          <p:cNvPr id="8" name="TextBox 7">
            <a:extLst>
              <a:ext uri="{FF2B5EF4-FFF2-40B4-BE49-F238E27FC236}">
                <a16:creationId xmlns:a16="http://schemas.microsoft.com/office/drawing/2014/main" id="{0AE8A30B-483F-0447-9E79-5551D79D493F}"/>
              </a:ext>
            </a:extLst>
          </p:cNvPr>
          <p:cNvSpPr txBox="1"/>
          <p:nvPr/>
        </p:nvSpPr>
        <p:spPr>
          <a:xfrm>
            <a:off x="1102343" y="4231056"/>
            <a:ext cx="7170389" cy="1569660"/>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rPr>
              <a:t>// </a:t>
            </a:r>
            <a:r>
              <a:rPr lang="en-GB" sz="1600" dirty="0" err="1">
                <a:latin typeface="Calibri" panose="020F0502020204030204" pitchFamily="34" charset="0"/>
              </a:rPr>
              <a:t>main.js</a:t>
            </a:r>
            <a:r>
              <a:rPr lang="en-GB" sz="1600" dirty="0">
                <a:latin typeface="Calibri" panose="020F0502020204030204" pitchFamily="34" charset="0"/>
              </a:rPr>
              <a:t>:</a:t>
            </a:r>
          </a:p>
          <a:p>
            <a:endParaRPr lang="en-GB" sz="1600" dirty="0">
              <a:latin typeface="Calibri" panose="020F0502020204030204" pitchFamily="34" charset="0"/>
            </a:endParaRPr>
          </a:p>
          <a:p>
            <a:r>
              <a:rPr lang="en-GB" sz="1600" dirty="0">
                <a:latin typeface="Calibri" panose="020F0502020204030204" pitchFamily="34" charset="0"/>
              </a:rPr>
              <a:t>import Game from './Game';</a:t>
            </a:r>
          </a:p>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game = new Game();</a:t>
            </a:r>
          </a:p>
          <a:p>
            <a:r>
              <a:rPr lang="en-GB" sz="1600" dirty="0" err="1">
                <a:latin typeface="Calibri" panose="020F0502020204030204" pitchFamily="34" charset="0"/>
              </a:rPr>
              <a:t>game.play</a:t>
            </a:r>
            <a:r>
              <a:rPr lang="en-GB" sz="1600" dirty="0">
                <a:latin typeface="Calibri" panose="020F0502020204030204" pitchFamily="34" charset="0"/>
              </a:rPr>
              <a:t>();</a:t>
            </a:r>
          </a:p>
        </p:txBody>
      </p:sp>
      <p:sp>
        <p:nvSpPr>
          <p:cNvPr id="10" name="Rectangle 9">
            <a:extLst>
              <a:ext uri="{FF2B5EF4-FFF2-40B4-BE49-F238E27FC236}">
                <a16:creationId xmlns:a16="http://schemas.microsoft.com/office/drawing/2014/main" id="{AF4F7B3D-4A72-4725-93E8-5E826108D767}"/>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61109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B7D170-C947-4130-9B0C-B6C97EB79A5F}"/>
              </a:ext>
            </a:extLst>
          </p:cNvPr>
          <p:cNvSpPr>
            <a:spLocks noGrp="1"/>
          </p:cNvSpPr>
          <p:nvPr>
            <p:ph type="body" sz="quarter" idx="10"/>
          </p:nvPr>
        </p:nvSpPr>
        <p:spPr/>
        <p:txBody>
          <a:bodyPr/>
          <a:lstStyle/>
          <a:p>
            <a:r>
              <a:rPr lang="en-GB" dirty="0">
                <a:solidFill>
                  <a:schemeClr val="accent1"/>
                </a:solidFill>
              </a:rPr>
              <a:t>Any Questions?</a:t>
            </a:r>
            <a:endParaRPr lang="el-GR" dirty="0">
              <a:solidFill>
                <a:schemeClr val="accent1"/>
              </a:solidFill>
            </a:endParaRPr>
          </a:p>
        </p:txBody>
      </p:sp>
      <p:sp>
        <p:nvSpPr>
          <p:cNvPr id="3" name="Text Placeholder 2">
            <a:extLst>
              <a:ext uri="{FF2B5EF4-FFF2-40B4-BE49-F238E27FC236}">
                <a16:creationId xmlns:a16="http://schemas.microsoft.com/office/drawing/2014/main" id="{7C1FA7C3-9419-4D21-9C85-D14856D5966B}"/>
              </a:ext>
            </a:extLst>
          </p:cNvPr>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4" name="Slide Number Placeholder 3">
            <a:extLst>
              <a:ext uri="{FF2B5EF4-FFF2-40B4-BE49-F238E27FC236}">
                <a16:creationId xmlns:a16="http://schemas.microsoft.com/office/drawing/2014/main" id="{2FF76272-4F8D-4A2A-A324-7364882267C8}"/>
              </a:ext>
            </a:extLst>
          </p:cNvPr>
          <p:cNvSpPr>
            <a:spLocks noGrp="1"/>
          </p:cNvSpPr>
          <p:nvPr>
            <p:ph type="sldNum" sz="quarter" idx="18"/>
          </p:nvPr>
        </p:nvSpPr>
        <p:spPr/>
        <p:txBody>
          <a:bodyPr/>
          <a:lstStyle/>
          <a:p>
            <a:fld id="{89238D6C-D719-458F-8D22-021348AC9672}" type="slidenum">
              <a:rPr lang="el-GR" dirty="0" smtClean="0"/>
              <a:pPr/>
              <a:t>48</a:t>
            </a:fld>
            <a:endParaRPr lang="el-GR" dirty="0"/>
          </a:p>
        </p:txBody>
      </p:sp>
    </p:spTree>
    <p:extLst>
      <p:ext uri="{BB962C8B-B14F-4D97-AF65-F5344CB8AC3E}">
        <p14:creationId xmlns:p14="http://schemas.microsoft.com/office/powerpoint/2010/main" val="2718290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Exercise</a:t>
            </a:r>
            <a:endParaRPr lang="el-GR" dirty="0"/>
          </a:p>
        </p:txBody>
      </p:sp>
      <p:sp>
        <p:nvSpPr>
          <p:cNvPr id="3" name="Content Placeholder 2"/>
          <p:cNvSpPr>
            <a:spLocks noGrp="1"/>
          </p:cNvSpPr>
          <p:nvPr>
            <p:ph idx="1"/>
          </p:nvPr>
        </p:nvSpPr>
        <p:spPr/>
        <p:txBody>
          <a:bodyPr/>
          <a:lstStyle/>
          <a:p>
            <a:r>
              <a:rPr lang="en-GB" dirty="0"/>
              <a:t>Make sure to create the appropriate Modules (files) in order for the code below to work as intended:</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6" name="Slide Number Placeholder 5">
            <a:extLst>
              <a:ext uri="{FF2B5EF4-FFF2-40B4-BE49-F238E27FC236}">
                <a16:creationId xmlns:a16="http://schemas.microsoft.com/office/drawing/2014/main" id="{BE7DCF7F-3152-4AC4-ADDB-28DAB446A802}"/>
              </a:ext>
            </a:extLst>
          </p:cNvPr>
          <p:cNvSpPr>
            <a:spLocks noGrp="1"/>
          </p:cNvSpPr>
          <p:nvPr>
            <p:ph type="sldNum" sz="quarter" idx="18"/>
          </p:nvPr>
        </p:nvSpPr>
        <p:spPr/>
        <p:txBody>
          <a:bodyPr/>
          <a:lstStyle/>
          <a:p>
            <a:fld id="{89238D6C-D719-458F-8D22-021348AC9672}" type="slidenum">
              <a:rPr lang="el-GR" dirty="0" smtClean="0"/>
              <a:pPr/>
              <a:t>49</a:t>
            </a:fld>
            <a:endParaRPr lang="el-GR" dirty="0"/>
          </a:p>
        </p:txBody>
      </p:sp>
      <p:sp>
        <p:nvSpPr>
          <p:cNvPr id="7" name="TextBox 6">
            <a:extLst>
              <a:ext uri="{FF2B5EF4-FFF2-40B4-BE49-F238E27FC236}">
                <a16:creationId xmlns:a16="http://schemas.microsoft.com/office/drawing/2014/main" id="{126778F2-AC67-D449-8EE5-944833263CFF}"/>
              </a:ext>
            </a:extLst>
          </p:cNvPr>
          <p:cNvSpPr txBox="1"/>
          <p:nvPr/>
        </p:nvSpPr>
        <p:spPr>
          <a:xfrm>
            <a:off x="1265437" y="1791864"/>
            <a:ext cx="7006913" cy="1815882"/>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rPr>
              <a:t>// </a:t>
            </a:r>
            <a:r>
              <a:rPr lang="en-GB" sz="1600" dirty="0" err="1">
                <a:latin typeface="Calibri" panose="020F0502020204030204" pitchFamily="34" charset="0"/>
              </a:rPr>
              <a:t>app.js</a:t>
            </a:r>
            <a:r>
              <a:rPr lang="en-GB" sz="1600" dirty="0">
                <a:latin typeface="Calibri" panose="020F0502020204030204" pitchFamily="34" charset="0"/>
              </a:rPr>
              <a:t>:</a:t>
            </a:r>
          </a:p>
          <a:p>
            <a:r>
              <a:rPr lang="en-GB" sz="1600" dirty="0">
                <a:latin typeface="Calibri" panose="020F0502020204030204" pitchFamily="34" charset="0"/>
              </a:rPr>
              <a:t>import { Title } from './Title';</a:t>
            </a:r>
          </a:p>
          <a:p>
            <a:r>
              <a:rPr lang="en-GB" sz="1600" dirty="0">
                <a:latin typeface="Calibri" panose="020F0502020204030204" pitchFamily="34" charset="0"/>
              </a:rPr>
              <a:t>import { Subtitle } from './Subtitle';</a:t>
            </a:r>
          </a:p>
          <a:p>
            <a:endParaRPr lang="en-GB" sz="1600" dirty="0">
              <a:latin typeface="Calibri" panose="020F0502020204030204" pitchFamily="34" charset="0"/>
            </a:endParaRPr>
          </a:p>
          <a:p>
            <a:r>
              <a:rPr lang="en-GB" sz="1600" dirty="0" err="1">
                <a:latin typeface="Calibri" panose="020F0502020204030204" pitchFamily="34" charset="0"/>
              </a:rPr>
              <a:t>document.body.innerHTML</a:t>
            </a:r>
            <a:r>
              <a:rPr lang="en-GB" sz="1600" dirty="0">
                <a:latin typeface="Calibri" panose="020F0502020204030204" pitchFamily="34" charset="0"/>
              </a:rPr>
              <a:t> += Title("Learn ECMAScript 2015");</a:t>
            </a:r>
          </a:p>
          <a:p>
            <a:r>
              <a:rPr lang="en-GB" sz="1600" dirty="0" err="1">
                <a:latin typeface="Calibri" panose="020F0502020204030204" pitchFamily="34" charset="0"/>
              </a:rPr>
              <a:t>document.body.innerHTML</a:t>
            </a:r>
            <a:r>
              <a:rPr lang="en-GB" sz="1600" dirty="0">
                <a:latin typeface="Calibri" panose="020F0502020204030204" pitchFamily="34" charset="0"/>
              </a:rPr>
              <a:t> += Subtitle("Arrow Functions, Template Literals &amp; Destructuring");</a:t>
            </a:r>
          </a:p>
        </p:txBody>
      </p:sp>
      <p:sp>
        <p:nvSpPr>
          <p:cNvPr id="5" name="TextBox 4">
            <a:extLst>
              <a:ext uri="{FF2B5EF4-FFF2-40B4-BE49-F238E27FC236}">
                <a16:creationId xmlns:a16="http://schemas.microsoft.com/office/drawing/2014/main" id="{D341BB5F-ADB7-6F46-9A5A-2E0050F5319D}"/>
              </a:ext>
            </a:extLst>
          </p:cNvPr>
          <p:cNvSpPr txBox="1"/>
          <p:nvPr/>
        </p:nvSpPr>
        <p:spPr>
          <a:xfrm>
            <a:off x="871650" y="3886625"/>
            <a:ext cx="3118482" cy="338554"/>
          </a:xfrm>
          <a:prstGeom prst="rect">
            <a:avLst/>
          </a:prstGeom>
          <a:noFill/>
        </p:spPr>
        <p:txBody>
          <a:bodyPr wrap="none" rtlCol="0">
            <a:spAutoFit/>
          </a:bodyPr>
          <a:lstStyle/>
          <a:p>
            <a:r>
              <a:rPr lang="en-GB" sz="1600" b="1" dirty="0">
                <a:solidFill>
                  <a:schemeClr val="accent1"/>
                </a:solidFill>
                <a:latin typeface="Calibri" panose="020F0502020204030204" pitchFamily="34" charset="0"/>
              </a:rPr>
              <a:t>Output (HTML) should be like this:</a:t>
            </a:r>
            <a:endParaRPr lang="en-GR" sz="1600" b="1" dirty="0">
              <a:solidFill>
                <a:schemeClr val="accent1"/>
              </a:solidFill>
              <a:latin typeface="Calibri" panose="020F0502020204030204" pitchFamily="34" charset="0"/>
            </a:endParaRPr>
          </a:p>
        </p:txBody>
      </p:sp>
      <p:sp>
        <p:nvSpPr>
          <p:cNvPr id="8" name="TextBox 7">
            <a:extLst>
              <a:ext uri="{FF2B5EF4-FFF2-40B4-BE49-F238E27FC236}">
                <a16:creationId xmlns:a16="http://schemas.microsoft.com/office/drawing/2014/main" id="{3E54B5DC-8C6C-AB48-A010-8909F3244031}"/>
              </a:ext>
            </a:extLst>
          </p:cNvPr>
          <p:cNvSpPr txBox="1"/>
          <p:nvPr/>
        </p:nvSpPr>
        <p:spPr>
          <a:xfrm>
            <a:off x="1265436" y="4224179"/>
            <a:ext cx="7006913" cy="1323439"/>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dirty="0">
                <a:latin typeface="Calibri" panose="020F0502020204030204" pitchFamily="34" charset="0"/>
              </a:rPr>
              <a:t>&lt;h1 class="title"&gt;Learn ECMAScript 2015&lt;/h1&gt;</a:t>
            </a:r>
          </a:p>
          <a:p>
            <a:r>
              <a:rPr lang="en-GB" sz="1600" dirty="0">
                <a:latin typeface="Calibri" panose="020F0502020204030204" pitchFamily="34" charset="0"/>
              </a:rPr>
              <a:t>&lt;h2 class="subtitle"&gt;&amp;Sub; Arrow Functions, Template Literals &amp; Destructuring &amp;Sup;&lt;/h2&gt;</a:t>
            </a:r>
          </a:p>
          <a:p>
            <a:endParaRPr lang="en-GB" sz="1600" dirty="0">
              <a:latin typeface="Calibri" panose="020F0502020204030204" pitchFamily="34" charset="0"/>
            </a:endParaRPr>
          </a:p>
        </p:txBody>
      </p:sp>
    </p:spTree>
    <p:extLst>
      <p:ext uri="{BB962C8B-B14F-4D97-AF65-F5344CB8AC3E}">
        <p14:creationId xmlns:p14="http://schemas.microsoft.com/office/powerpoint/2010/main" val="380833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AFFC-F58B-4B63-A6AF-E45A763DD90E}"/>
              </a:ext>
            </a:extLst>
          </p:cNvPr>
          <p:cNvSpPr>
            <a:spLocks noGrp="1"/>
          </p:cNvSpPr>
          <p:nvPr>
            <p:ph type="title"/>
          </p:nvPr>
        </p:nvSpPr>
        <p:spPr/>
        <p:txBody>
          <a:bodyPr/>
          <a:lstStyle/>
          <a:p>
            <a:r>
              <a:rPr lang="en-US" dirty="0"/>
              <a:t>Contents</a:t>
            </a:r>
            <a:endParaRPr lang="el-GR" dirty="0"/>
          </a:p>
        </p:txBody>
      </p:sp>
      <p:sp>
        <p:nvSpPr>
          <p:cNvPr id="3" name="Content Placeholder 2">
            <a:extLst>
              <a:ext uri="{FF2B5EF4-FFF2-40B4-BE49-F238E27FC236}">
                <a16:creationId xmlns:a16="http://schemas.microsoft.com/office/drawing/2014/main" id="{F62E0F87-4318-489E-8767-B107FFD6EE73}"/>
              </a:ext>
            </a:extLst>
          </p:cNvPr>
          <p:cNvSpPr>
            <a:spLocks noGrp="1"/>
          </p:cNvSpPr>
          <p:nvPr>
            <p:ph idx="1"/>
          </p:nvPr>
        </p:nvSpPr>
        <p:spPr/>
        <p:txBody>
          <a:bodyPr>
            <a:normAutofit/>
          </a:bodyPr>
          <a:lstStyle/>
          <a:p>
            <a:r>
              <a:rPr lang="en-US" sz="1800" dirty="0">
                <a:latin typeface="Calibri"/>
                <a:cs typeface="Arial"/>
              </a:rPr>
              <a:t>Classes</a:t>
            </a:r>
          </a:p>
          <a:p>
            <a:r>
              <a:rPr lang="en-US" sz="1800" dirty="0">
                <a:latin typeface="Calibri"/>
                <a:cs typeface="Arial"/>
              </a:rPr>
              <a:t>Arrow functions</a:t>
            </a:r>
          </a:p>
          <a:p>
            <a:r>
              <a:rPr lang="en-US" sz="1800" dirty="0">
                <a:latin typeface="Calibri"/>
                <a:cs typeface="Arial"/>
              </a:rPr>
              <a:t>Destructuring assignment</a:t>
            </a:r>
          </a:p>
          <a:p>
            <a:r>
              <a:rPr lang="en-US" sz="1800" dirty="0">
                <a:latin typeface="Calibri"/>
                <a:cs typeface="Arial"/>
              </a:rPr>
              <a:t>Modules</a:t>
            </a:r>
          </a:p>
          <a:p>
            <a:r>
              <a:rPr lang="en-US" sz="1800" dirty="0">
                <a:latin typeface="Calibri"/>
                <a:cs typeface="Arial"/>
              </a:rPr>
              <a:t>Template Literals</a:t>
            </a:r>
          </a:p>
          <a:p>
            <a:r>
              <a:rPr lang="en-US" sz="1800" dirty="0">
                <a:latin typeface="Calibri"/>
                <a:cs typeface="Arial"/>
              </a:rPr>
              <a:t>Spread syntax</a:t>
            </a:r>
          </a:p>
          <a:p>
            <a:r>
              <a:rPr lang="en-US" sz="1800" dirty="0">
                <a:latin typeface="Calibri"/>
                <a:cs typeface="Arial"/>
              </a:rPr>
              <a:t>Shorthand Property Names &amp; Computed Property Names</a:t>
            </a:r>
          </a:p>
          <a:p>
            <a:r>
              <a:rPr lang="en-US" sz="1800" dirty="0">
                <a:latin typeface="Calibri"/>
                <a:cs typeface="Arial"/>
              </a:rPr>
              <a:t>Rest Parameters &amp; Parameter Defaults</a:t>
            </a:r>
          </a:p>
          <a:p>
            <a:r>
              <a:rPr lang="en-US" sz="1800" dirty="0">
                <a:latin typeface="Calibri"/>
                <a:cs typeface="Arial"/>
              </a:rPr>
              <a:t>Async/Await</a:t>
            </a:r>
            <a:endParaRPr lang="en-US" sz="1800" dirty="0">
              <a:cs typeface="Arial" panose="020B0604020202020204" pitchFamily="34" charset="0"/>
            </a:endParaRPr>
          </a:p>
        </p:txBody>
      </p:sp>
      <p:sp>
        <p:nvSpPr>
          <p:cNvPr id="4" name="Text Placeholder 3">
            <a:extLst>
              <a:ext uri="{FF2B5EF4-FFF2-40B4-BE49-F238E27FC236}">
                <a16:creationId xmlns:a16="http://schemas.microsoft.com/office/drawing/2014/main" id="{8890897E-064F-4E92-B319-37FF8A50EA7F}"/>
              </a:ext>
            </a:extLst>
          </p:cNvPr>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4231D544-A10D-4D6A-A0E5-EE6F7BEB7DF7}"/>
              </a:ext>
            </a:extLst>
          </p:cNvPr>
          <p:cNvSpPr>
            <a:spLocks noGrp="1"/>
          </p:cNvSpPr>
          <p:nvPr>
            <p:ph type="sldNum" sz="quarter" idx="18"/>
          </p:nvPr>
        </p:nvSpPr>
        <p:spPr/>
        <p:txBody>
          <a:bodyPr/>
          <a:lstStyle/>
          <a:p>
            <a:fld id="{89238D6C-D719-458F-8D22-021348AC9672}" type="slidenum">
              <a:rPr lang="el-GR" smtClean="0"/>
              <a:pPr/>
              <a:t>5</a:t>
            </a:fld>
            <a:endParaRPr lang="el-GR" dirty="0"/>
          </a:p>
        </p:txBody>
      </p:sp>
    </p:spTree>
    <p:extLst>
      <p:ext uri="{BB962C8B-B14F-4D97-AF65-F5344CB8AC3E}">
        <p14:creationId xmlns:p14="http://schemas.microsoft.com/office/powerpoint/2010/main" val="20284627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sz="1600" dirty="0">
                <a:latin typeface="Calibri"/>
                <a:cs typeface="Calibri"/>
              </a:rPr>
              <a:t>JavaScript Modules (MDN)</a:t>
            </a:r>
            <a:br>
              <a:rPr lang="en-US" sz="1600" dirty="0">
                <a:latin typeface="Calibri"/>
                <a:cs typeface="Calibri"/>
              </a:rPr>
            </a:br>
            <a:r>
              <a:rPr lang="en-US" sz="1600" dirty="0">
                <a:latin typeface="Calibri"/>
                <a:cs typeface="Calibri"/>
                <a:hlinkClick r:id="rId2"/>
              </a:rPr>
              <a:t>https://developer.mozilla.org/en-US/docs/Web/JavaScript/Guide/Modules</a:t>
            </a:r>
            <a:endParaRPr lang="en-US" sz="1600" dirty="0">
              <a:latin typeface="Calibri"/>
              <a:cs typeface="Calibri"/>
            </a:endParaRPr>
          </a:p>
          <a:p>
            <a:r>
              <a:rPr lang="en-US" sz="1600" dirty="0">
                <a:latin typeface="Calibri"/>
                <a:cs typeface="Calibri"/>
              </a:rPr>
              <a:t>Introduction to ES Modules</a:t>
            </a:r>
            <a:br>
              <a:rPr lang="en-US" sz="1600" dirty="0">
                <a:latin typeface="Calibri"/>
                <a:cs typeface="Calibri"/>
              </a:rPr>
            </a:br>
            <a:r>
              <a:rPr lang="en-US" sz="1600" dirty="0">
                <a:latin typeface="Calibri"/>
                <a:cs typeface="Calibri"/>
                <a:hlinkClick r:id="rId3"/>
              </a:rPr>
              <a:t>https://flaviocopes.com/es-modules/</a:t>
            </a:r>
            <a:endParaRPr lang="en-US" sz="1600" dirty="0">
              <a:latin typeface="Calibri"/>
              <a:cs typeface="Calibri"/>
            </a:endParaRPr>
          </a:p>
          <a:p>
            <a:r>
              <a:rPr lang="en-US" sz="1600" dirty="0">
                <a:latin typeface="Calibri"/>
                <a:cs typeface="Calibri"/>
              </a:rPr>
              <a:t>Exports/Imports in a Nutshell</a:t>
            </a:r>
            <a:br>
              <a:rPr lang="en-US" sz="1600" dirty="0">
                <a:latin typeface="Calibri"/>
                <a:cs typeface="Calibri"/>
              </a:rPr>
            </a:br>
            <a:r>
              <a:rPr lang="en-US" sz="1600" dirty="0">
                <a:latin typeface="Calibri"/>
                <a:cs typeface="Calibri"/>
                <a:hlinkClick r:id="rId4"/>
              </a:rPr>
              <a:t>https://stackoverflow.com/questions/36426521/what-does-export-default-do-in-jsx?answertab=active#tab-top</a:t>
            </a:r>
            <a:endParaRPr lang="en-US" sz="1600" dirty="0">
              <a:latin typeface="Calibri"/>
              <a:cs typeface="Calibri"/>
            </a:endParaRPr>
          </a:p>
          <a:p>
            <a:r>
              <a:rPr lang="en-US" sz="1600" dirty="0" err="1">
                <a:latin typeface="Calibri"/>
                <a:cs typeface="Calibri"/>
              </a:rPr>
              <a:t>Javascript</a:t>
            </a:r>
            <a:r>
              <a:rPr lang="en-US" sz="1600" dirty="0">
                <a:latin typeface="Calibri"/>
                <a:cs typeface="Calibri"/>
              </a:rPr>
              <a:t> ES6 export const vs export let:</a:t>
            </a:r>
            <a:br>
              <a:rPr lang="en-US" sz="1600" dirty="0">
                <a:latin typeface="Calibri"/>
                <a:cs typeface="Calibri"/>
              </a:rPr>
            </a:br>
            <a:r>
              <a:rPr lang="en-US" sz="1600" dirty="0">
                <a:latin typeface="Calibri"/>
                <a:cs typeface="Calibri"/>
                <a:hlinkClick r:id="rId5"/>
              </a:rPr>
              <a:t>https://stackoverflow.com/questions/32558514/javascript-es6-export-const-vs-export-let</a:t>
            </a:r>
            <a:endParaRPr lang="en-US" sz="1600" dirty="0">
              <a:latin typeface="Calibri"/>
              <a:cs typeface="Calibri"/>
            </a:endParaRPr>
          </a:p>
        </p:txBody>
      </p:sp>
      <p:sp>
        <p:nvSpPr>
          <p:cNvPr id="3" name="Title 2"/>
          <p:cNvSpPr>
            <a:spLocks noGrp="1"/>
          </p:cNvSpPr>
          <p:nvPr>
            <p:ph type="title"/>
          </p:nvPr>
        </p:nvSpPr>
        <p:spPr/>
        <p:txBody>
          <a:bodyPr/>
          <a:lstStyle/>
          <a:p>
            <a:r>
              <a:rPr lang="en-US" dirty="0"/>
              <a:t>References | Further Reading</a:t>
            </a:r>
            <a:endParaRPr lang="el-GR" dirty="0"/>
          </a:p>
        </p:txBody>
      </p:sp>
      <p:sp>
        <p:nvSpPr>
          <p:cNvPr id="5" name="Slide Number Placeholder 4">
            <a:extLst>
              <a:ext uri="{FF2B5EF4-FFF2-40B4-BE49-F238E27FC236}">
                <a16:creationId xmlns:a16="http://schemas.microsoft.com/office/drawing/2014/main" id="{44195F0A-AD31-42A3-857E-ACAFDF090BFC}"/>
              </a:ext>
            </a:extLst>
          </p:cNvPr>
          <p:cNvSpPr>
            <a:spLocks noGrp="1"/>
          </p:cNvSpPr>
          <p:nvPr>
            <p:ph type="sldNum" sz="quarter" idx="12"/>
          </p:nvPr>
        </p:nvSpPr>
        <p:spPr/>
        <p:txBody>
          <a:bodyPr/>
          <a:lstStyle/>
          <a:p>
            <a:fld id="{17F2974B-D1D3-4266-A092-58A40B94A82B}" type="slidenum">
              <a:rPr lang="el-GR" dirty="0" smtClean="0"/>
              <a:pPr/>
              <a:t>50</a:t>
            </a:fld>
            <a:endParaRPr lang="el-GR" dirty="0"/>
          </a:p>
        </p:txBody>
      </p:sp>
      <p:sp>
        <p:nvSpPr>
          <p:cNvPr id="9" name="Text Placeholder 8">
            <a:extLst>
              <a:ext uri="{FF2B5EF4-FFF2-40B4-BE49-F238E27FC236}">
                <a16:creationId xmlns:a16="http://schemas.microsoft.com/office/drawing/2014/main" id="{DFC25F19-DDAE-4275-9C71-5E53A34A911A}"/>
              </a:ext>
            </a:extLst>
          </p:cNvPr>
          <p:cNvSpPr>
            <a:spLocks noGrp="1"/>
          </p:cNvSpPr>
          <p:nvPr>
            <p:ph type="body" sz="quarter" idx="17"/>
          </p:nvPr>
        </p:nvSpPr>
        <p:spPr/>
        <p:txBody>
          <a:bodyPr/>
          <a:lstStyle/>
          <a:p>
            <a:r>
              <a:rPr lang="en-US" dirty="0"/>
              <a:t>PeopleCert Software Developer Skills | Trainer Slide Deck | React.JS</a:t>
            </a:r>
            <a:endParaRPr lang="en-GB" dirty="0"/>
          </a:p>
        </p:txBody>
      </p:sp>
    </p:spTree>
    <p:extLst>
      <p:ext uri="{BB962C8B-B14F-4D97-AF65-F5344CB8AC3E}">
        <p14:creationId xmlns:p14="http://schemas.microsoft.com/office/powerpoint/2010/main" val="1567611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E8AA32-83F2-41A5-9442-E507BAA959CA}"/>
              </a:ext>
            </a:extLst>
          </p:cNvPr>
          <p:cNvSpPr>
            <a:spLocks noGrp="1"/>
          </p:cNvSpPr>
          <p:nvPr>
            <p:ph type="body" sz="quarter" idx="10"/>
          </p:nvPr>
        </p:nvSpPr>
        <p:spPr>
          <a:xfrm>
            <a:off x="3576167" y="3099171"/>
            <a:ext cx="4846319" cy="616339"/>
          </a:xfrm>
        </p:spPr>
        <p:txBody>
          <a:bodyPr vert="horz" lIns="91440" tIns="45720" rIns="91440" bIns="45720" rtlCol="0" anchor="t">
            <a:normAutofit lnSpcReduction="10000"/>
          </a:bodyPr>
          <a:lstStyle/>
          <a:p>
            <a:pPr algn="ctr"/>
            <a:r>
              <a:rPr lang="en-GB" sz="3450" dirty="0">
                <a:latin typeface="Calibri"/>
                <a:cs typeface="Calibri"/>
              </a:rPr>
              <a:t>Template Literals</a:t>
            </a:r>
            <a:endParaRPr lang="en-US" dirty="0">
              <a:cs typeface="Calibri" panose="020F0502020204030204" pitchFamily="34" charset="0"/>
            </a:endParaRPr>
          </a:p>
        </p:txBody>
      </p:sp>
      <p:pic>
        <p:nvPicPr>
          <p:cNvPr id="10" name="Picture Placeholder 9" descr="Web design">
            <a:extLst>
              <a:ext uri="{FF2B5EF4-FFF2-40B4-BE49-F238E27FC236}">
                <a16:creationId xmlns:a16="http://schemas.microsoft.com/office/drawing/2014/main" id="{A2652CC1-D065-43F2-B826-05785BF17EE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102" b="2102"/>
          <a:stretch>
            <a:fillRect/>
          </a:stretch>
        </p:blipFill>
        <p:spPr/>
      </p:pic>
      <p:sp>
        <p:nvSpPr>
          <p:cNvPr id="2" name="Title 1"/>
          <p:cNvSpPr>
            <a:spLocks noGrp="1"/>
          </p:cNvSpPr>
          <p:nvPr>
            <p:ph type="title" idx="4294967295"/>
          </p:nvPr>
        </p:nvSpPr>
        <p:spPr>
          <a:xfrm>
            <a:off x="0" y="395288"/>
            <a:ext cx="7554913" cy="587375"/>
          </a:xfrm>
        </p:spPr>
        <p:txBody>
          <a:bodyPr>
            <a:normAutofit fontScale="90000"/>
          </a:bodyPr>
          <a:lstStyle/>
          <a:p>
            <a:br>
              <a:rPr lang="en-US" dirty="0"/>
            </a:br>
            <a:endParaRPr lang="el-GR" dirty="0"/>
          </a:p>
        </p:txBody>
      </p:sp>
      <p:sp>
        <p:nvSpPr>
          <p:cNvPr id="11" name="Slide Number Placeholder 10">
            <a:extLst>
              <a:ext uri="{FF2B5EF4-FFF2-40B4-BE49-F238E27FC236}">
                <a16:creationId xmlns:a16="http://schemas.microsoft.com/office/drawing/2014/main" id="{AD060AE4-40EB-4C9A-9833-6241C89FA6FC}"/>
              </a:ext>
            </a:extLst>
          </p:cNvPr>
          <p:cNvSpPr>
            <a:spLocks noGrp="1"/>
          </p:cNvSpPr>
          <p:nvPr>
            <p:ph type="sldNum" sz="quarter" idx="16"/>
          </p:nvPr>
        </p:nvSpPr>
        <p:spPr/>
        <p:txBody>
          <a:bodyPr/>
          <a:lstStyle/>
          <a:p>
            <a:fld id="{98B0DE27-DCAB-46AA-9644-18D4F0B8CCA3}" type="slidenum">
              <a:rPr lang="en-US" smtClean="0"/>
              <a:pPr/>
              <a:t>51</a:t>
            </a:fld>
            <a:endParaRPr lang="en-US"/>
          </a:p>
        </p:txBody>
      </p:sp>
    </p:spTree>
    <p:extLst>
      <p:ext uri="{BB962C8B-B14F-4D97-AF65-F5344CB8AC3E}">
        <p14:creationId xmlns:p14="http://schemas.microsoft.com/office/powerpoint/2010/main" val="30759478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Template Literals</a:t>
            </a:r>
            <a:endParaRPr lang="en-US" b="1" dirty="0"/>
          </a:p>
        </p:txBody>
      </p:sp>
      <p:sp>
        <p:nvSpPr>
          <p:cNvPr id="3" name="Content Placeholder 2"/>
          <p:cNvSpPr>
            <a:spLocks noGrp="1"/>
          </p:cNvSpPr>
          <p:nvPr>
            <p:ph idx="1"/>
          </p:nvPr>
        </p:nvSpPr>
        <p:spPr/>
        <p:txBody>
          <a:bodyPr>
            <a:normAutofit/>
          </a:bodyPr>
          <a:lstStyle/>
          <a:p>
            <a:r>
              <a:rPr lang="en-GB" b="1" dirty="0">
                <a:solidFill>
                  <a:schemeClr val="accent1"/>
                </a:solidFill>
              </a:rPr>
              <a:t>Template literals</a:t>
            </a:r>
            <a:r>
              <a:rPr lang="en-GB" dirty="0">
                <a:solidFill>
                  <a:schemeClr val="accent1"/>
                </a:solidFill>
              </a:rPr>
              <a:t> </a:t>
            </a:r>
            <a:r>
              <a:rPr lang="en-GB" dirty="0"/>
              <a:t>(aka </a:t>
            </a:r>
            <a:r>
              <a:rPr lang="en-GB" b="1" dirty="0">
                <a:solidFill>
                  <a:schemeClr val="accent1"/>
                </a:solidFill>
              </a:rPr>
              <a:t>backticks</a:t>
            </a:r>
            <a:r>
              <a:rPr lang="en-GB" dirty="0"/>
              <a:t>) are a practical way to combine Strings and dynamic values together without the need to concatenate:</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52</a:t>
            </a:fld>
            <a:endParaRPr lang="el-GR" dirty="0"/>
          </a:p>
        </p:txBody>
      </p:sp>
      <p:sp>
        <p:nvSpPr>
          <p:cNvPr id="6" name="TextBox 5">
            <a:extLst>
              <a:ext uri="{FF2B5EF4-FFF2-40B4-BE49-F238E27FC236}">
                <a16:creationId xmlns:a16="http://schemas.microsoft.com/office/drawing/2014/main" id="{C20F484A-0BDD-164F-B97A-AB05770BCD37}"/>
              </a:ext>
            </a:extLst>
          </p:cNvPr>
          <p:cNvSpPr txBox="1"/>
          <p:nvPr/>
        </p:nvSpPr>
        <p:spPr>
          <a:xfrm>
            <a:off x="1164657" y="1684582"/>
            <a:ext cx="7108075" cy="3970318"/>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err="1">
                <a:latin typeface="Calibri" panose="020F0502020204030204" pitchFamily="34" charset="0"/>
              </a:rPr>
              <a:t>const</a:t>
            </a:r>
            <a:r>
              <a:rPr lang="en-GB" sz="1400" dirty="0">
                <a:latin typeface="Calibri" panose="020F0502020204030204" pitchFamily="34" charset="0"/>
              </a:rPr>
              <a:t> path </a:t>
            </a:r>
            <a:r>
              <a:rPr lang="en-GB" sz="1400" b="1" dirty="0">
                <a:latin typeface="Calibri" panose="020F0502020204030204" pitchFamily="34" charset="0"/>
              </a:rPr>
              <a:t>=</a:t>
            </a:r>
            <a:r>
              <a:rPr lang="en-GB" sz="1400" dirty="0">
                <a:latin typeface="Calibri" panose="020F0502020204030204" pitchFamily="34" charset="0"/>
              </a:rPr>
              <a:t> "posts";</a:t>
            </a:r>
          </a:p>
          <a:p>
            <a:r>
              <a:rPr lang="en-GB" sz="1400" dirty="0" err="1">
                <a:latin typeface="Calibri" panose="020F0502020204030204" pitchFamily="34" charset="0"/>
              </a:rPr>
              <a:t>const</a:t>
            </a:r>
            <a:r>
              <a:rPr lang="en-GB" sz="1400" dirty="0">
                <a:latin typeface="Calibri" panose="020F0502020204030204" pitchFamily="34" charset="0"/>
              </a:rPr>
              <a:t> host </a:t>
            </a:r>
            <a:r>
              <a:rPr lang="en-GB" sz="1400" b="1" dirty="0">
                <a:latin typeface="Calibri" panose="020F0502020204030204" pitchFamily="34" charset="0"/>
              </a:rPr>
              <a:t>=</a:t>
            </a:r>
            <a:r>
              <a:rPr lang="en-GB" sz="1400" dirty="0">
                <a:latin typeface="Calibri" panose="020F0502020204030204" pitchFamily="34" charset="0"/>
              </a:rPr>
              <a:t> "http://localhost:3001";</a:t>
            </a:r>
          </a:p>
          <a:p>
            <a:br>
              <a:rPr lang="en-GB" sz="1400" dirty="0">
                <a:latin typeface="Calibri" panose="020F0502020204030204" pitchFamily="34" charset="0"/>
              </a:rPr>
            </a:br>
            <a:r>
              <a:rPr lang="en-GB" sz="1400" dirty="0">
                <a:latin typeface="Calibri" panose="020F0502020204030204" pitchFamily="34" charset="0"/>
              </a:rPr>
              <a:t>// Old way of String concatenation and use of dynamic values in a String:</a:t>
            </a:r>
          </a:p>
          <a:p>
            <a:r>
              <a:rPr lang="en-GB" sz="1400" dirty="0" err="1">
                <a:latin typeface="Calibri" panose="020F0502020204030204" pitchFamily="34" charset="0"/>
              </a:rPr>
              <a:t>const</a:t>
            </a:r>
            <a:r>
              <a:rPr lang="en-GB" sz="1400" dirty="0">
                <a:latin typeface="Calibri" panose="020F0502020204030204" pitchFamily="34" charset="0"/>
              </a:rPr>
              <a:t> URL </a:t>
            </a:r>
            <a:r>
              <a:rPr lang="en-GB" sz="1400" b="1" dirty="0">
                <a:latin typeface="Calibri" panose="020F0502020204030204" pitchFamily="34" charset="0"/>
              </a:rPr>
              <a:t>=</a:t>
            </a:r>
            <a:r>
              <a:rPr lang="en-GB" sz="1400" dirty="0">
                <a:latin typeface="Calibri" panose="020F0502020204030204" pitchFamily="34" charset="0"/>
              </a:rPr>
              <a:t> host </a:t>
            </a:r>
            <a:r>
              <a:rPr lang="en-GB" sz="1400" b="1" dirty="0">
                <a:latin typeface="Calibri" panose="020F0502020204030204" pitchFamily="34" charset="0"/>
              </a:rPr>
              <a:t>+</a:t>
            </a:r>
            <a:r>
              <a:rPr lang="en-GB" sz="1400" dirty="0">
                <a:latin typeface="Calibri" panose="020F0502020204030204" pitchFamily="34" charset="0"/>
              </a:rPr>
              <a:t> "/" </a:t>
            </a:r>
            <a:r>
              <a:rPr lang="en-GB" sz="1400" b="1" dirty="0">
                <a:latin typeface="Calibri" panose="020F0502020204030204" pitchFamily="34" charset="0"/>
              </a:rPr>
              <a:t>+</a:t>
            </a:r>
            <a:r>
              <a:rPr lang="en-GB" sz="1400" dirty="0">
                <a:latin typeface="Calibri" panose="020F0502020204030204" pitchFamily="34" charset="0"/>
              </a:rPr>
              <a:t> path;</a:t>
            </a:r>
          </a:p>
          <a:p>
            <a:br>
              <a:rPr lang="en-GB" sz="1400" dirty="0">
                <a:latin typeface="Calibri" panose="020F0502020204030204" pitchFamily="34" charset="0"/>
              </a:rPr>
            </a:br>
            <a:r>
              <a:rPr lang="en-GB" sz="1400" dirty="0">
                <a:latin typeface="Calibri" panose="020F0502020204030204" pitchFamily="34" charset="0"/>
              </a:rPr>
              <a:t>// Using template literals:</a:t>
            </a:r>
          </a:p>
          <a:p>
            <a:r>
              <a:rPr lang="en-GB" sz="1400" dirty="0" err="1">
                <a:latin typeface="Calibri" panose="020F0502020204030204" pitchFamily="34" charset="0"/>
              </a:rPr>
              <a:t>const</a:t>
            </a:r>
            <a:r>
              <a:rPr lang="en-GB" sz="1400" dirty="0">
                <a:latin typeface="Calibri" panose="020F0502020204030204" pitchFamily="34" charset="0"/>
              </a:rPr>
              <a:t> URL </a:t>
            </a:r>
            <a:r>
              <a:rPr lang="en-GB" sz="1400" b="1" dirty="0">
                <a:latin typeface="Calibri" panose="020F0502020204030204" pitchFamily="34" charset="0"/>
              </a:rPr>
              <a:t>=</a:t>
            </a:r>
            <a:r>
              <a:rPr lang="en-GB" sz="1400" dirty="0">
                <a:latin typeface="Calibri" panose="020F0502020204030204" pitchFamily="34" charset="0"/>
              </a:rPr>
              <a:t> `${host}/${path}`;</a:t>
            </a:r>
          </a:p>
          <a:p>
            <a:br>
              <a:rPr lang="en-GB" sz="1400" dirty="0">
                <a:latin typeface="Calibri" panose="020F0502020204030204" pitchFamily="34" charset="0"/>
              </a:rPr>
            </a:br>
            <a:r>
              <a:rPr lang="en-GB" sz="1400" dirty="0" err="1">
                <a:latin typeface="Calibri" panose="020F0502020204030204" pitchFamily="34" charset="0"/>
              </a:rPr>
              <a:t>console</a:t>
            </a:r>
            <a:r>
              <a:rPr lang="en-GB" sz="1400" b="1" dirty="0" err="1">
                <a:latin typeface="Calibri" panose="020F0502020204030204" pitchFamily="34" charset="0"/>
              </a:rPr>
              <a:t>.</a:t>
            </a:r>
            <a:r>
              <a:rPr lang="en-GB" sz="1400" dirty="0" err="1">
                <a:latin typeface="Calibri" panose="020F0502020204030204" pitchFamily="34" charset="0"/>
              </a:rPr>
              <a:t>log</a:t>
            </a:r>
            <a:r>
              <a:rPr lang="en-GB" sz="1400" dirty="0">
                <a:latin typeface="Calibri" panose="020F0502020204030204" pitchFamily="34" charset="0"/>
              </a:rPr>
              <a:t>( URL ); //=&gt; "http://localhost:3001/posts";</a:t>
            </a:r>
          </a:p>
          <a:p>
            <a:br>
              <a:rPr lang="en-GB" sz="1400" dirty="0">
                <a:latin typeface="Calibri" panose="020F0502020204030204" pitchFamily="34" charset="0"/>
              </a:rPr>
            </a:br>
            <a:r>
              <a:rPr lang="en-GB" sz="1400" dirty="0">
                <a:latin typeface="Calibri" panose="020F0502020204030204" pitchFamily="34" charset="0"/>
              </a:rPr>
              <a:t>// Another example:</a:t>
            </a:r>
          </a:p>
          <a:p>
            <a:r>
              <a:rPr lang="en-GB" sz="1400" dirty="0" err="1">
                <a:latin typeface="Calibri" panose="020F0502020204030204" pitchFamily="34" charset="0"/>
              </a:rPr>
              <a:t>const</a:t>
            </a:r>
            <a:r>
              <a:rPr lang="en-GB" sz="1400" dirty="0">
                <a:latin typeface="Calibri" panose="020F0502020204030204" pitchFamily="34" charset="0"/>
              </a:rPr>
              <a:t> first </a:t>
            </a:r>
            <a:r>
              <a:rPr lang="en-GB" sz="1400" b="1" dirty="0">
                <a:latin typeface="Calibri" panose="020F0502020204030204" pitchFamily="34" charset="0"/>
              </a:rPr>
              <a:t>=</a:t>
            </a:r>
            <a:r>
              <a:rPr lang="en-GB" sz="1400" dirty="0">
                <a:latin typeface="Calibri" panose="020F0502020204030204" pitchFamily="34" charset="0"/>
              </a:rPr>
              <a:t> ”John";</a:t>
            </a:r>
          </a:p>
          <a:p>
            <a:r>
              <a:rPr lang="en-GB" sz="1400" dirty="0" err="1">
                <a:latin typeface="Calibri" panose="020F0502020204030204" pitchFamily="34" charset="0"/>
              </a:rPr>
              <a:t>const</a:t>
            </a:r>
            <a:r>
              <a:rPr lang="en-GB" sz="1400" dirty="0">
                <a:latin typeface="Calibri" panose="020F0502020204030204" pitchFamily="34" charset="0"/>
              </a:rPr>
              <a:t> last </a:t>
            </a:r>
            <a:r>
              <a:rPr lang="en-GB" sz="1400" b="1" dirty="0">
                <a:latin typeface="Calibri" panose="020F0502020204030204" pitchFamily="34" charset="0"/>
              </a:rPr>
              <a:t>=</a:t>
            </a:r>
            <a:r>
              <a:rPr lang="en-GB" sz="1400" dirty="0">
                <a:latin typeface="Calibri" panose="020F0502020204030204" pitchFamily="34" charset="0"/>
              </a:rPr>
              <a:t> ”Doe";</a:t>
            </a:r>
          </a:p>
          <a:p>
            <a:r>
              <a:rPr lang="en-GB" sz="1400" dirty="0" err="1">
                <a:latin typeface="Calibri" panose="020F0502020204030204" pitchFamily="34" charset="0"/>
              </a:rPr>
              <a:t>const</a:t>
            </a:r>
            <a:r>
              <a:rPr lang="en-GB" sz="1400" dirty="0">
                <a:latin typeface="Calibri" panose="020F0502020204030204" pitchFamily="34" charset="0"/>
              </a:rPr>
              <a:t> hello </a:t>
            </a:r>
            <a:r>
              <a:rPr lang="en-GB" sz="1400" b="1" dirty="0">
                <a:latin typeface="Calibri" panose="020F0502020204030204" pitchFamily="34" charset="0"/>
              </a:rPr>
              <a:t>=</a:t>
            </a:r>
            <a:r>
              <a:rPr lang="en-GB" sz="1400" dirty="0">
                <a:latin typeface="Calibri" panose="020F0502020204030204" pitchFamily="34" charset="0"/>
              </a:rPr>
              <a:t> `HELLO MR. ${</a:t>
            </a:r>
            <a:r>
              <a:rPr lang="en-GB" sz="1400" dirty="0" err="1">
                <a:latin typeface="Calibri" panose="020F0502020204030204" pitchFamily="34" charset="0"/>
              </a:rPr>
              <a:t>first</a:t>
            </a:r>
            <a:r>
              <a:rPr lang="en-GB" sz="1400" b="1" dirty="0" err="1">
                <a:latin typeface="Calibri" panose="020F0502020204030204" pitchFamily="34" charset="0"/>
              </a:rPr>
              <a:t>.</a:t>
            </a:r>
            <a:r>
              <a:rPr lang="en-GB" sz="1400" dirty="0" err="1">
                <a:latin typeface="Calibri" panose="020F0502020204030204" pitchFamily="34" charset="0"/>
              </a:rPr>
              <a:t>toUpperCase</a:t>
            </a:r>
            <a:r>
              <a:rPr lang="en-GB" sz="1400" dirty="0">
                <a:latin typeface="Calibri" panose="020F0502020204030204" pitchFamily="34" charset="0"/>
              </a:rPr>
              <a:t>()} ${</a:t>
            </a:r>
            <a:r>
              <a:rPr lang="en-GB" sz="1400" dirty="0" err="1">
                <a:latin typeface="Calibri" panose="020F0502020204030204" pitchFamily="34" charset="0"/>
              </a:rPr>
              <a:t>last</a:t>
            </a:r>
            <a:r>
              <a:rPr lang="en-GB" sz="1400" b="1" dirty="0" err="1">
                <a:latin typeface="Calibri" panose="020F0502020204030204" pitchFamily="34" charset="0"/>
              </a:rPr>
              <a:t>.</a:t>
            </a:r>
            <a:r>
              <a:rPr lang="en-GB" sz="1400" dirty="0" err="1">
                <a:latin typeface="Calibri" panose="020F0502020204030204" pitchFamily="34" charset="0"/>
              </a:rPr>
              <a:t>toUpperCase</a:t>
            </a:r>
            <a:r>
              <a:rPr lang="en-GB" sz="1400" dirty="0">
                <a:latin typeface="Calibri" panose="020F0502020204030204" pitchFamily="34" charset="0"/>
              </a:rPr>
              <a:t>()}!`;</a:t>
            </a:r>
          </a:p>
          <a:p>
            <a:br>
              <a:rPr lang="en-GB" sz="1400" dirty="0">
                <a:latin typeface="Calibri" panose="020F0502020204030204" pitchFamily="34" charset="0"/>
              </a:rPr>
            </a:br>
            <a:r>
              <a:rPr lang="en-GB" sz="1400" dirty="0" err="1">
                <a:latin typeface="Calibri" panose="020F0502020204030204" pitchFamily="34" charset="0"/>
              </a:rPr>
              <a:t>console</a:t>
            </a:r>
            <a:r>
              <a:rPr lang="en-GB" sz="1400" b="1" dirty="0" err="1">
                <a:latin typeface="Calibri" panose="020F0502020204030204" pitchFamily="34" charset="0"/>
              </a:rPr>
              <a:t>.</a:t>
            </a:r>
            <a:r>
              <a:rPr lang="en-GB" sz="1400" dirty="0" err="1">
                <a:latin typeface="Calibri" panose="020F0502020204030204" pitchFamily="34" charset="0"/>
              </a:rPr>
              <a:t>log</a:t>
            </a:r>
            <a:r>
              <a:rPr lang="en-GB" sz="1400" dirty="0">
                <a:latin typeface="Calibri" panose="020F0502020204030204" pitchFamily="34" charset="0"/>
              </a:rPr>
              <a:t>( hello );</a:t>
            </a:r>
          </a:p>
          <a:p>
            <a:r>
              <a:rPr lang="en-GB" sz="1400" dirty="0">
                <a:latin typeface="Calibri" panose="020F0502020204030204" pitchFamily="34" charset="0"/>
              </a:rPr>
              <a:t>//=&gt; "HELLO MR. JOHN DOE"</a:t>
            </a:r>
          </a:p>
        </p:txBody>
      </p:sp>
      <p:sp>
        <p:nvSpPr>
          <p:cNvPr id="7" name="Rectangle 6">
            <a:extLst>
              <a:ext uri="{FF2B5EF4-FFF2-40B4-BE49-F238E27FC236}">
                <a16:creationId xmlns:a16="http://schemas.microsoft.com/office/drawing/2014/main" id="{32D037D8-8D2E-4A23-8170-8309ED5D406F}"/>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759996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B7D170-C947-4130-9B0C-B6C97EB79A5F}"/>
              </a:ext>
            </a:extLst>
          </p:cNvPr>
          <p:cNvSpPr>
            <a:spLocks noGrp="1"/>
          </p:cNvSpPr>
          <p:nvPr>
            <p:ph type="body" sz="quarter" idx="10"/>
          </p:nvPr>
        </p:nvSpPr>
        <p:spPr/>
        <p:txBody>
          <a:bodyPr/>
          <a:lstStyle/>
          <a:p>
            <a:r>
              <a:rPr lang="en-GB" dirty="0">
                <a:solidFill>
                  <a:schemeClr val="accent1"/>
                </a:solidFill>
              </a:rPr>
              <a:t>Any Questions?</a:t>
            </a:r>
            <a:endParaRPr lang="el-GR" dirty="0">
              <a:solidFill>
                <a:schemeClr val="accent1"/>
              </a:solidFill>
            </a:endParaRPr>
          </a:p>
        </p:txBody>
      </p:sp>
      <p:sp>
        <p:nvSpPr>
          <p:cNvPr id="3" name="Text Placeholder 2">
            <a:extLst>
              <a:ext uri="{FF2B5EF4-FFF2-40B4-BE49-F238E27FC236}">
                <a16:creationId xmlns:a16="http://schemas.microsoft.com/office/drawing/2014/main" id="{7C1FA7C3-9419-4D21-9C85-D14856D5966B}"/>
              </a:ext>
            </a:extLst>
          </p:cNvPr>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4" name="Slide Number Placeholder 3">
            <a:extLst>
              <a:ext uri="{FF2B5EF4-FFF2-40B4-BE49-F238E27FC236}">
                <a16:creationId xmlns:a16="http://schemas.microsoft.com/office/drawing/2014/main" id="{2FF76272-4F8D-4A2A-A324-7364882267C8}"/>
              </a:ext>
            </a:extLst>
          </p:cNvPr>
          <p:cNvSpPr>
            <a:spLocks noGrp="1"/>
          </p:cNvSpPr>
          <p:nvPr>
            <p:ph type="sldNum" sz="quarter" idx="18"/>
          </p:nvPr>
        </p:nvSpPr>
        <p:spPr/>
        <p:txBody>
          <a:bodyPr/>
          <a:lstStyle/>
          <a:p>
            <a:fld id="{89238D6C-D719-458F-8D22-021348AC9672}" type="slidenum">
              <a:rPr lang="el-GR" dirty="0" smtClean="0"/>
              <a:pPr/>
              <a:t>53</a:t>
            </a:fld>
            <a:endParaRPr lang="el-GR" dirty="0"/>
          </a:p>
        </p:txBody>
      </p:sp>
    </p:spTree>
    <p:extLst>
      <p:ext uri="{BB962C8B-B14F-4D97-AF65-F5344CB8AC3E}">
        <p14:creationId xmlns:p14="http://schemas.microsoft.com/office/powerpoint/2010/main" val="4016188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sz="1600" dirty="0">
                <a:latin typeface="Calibri"/>
                <a:cs typeface="Calibri"/>
              </a:rPr>
              <a:t>Template literals (Template strings) (MDN)</a:t>
            </a:r>
            <a:br>
              <a:rPr lang="en-US" sz="1600" dirty="0">
                <a:latin typeface="Calibri"/>
                <a:cs typeface="Calibri"/>
              </a:rPr>
            </a:br>
            <a:r>
              <a:rPr lang="en-US" sz="1600" dirty="0">
                <a:latin typeface="Calibri"/>
                <a:cs typeface="Calibri"/>
                <a:hlinkClick r:id="rId2"/>
              </a:rPr>
              <a:t>https://developer.mozilla.org/en-US/docs/Web/JavaScript/Reference/Template_literals</a:t>
            </a:r>
            <a:endParaRPr lang="en-US" sz="1600" dirty="0">
              <a:latin typeface="Calibri"/>
              <a:cs typeface="Calibri"/>
            </a:endParaRPr>
          </a:p>
          <a:p>
            <a:r>
              <a:rPr lang="en-US" sz="1600" dirty="0">
                <a:latin typeface="Calibri"/>
                <a:cs typeface="Calibri"/>
              </a:rPr>
              <a:t>Template Literals (ES6) - Beau teaches JavaScript</a:t>
            </a:r>
            <a:br>
              <a:rPr lang="en-US" sz="1600" dirty="0">
                <a:latin typeface="Calibri"/>
                <a:cs typeface="Calibri"/>
              </a:rPr>
            </a:br>
            <a:r>
              <a:rPr lang="en-US" sz="1600" dirty="0">
                <a:latin typeface="Calibri"/>
                <a:cs typeface="Calibri"/>
                <a:hlinkClick r:id="rId3"/>
              </a:rPr>
              <a:t>https://www.youtube.com/watch?v=kj8HU-_P2NU</a:t>
            </a:r>
            <a:endParaRPr lang="en-US" sz="1600" dirty="0">
              <a:latin typeface="Calibri"/>
              <a:cs typeface="Calibri"/>
            </a:endParaRPr>
          </a:p>
          <a:p>
            <a:r>
              <a:rPr lang="en-US" sz="1600" dirty="0">
                <a:latin typeface="Calibri"/>
                <a:cs typeface="Calibri"/>
              </a:rPr>
              <a:t>TAGGED TEMPLATES:</a:t>
            </a:r>
            <a:br>
              <a:rPr lang="en-US" sz="1600" dirty="0">
                <a:latin typeface="Calibri"/>
                <a:cs typeface="Calibri"/>
              </a:rPr>
            </a:br>
            <a:r>
              <a:rPr lang="en-US" sz="1600" dirty="0">
                <a:latin typeface="Calibri"/>
                <a:cs typeface="Calibri"/>
                <a:hlinkClick r:id="rId4"/>
              </a:rPr>
              <a:t>https://developer.mozilla.org/en-US/docs/Web/JavaScript/Reference/Template_literals#Tagged_templates</a:t>
            </a:r>
            <a:endParaRPr lang="en-US" sz="1600" dirty="0">
              <a:latin typeface="Calibri"/>
              <a:cs typeface="Calibri"/>
            </a:endParaRPr>
          </a:p>
          <a:p>
            <a:pPr marL="0" indent="0">
              <a:buNone/>
            </a:pPr>
            <a:endParaRPr lang="en-US" sz="1600" dirty="0">
              <a:latin typeface="Calibri"/>
              <a:cs typeface="Calibri"/>
            </a:endParaRPr>
          </a:p>
        </p:txBody>
      </p:sp>
      <p:sp>
        <p:nvSpPr>
          <p:cNvPr id="3" name="Title 2"/>
          <p:cNvSpPr>
            <a:spLocks noGrp="1"/>
          </p:cNvSpPr>
          <p:nvPr>
            <p:ph type="title"/>
          </p:nvPr>
        </p:nvSpPr>
        <p:spPr/>
        <p:txBody>
          <a:bodyPr/>
          <a:lstStyle/>
          <a:p>
            <a:r>
              <a:rPr lang="en-US" dirty="0"/>
              <a:t>References | Further Reading</a:t>
            </a:r>
            <a:endParaRPr lang="el-GR" dirty="0"/>
          </a:p>
        </p:txBody>
      </p:sp>
      <p:sp>
        <p:nvSpPr>
          <p:cNvPr id="5" name="Slide Number Placeholder 4">
            <a:extLst>
              <a:ext uri="{FF2B5EF4-FFF2-40B4-BE49-F238E27FC236}">
                <a16:creationId xmlns:a16="http://schemas.microsoft.com/office/drawing/2014/main" id="{44195F0A-AD31-42A3-857E-ACAFDF090BFC}"/>
              </a:ext>
            </a:extLst>
          </p:cNvPr>
          <p:cNvSpPr>
            <a:spLocks noGrp="1"/>
          </p:cNvSpPr>
          <p:nvPr>
            <p:ph type="sldNum" sz="quarter" idx="12"/>
          </p:nvPr>
        </p:nvSpPr>
        <p:spPr/>
        <p:txBody>
          <a:bodyPr/>
          <a:lstStyle/>
          <a:p>
            <a:fld id="{17F2974B-D1D3-4266-A092-58A40B94A82B}" type="slidenum">
              <a:rPr lang="el-GR" dirty="0" smtClean="0"/>
              <a:pPr/>
              <a:t>54</a:t>
            </a:fld>
            <a:endParaRPr lang="el-GR" dirty="0"/>
          </a:p>
        </p:txBody>
      </p:sp>
      <p:sp>
        <p:nvSpPr>
          <p:cNvPr id="9" name="Text Placeholder 8">
            <a:extLst>
              <a:ext uri="{FF2B5EF4-FFF2-40B4-BE49-F238E27FC236}">
                <a16:creationId xmlns:a16="http://schemas.microsoft.com/office/drawing/2014/main" id="{DFC25F19-DDAE-4275-9C71-5E53A34A911A}"/>
              </a:ext>
            </a:extLst>
          </p:cNvPr>
          <p:cNvSpPr>
            <a:spLocks noGrp="1"/>
          </p:cNvSpPr>
          <p:nvPr>
            <p:ph type="body" sz="quarter" idx="17"/>
          </p:nvPr>
        </p:nvSpPr>
        <p:spPr/>
        <p:txBody>
          <a:bodyPr/>
          <a:lstStyle/>
          <a:p>
            <a:r>
              <a:rPr lang="en-US" dirty="0"/>
              <a:t>PeopleCert Software Developer Skills | Trainer Slide Deck | React.JS</a:t>
            </a:r>
            <a:endParaRPr lang="en-GB" dirty="0"/>
          </a:p>
        </p:txBody>
      </p:sp>
    </p:spTree>
    <p:extLst>
      <p:ext uri="{BB962C8B-B14F-4D97-AF65-F5344CB8AC3E}">
        <p14:creationId xmlns:p14="http://schemas.microsoft.com/office/powerpoint/2010/main" val="1112687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E8AA32-83F2-41A5-9442-E507BAA959CA}"/>
              </a:ext>
            </a:extLst>
          </p:cNvPr>
          <p:cNvSpPr>
            <a:spLocks noGrp="1"/>
          </p:cNvSpPr>
          <p:nvPr>
            <p:ph type="body" sz="quarter" idx="10"/>
          </p:nvPr>
        </p:nvSpPr>
        <p:spPr>
          <a:xfrm>
            <a:off x="3576167" y="3099171"/>
            <a:ext cx="4846319" cy="616339"/>
          </a:xfrm>
        </p:spPr>
        <p:txBody>
          <a:bodyPr vert="horz" lIns="91440" tIns="45720" rIns="91440" bIns="45720" rtlCol="0" anchor="t">
            <a:normAutofit lnSpcReduction="10000"/>
          </a:bodyPr>
          <a:lstStyle/>
          <a:p>
            <a:pPr algn="ctr"/>
            <a:r>
              <a:rPr lang="en-GB" sz="3450" dirty="0">
                <a:latin typeface="Calibri"/>
                <a:cs typeface="Calibri"/>
              </a:rPr>
              <a:t>Spread …syntax</a:t>
            </a:r>
            <a:endParaRPr lang="en-US" dirty="0">
              <a:cs typeface="Calibri" panose="020F0502020204030204" pitchFamily="34" charset="0"/>
            </a:endParaRPr>
          </a:p>
        </p:txBody>
      </p:sp>
      <p:pic>
        <p:nvPicPr>
          <p:cNvPr id="10" name="Picture Placeholder 9" descr="Web design">
            <a:extLst>
              <a:ext uri="{FF2B5EF4-FFF2-40B4-BE49-F238E27FC236}">
                <a16:creationId xmlns:a16="http://schemas.microsoft.com/office/drawing/2014/main" id="{A2652CC1-D065-43F2-B826-05785BF17EE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102" b="2102"/>
          <a:stretch>
            <a:fillRect/>
          </a:stretch>
        </p:blipFill>
        <p:spPr/>
      </p:pic>
      <p:sp>
        <p:nvSpPr>
          <p:cNvPr id="2" name="Title 1"/>
          <p:cNvSpPr>
            <a:spLocks noGrp="1"/>
          </p:cNvSpPr>
          <p:nvPr>
            <p:ph type="title" idx="4294967295"/>
          </p:nvPr>
        </p:nvSpPr>
        <p:spPr>
          <a:xfrm>
            <a:off x="0" y="395288"/>
            <a:ext cx="7554913" cy="587375"/>
          </a:xfrm>
        </p:spPr>
        <p:txBody>
          <a:bodyPr>
            <a:normAutofit fontScale="90000"/>
          </a:bodyPr>
          <a:lstStyle/>
          <a:p>
            <a:br>
              <a:rPr lang="en-US" dirty="0"/>
            </a:br>
            <a:endParaRPr lang="el-GR" dirty="0"/>
          </a:p>
        </p:txBody>
      </p:sp>
      <p:sp>
        <p:nvSpPr>
          <p:cNvPr id="11" name="Slide Number Placeholder 10">
            <a:extLst>
              <a:ext uri="{FF2B5EF4-FFF2-40B4-BE49-F238E27FC236}">
                <a16:creationId xmlns:a16="http://schemas.microsoft.com/office/drawing/2014/main" id="{AD060AE4-40EB-4C9A-9833-6241C89FA6FC}"/>
              </a:ext>
            </a:extLst>
          </p:cNvPr>
          <p:cNvSpPr>
            <a:spLocks noGrp="1"/>
          </p:cNvSpPr>
          <p:nvPr>
            <p:ph type="sldNum" sz="quarter" idx="16"/>
          </p:nvPr>
        </p:nvSpPr>
        <p:spPr/>
        <p:txBody>
          <a:bodyPr/>
          <a:lstStyle/>
          <a:p>
            <a:fld id="{98B0DE27-DCAB-46AA-9644-18D4F0B8CCA3}" type="slidenum">
              <a:rPr lang="en-US" smtClean="0"/>
              <a:pPr/>
              <a:t>55</a:t>
            </a:fld>
            <a:endParaRPr lang="en-US"/>
          </a:p>
        </p:txBody>
      </p:sp>
    </p:spTree>
    <p:extLst>
      <p:ext uri="{BB962C8B-B14F-4D97-AF65-F5344CB8AC3E}">
        <p14:creationId xmlns:p14="http://schemas.microsoft.com/office/powerpoint/2010/main" val="38291384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Spread Syntax (1)</a:t>
            </a:r>
            <a:endParaRPr lang="en-US" b="1" dirty="0"/>
          </a:p>
        </p:txBody>
      </p:sp>
      <p:sp>
        <p:nvSpPr>
          <p:cNvPr id="3" name="Content Placeholder 2"/>
          <p:cNvSpPr>
            <a:spLocks noGrp="1"/>
          </p:cNvSpPr>
          <p:nvPr>
            <p:ph idx="1"/>
          </p:nvPr>
        </p:nvSpPr>
        <p:spPr/>
        <p:txBody>
          <a:bodyPr>
            <a:normAutofit/>
          </a:bodyPr>
          <a:lstStyle/>
          <a:p>
            <a:r>
              <a:rPr lang="en-GB" dirty="0"/>
              <a:t>With the introduction of the </a:t>
            </a:r>
            <a:r>
              <a:rPr lang="en-GB" b="1" dirty="0">
                <a:solidFill>
                  <a:schemeClr val="accent1"/>
                </a:solidFill>
              </a:rPr>
              <a:t>Spread operator</a:t>
            </a:r>
            <a:r>
              <a:rPr lang="en-GB" dirty="0"/>
              <a:t>, we can spread out the values of Arrays, Strings or Objects in various places, which make this syntax an extremely useful tool for JavaScript programmers. The examples in this section will lay out the simplicity and power of the spread syntax.</a:t>
            </a:r>
          </a:p>
          <a:p>
            <a:r>
              <a:rPr lang="en-GB" dirty="0"/>
              <a:t>Firstly, the </a:t>
            </a:r>
            <a:r>
              <a:rPr lang="en-GB" b="1" dirty="0">
                <a:solidFill>
                  <a:schemeClr val="accent1"/>
                </a:solidFill>
              </a:rPr>
              <a:t>spread operator </a:t>
            </a:r>
            <a:r>
              <a:rPr lang="en-GB" dirty="0"/>
              <a:t>can operate on </a:t>
            </a:r>
            <a:r>
              <a:rPr lang="en-GB" b="1" dirty="0">
                <a:solidFill>
                  <a:schemeClr val="accent1"/>
                </a:solidFill>
              </a:rPr>
              <a:t>Strings</a:t>
            </a:r>
            <a:r>
              <a:rPr lang="en-GB" dirty="0"/>
              <a:t>, which results in a new Array containing all the string characters:</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56</a:t>
            </a:fld>
            <a:endParaRPr lang="el-GR" dirty="0"/>
          </a:p>
        </p:txBody>
      </p:sp>
      <p:sp>
        <p:nvSpPr>
          <p:cNvPr id="6" name="TextBox 5">
            <a:extLst>
              <a:ext uri="{FF2B5EF4-FFF2-40B4-BE49-F238E27FC236}">
                <a16:creationId xmlns:a16="http://schemas.microsoft.com/office/drawing/2014/main" id="{C20F484A-0BDD-164F-B97A-AB05770BCD37}"/>
              </a:ext>
            </a:extLst>
          </p:cNvPr>
          <p:cNvSpPr txBox="1"/>
          <p:nvPr/>
        </p:nvSpPr>
        <p:spPr>
          <a:xfrm>
            <a:off x="1130683" y="2916948"/>
            <a:ext cx="7142049" cy="2062103"/>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a:t>
            </a:r>
            <a:r>
              <a:rPr lang="en-GB" sz="1600" dirty="0" err="1">
                <a:latin typeface="Calibri" panose="020F0502020204030204" pitchFamily="34" charset="0"/>
              </a:rPr>
              <a:t>favorite</a:t>
            </a:r>
            <a:r>
              <a:rPr lang="en-GB" sz="1600" dirty="0">
                <a:latin typeface="Calibri" panose="020F0502020204030204" pitchFamily="34" charset="0"/>
              </a:rPr>
              <a:t> = "JavaScript";</a:t>
            </a:r>
          </a:p>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a:t>
            </a:r>
            <a:r>
              <a:rPr lang="en-GB" sz="1600" dirty="0" err="1">
                <a:latin typeface="Calibri" panose="020F0502020204030204" pitchFamily="34" charset="0"/>
              </a:rPr>
              <a:t>favoriteArray</a:t>
            </a:r>
            <a:r>
              <a:rPr lang="en-GB" sz="1600" dirty="0">
                <a:latin typeface="Calibri" panose="020F0502020204030204" pitchFamily="34" charset="0"/>
              </a:rPr>
              <a:t> = [...</a:t>
            </a:r>
            <a:r>
              <a:rPr lang="en-GB" sz="1600" dirty="0" err="1">
                <a:latin typeface="Calibri" panose="020F0502020204030204" pitchFamily="34" charset="0"/>
              </a:rPr>
              <a:t>favorite</a:t>
            </a:r>
            <a:r>
              <a:rPr lang="en-GB" sz="1600" dirty="0">
                <a:latin typeface="Calibri" panose="020F0502020204030204" pitchFamily="34" charset="0"/>
              </a:rPr>
              <a:t>];</a:t>
            </a:r>
          </a:p>
          <a:p>
            <a:endParaRPr lang="en-GB" sz="1600" dirty="0">
              <a:latin typeface="Calibri" panose="020F0502020204030204" pitchFamily="34" charset="0"/>
            </a:endParaRPr>
          </a:p>
          <a:p>
            <a:r>
              <a:rPr lang="en-GB" sz="1600" dirty="0" err="1">
                <a:latin typeface="Calibri" panose="020F0502020204030204" pitchFamily="34" charset="0"/>
              </a:rPr>
              <a:t>console.log</a:t>
            </a:r>
            <a:r>
              <a:rPr lang="en-GB" sz="1600" dirty="0">
                <a:latin typeface="Calibri" panose="020F0502020204030204" pitchFamily="34" charset="0"/>
              </a:rPr>
              <a:t>( </a:t>
            </a:r>
            <a:r>
              <a:rPr lang="en-GB" sz="1600" dirty="0" err="1">
                <a:latin typeface="Calibri" panose="020F0502020204030204" pitchFamily="34" charset="0"/>
              </a:rPr>
              <a:t>favoriteArray</a:t>
            </a:r>
            <a:r>
              <a:rPr lang="en-GB" sz="1600" dirty="0">
                <a:latin typeface="Calibri" panose="020F0502020204030204" pitchFamily="34" charset="0"/>
              </a:rPr>
              <a:t> ); </a:t>
            </a:r>
          </a:p>
          <a:p>
            <a:r>
              <a:rPr lang="en-GB" sz="1600" dirty="0">
                <a:latin typeface="Calibri" panose="020F0502020204030204" pitchFamily="34" charset="0"/>
              </a:rPr>
              <a:t>//=&gt; ["J", "a", "v", "a", "S", "c", "r", "</a:t>
            </a:r>
            <a:r>
              <a:rPr lang="en-GB" sz="1600" dirty="0" err="1">
                <a:latin typeface="Calibri" panose="020F0502020204030204" pitchFamily="34" charset="0"/>
              </a:rPr>
              <a:t>i</a:t>
            </a:r>
            <a:r>
              <a:rPr lang="en-GB" sz="1600" dirty="0">
                <a:latin typeface="Calibri" panose="020F0502020204030204" pitchFamily="34" charset="0"/>
              </a:rPr>
              <a:t>", "p", "t"]</a:t>
            </a:r>
          </a:p>
          <a:p>
            <a:endParaRPr lang="en-GB" sz="1600" dirty="0">
              <a:latin typeface="Calibri" panose="020F0502020204030204" pitchFamily="34" charset="0"/>
            </a:endParaRPr>
          </a:p>
        </p:txBody>
      </p:sp>
      <p:sp>
        <p:nvSpPr>
          <p:cNvPr id="7" name="Rectangle 6">
            <a:extLst>
              <a:ext uri="{FF2B5EF4-FFF2-40B4-BE49-F238E27FC236}">
                <a16:creationId xmlns:a16="http://schemas.microsoft.com/office/drawing/2014/main" id="{7B571942-2D4D-4737-976C-716BBAE6C6D4}"/>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0542775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Spread Syntax (2)</a:t>
            </a:r>
            <a:endParaRPr lang="en-US" b="1" dirty="0"/>
          </a:p>
        </p:txBody>
      </p:sp>
      <p:sp>
        <p:nvSpPr>
          <p:cNvPr id="3" name="Content Placeholder 2"/>
          <p:cNvSpPr>
            <a:spLocks noGrp="1"/>
          </p:cNvSpPr>
          <p:nvPr>
            <p:ph idx="1"/>
          </p:nvPr>
        </p:nvSpPr>
        <p:spPr/>
        <p:txBody>
          <a:bodyPr>
            <a:normAutofit/>
          </a:bodyPr>
          <a:lstStyle/>
          <a:p>
            <a:r>
              <a:rPr lang="en-GB" dirty="0"/>
              <a:t>It can also work on Array values, allowing use to easily unpack the values of an Array:</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Keep in mind, that </a:t>
            </a:r>
            <a:r>
              <a:rPr lang="en-GB" b="1" dirty="0">
                <a:solidFill>
                  <a:schemeClr val="accent1"/>
                </a:solidFill>
              </a:rPr>
              <a:t>copied</a:t>
            </a:r>
            <a:r>
              <a:rPr lang="en-GB" dirty="0"/>
              <a:t> and </a:t>
            </a:r>
            <a:r>
              <a:rPr lang="en-GB" b="1" dirty="0">
                <a:solidFill>
                  <a:schemeClr val="accent1"/>
                </a:solidFill>
              </a:rPr>
              <a:t>letters</a:t>
            </a:r>
            <a:r>
              <a:rPr lang="en-GB" dirty="0"/>
              <a:t> are now two different arrays with their own copy of the letter values, acting independently.</a:t>
            </a:r>
          </a:p>
          <a:p>
            <a:endParaRPr lang="en-GB" dirty="0"/>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57</a:t>
            </a:fld>
            <a:endParaRPr lang="el-GR" dirty="0"/>
          </a:p>
        </p:txBody>
      </p:sp>
      <p:sp>
        <p:nvSpPr>
          <p:cNvPr id="6" name="TextBox 5">
            <a:extLst>
              <a:ext uri="{FF2B5EF4-FFF2-40B4-BE49-F238E27FC236}">
                <a16:creationId xmlns:a16="http://schemas.microsoft.com/office/drawing/2014/main" id="{C20F484A-0BDD-164F-B97A-AB05770BCD37}"/>
              </a:ext>
            </a:extLst>
          </p:cNvPr>
          <p:cNvSpPr txBox="1"/>
          <p:nvPr/>
        </p:nvSpPr>
        <p:spPr>
          <a:xfrm>
            <a:off x="1203158" y="1809322"/>
            <a:ext cx="7069574" cy="2062103"/>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letters = [ "B", "C", "D" ];</a:t>
            </a:r>
          </a:p>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copied = [ ...letters ];</a:t>
            </a:r>
          </a:p>
          <a:p>
            <a:endParaRPr lang="en-GB" sz="1600" dirty="0">
              <a:latin typeface="Calibri" panose="020F0502020204030204" pitchFamily="34" charset="0"/>
            </a:endParaRPr>
          </a:p>
          <a:p>
            <a:r>
              <a:rPr lang="en-GB" sz="1600" dirty="0" err="1">
                <a:latin typeface="Calibri" panose="020F0502020204030204" pitchFamily="34" charset="0"/>
              </a:rPr>
              <a:t>console.log</a:t>
            </a:r>
            <a:r>
              <a:rPr lang="en-GB" sz="1600" dirty="0">
                <a:latin typeface="Calibri" panose="020F0502020204030204" pitchFamily="34" charset="0"/>
              </a:rPr>
              <a:t>( copied );</a:t>
            </a:r>
          </a:p>
          <a:p>
            <a:r>
              <a:rPr lang="en-GB" sz="1600" dirty="0">
                <a:latin typeface="Calibri" panose="020F0502020204030204" pitchFamily="34" charset="0"/>
              </a:rPr>
              <a:t>//=&gt; [ "B", "C", "D" ] </a:t>
            </a:r>
          </a:p>
          <a:p>
            <a:endParaRPr lang="en-GB" sz="1600" dirty="0">
              <a:latin typeface="Calibri" panose="020F0502020204030204" pitchFamily="34" charset="0"/>
            </a:endParaRPr>
          </a:p>
        </p:txBody>
      </p:sp>
      <p:sp>
        <p:nvSpPr>
          <p:cNvPr id="7" name="Rectangle 6">
            <a:extLst>
              <a:ext uri="{FF2B5EF4-FFF2-40B4-BE49-F238E27FC236}">
                <a16:creationId xmlns:a16="http://schemas.microsoft.com/office/drawing/2014/main" id="{17BD04E3-3768-4668-BF88-2A858857F449}"/>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251966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Spread Syntax (4)</a:t>
            </a:r>
            <a:endParaRPr lang="en-US" b="1" dirty="0"/>
          </a:p>
        </p:txBody>
      </p:sp>
      <p:sp>
        <p:nvSpPr>
          <p:cNvPr id="3" name="Content Placeholder 2"/>
          <p:cNvSpPr>
            <a:spLocks noGrp="1"/>
          </p:cNvSpPr>
          <p:nvPr>
            <p:ph idx="1"/>
          </p:nvPr>
        </p:nvSpPr>
        <p:spPr/>
        <p:txBody>
          <a:bodyPr>
            <a:normAutofit/>
          </a:bodyPr>
          <a:lstStyle/>
          <a:p>
            <a:r>
              <a:rPr lang="en-GB" dirty="0"/>
              <a:t>We can also </a:t>
            </a:r>
            <a:r>
              <a:rPr lang="en-GB" b="1" dirty="0">
                <a:solidFill>
                  <a:schemeClr val="accent1"/>
                </a:solidFill>
              </a:rPr>
              <a:t>place</a:t>
            </a:r>
            <a:r>
              <a:rPr lang="en-GB" dirty="0"/>
              <a:t> the </a:t>
            </a:r>
            <a:r>
              <a:rPr lang="en-GB" b="1" dirty="0">
                <a:solidFill>
                  <a:schemeClr val="accent1"/>
                </a:solidFill>
              </a:rPr>
              <a:t>spread operator </a:t>
            </a:r>
            <a:r>
              <a:rPr lang="en-GB" dirty="0"/>
              <a:t>at </a:t>
            </a:r>
            <a:r>
              <a:rPr lang="en-GB" b="1" dirty="0">
                <a:solidFill>
                  <a:schemeClr val="accent1"/>
                </a:solidFill>
              </a:rPr>
              <a:t>different spots </a:t>
            </a:r>
            <a:r>
              <a:rPr lang="en-GB" dirty="0"/>
              <a:t>in the </a:t>
            </a:r>
            <a:r>
              <a:rPr lang="en-GB" b="1" dirty="0">
                <a:solidFill>
                  <a:schemeClr val="accent1"/>
                </a:solidFill>
              </a:rPr>
              <a:t>new array</a:t>
            </a:r>
            <a:r>
              <a:rPr lang="en-GB" dirty="0"/>
              <a:t>:</a:t>
            </a:r>
          </a:p>
          <a:p>
            <a:endParaRPr lang="en-GB" dirty="0"/>
          </a:p>
          <a:p>
            <a:endParaRPr lang="en-GB" dirty="0"/>
          </a:p>
          <a:p>
            <a:endParaRPr lang="en-GB" dirty="0"/>
          </a:p>
          <a:p>
            <a:endParaRPr lang="en-GB" dirty="0"/>
          </a:p>
          <a:p>
            <a:endParaRPr lang="en-GB" dirty="0"/>
          </a:p>
          <a:p>
            <a:endParaRPr lang="en-GB" dirty="0"/>
          </a:p>
          <a:p>
            <a:r>
              <a:rPr lang="en-GB" dirty="0"/>
              <a:t>We can even </a:t>
            </a:r>
            <a:r>
              <a:rPr lang="en-GB" b="1" dirty="0">
                <a:solidFill>
                  <a:schemeClr val="accent1"/>
                </a:solidFill>
              </a:rPr>
              <a:t>swap values </a:t>
            </a:r>
            <a:r>
              <a:rPr lang="en-GB" dirty="0"/>
              <a:t>without intermediary variables:</a:t>
            </a:r>
          </a:p>
          <a:p>
            <a:endParaRPr lang="en-GB" dirty="0"/>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58</a:t>
            </a:fld>
            <a:endParaRPr lang="el-GR" dirty="0"/>
          </a:p>
        </p:txBody>
      </p:sp>
      <p:sp>
        <p:nvSpPr>
          <p:cNvPr id="6" name="TextBox 5">
            <a:extLst>
              <a:ext uri="{FF2B5EF4-FFF2-40B4-BE49-F238E27FC236}">
                <a16:creationId xmlns:a16="http://schemas.microsoft.com/office/drawing/2014/main" id="{C20F484A-0BDD-164F-B97A-AB05770BCD37}"/>
              </a:ext>
            </a:extLst>
          </p:cNvPr>
          <p:cNvSpPr txBox="1"/>
          <p:nvPr/>
        </p:nvSpPr>
        <p:spPr>
          <a:xfrm>
            <a:off x="1203158" y="1659549"/>
            <a:ext cx="7069574" cy="1569660"/>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err="1">
                <a:latin typeface="Calibri" panose="020F0502020204030204" pitchFamily="34" charset="0"/>
              </a:rPr>
              <a:t>const</a:t>
            </a:r>
            <a:r>
              <a:rPr lang="en-GB" sz="1600" dirty="0">
                <a:latin typeface="Calibri" panose="020F0502020204030204" pitchFamily="34" charset="0"/>
              </a:rPr>
              <a:t> letters = [ "B", "C", "D" ];</a:t>
            </a:r>
          </a:p>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a:t>
            </a:r>
            <a:r>
              <a:rPr lang="en-GB" sz="1600" dirty="0" err="1">
                <a:latin typeface="Calibri" panose="020F0502020204030204" pitchFamily="34" charset="0"/>
              </a:rPr>
              <a:t>moreLetters</a:t>
            </a:r>
            <a:r>
              <a:rPr lang="en-GB" sz="1600" dirty="0">
                <a:latin typeface="Calibri" panose="020F0502020204030204" pitchFamily="34" charset="0"/>
              </a:rPr>
              <a:t> = [ "A", ...letters, "E" ];</a:t>
            </a:r>
          </a:p>
          <a:p>
            <a:endParaRPr lang="en-GB" sz="1600" dirty="0">
              <a:latin typeface="Calibri" panose="020F0502020204030204" pitchFamily="34" charset="0"/>
            </a:endParaRPr>
          </a:p>
          <a:p>
            <a:r>
              <a:rPr lang="en-GB" sz="1600" dirty="0" err="1">
                <a:latin typeface="Calibri" panose="020F0502020204030204" pitchFamily="34" charset="0"/>
              </a:rPr>
              <a:t>console.log</a:t>
            </a:r>
            <a:r>
              <a:rPr lang="en-GB" sz="1600" dirty="0">
                <a:latin typeface="Calibri" panose="020F0502020204030204" pitchFamily="34" charset="0"/>
              </a:rPr>
              <a:t>( </a:t>
            </a:r>
            <a:r>
              <a:rPr lang="en-GB" sz="1600" dirty="0" err="1">
                <a:latin typeface="Calibri" panose="020F0502020204030204" pitchFamily="34" charset="0"/>
              </a:rPr>
              <a:t>moreLetters</a:t>
            </a:r>
            <a:r>
              <a:rPr lang="en-GB" sz="1600" dirty="0">
                <a:latin typeface="Calibri" panose="020F0502020204030204" pitchFamily="34" charset="0"/>
              </a:rPr>
              <a:t> );</a:t>
            </a:r>
          </a:p>
          <a:p>
            <a:r>
              <a:rPr lang="en-GB" sz="1600" dirty="0">
                <a:latin typeface="Calibri" panose="020F0502020204030204" pitchFamily="34" charset="0"/>
              </a:rPr>
              <a:t>//=&gt; [ "A", "B", "C", "D", "E" ] </a:t>
            </a:r>
          </a:p>
        </p:txBody>
      </p:sp>
      <p:sp>
        <p:nvSpPr>
          <p:cNvPr id="7" name="TextBox 6">
            <a:extLst>
              <a:ext uri="{FF2B5EF4-FFF2-40B4-BE49-F238E27FC236}">
                <a16:creationId xmlns:a16="http://schemas.microsoft.com/office/drawing/2014/main" id="{80E47838-1A9F-5745-B948-D6088D46AA0F}"/>
              </a:ext>
            </a:extLst>
          </p:cNvPr>
          <p:cNvSpPr txBox="1"/>
          <p:nvPr/>
        </p:nvSpPr>
        <p:spPr>
          <a:xfrm>
            <a:off x="1203158" y="3984963"/>
            <a:ext cx="7069574" cy="1569660"/>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rPr>
              <a:t>let a = "FIRST";</a:t>
            </a:r>
          </a:p>
          <a:p>
            <a:r>
              <a:rPr lang="en-GB" sz="1600" dirty="0">
                <a:latin typeface="Calibri" panose="020F0502020204030204" pitchFamily="34" charset="0"/>
              </a:rPr>
              <a:t>let b = "SECOND";</a:t>
            </a:r>
          </a:p>
          <a:p>
            <a:r>
              <a:rPr lang="en-GB" sz="1600" dirty="0">
                <a:latin typeface="Calibri" panose="020F0502020204030204" pitchFamily="34" charset="0"/>
              </a:rPr>
              <a:t>[ a, b ] = [ b, a ];</a:t>
            </a:r>
          </a:p>
          <a:p>
            <a:endParaRPr lang="en-GB" sz="1600" dirty="0">
              <a:latin typeface="Calibri" panose="020F0502020204030204" pitchFamily="34" charset="0"/>
            </a:endParaRPr>
          </a:p>
          <a:p>
            <a:r>
              <a:rPr lang="en-GB" sz="1600" dirty="0" err="1">
                <a:latin typeface="Calibri" panose="020F0502020204030204" pitchFamily="34" charset="0"/>
              </a:rPr>
              <a:t>console.log</a:t>
            </a:r>
            <a:r>
              <a:rPr lang="en-GB" sz="1600" dirty="0">
                <a:latin typeface="Calibri" panose="020F0502020204030204" pitchFamily="34" charset="0"/>
              </a:rPr>
              <a:t>( a, b );</a:t>
            </a:r>
          </a:p>
          <a:p>
            <a:r>
              <a:rPr lang="en-GB" sz="1600" dirty="0">
                <a:latin typeface="Calibri" panose="020F0502020204030204" pitchFamily="34" charset="0"/>
              </a:rPr>
              <a:t>//=&gt; "SECOND", "FIRST" </a:t>
            </a:r>
          </a:p>
        </p:txBody>
      </p:sp>
      <p:sp>
        <p:nvSpPr>
          <p:cNvPr id="8" name="Rectangle 7">
            <a:extLst>
              <a:ext uri="{FF2B5EF4-FFF2-40B4-BE49-F238E27FC236}">
                <a16:creationId xmlns:a16="http://schemas.microsoft.com/office/drawing/2014/main" id="{7842D1F4-D29C-422E-971F-3499FC250956}"/>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22373215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Spread Syntax (5)</a:t>
            </a:r>
            <a:endParaRPr lang="en-US" b="1" dirty="0"/>
          </a:p>
        </p:txBody>
      </p:sp>
      <p:sp>
        <p:nvSpPr>
          <p:cNvPr id="3" name="Content Placeholder 2"/>
          <p:cNvSpPr>
            <a:spLocks noGrp="1"/>
          </p:cNvSpPr>
          <p:nvPr>
            <p:ph idx="1"/>
          </p:nvPr>
        </p:nvSpPr>
        <p:spPr/>
        <p:txBody>
          <a:bodyPr>
            <a:normAutofit/>
          </a:bodyPr>
          <a:lstStyle/>
          <a:p>
            <a:r>
              <a:rPr lang="en-GB" dirty="0"/>
              <a:t>Spread operator, works equally well with Object properties: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Make sure to note, that the second object </a:t>
            </a:r>
            <a:r>
              <a:rPr lang="en-GB" b="1" dirty="0">
                <a:solidFill>
                  <a:schemeClr val="accent1"/>
                </a:solidFill>
              </a:rPr>
              <a:t>clone</a:t>
            </a:r>
            <a:r>
              <a:rPr lang="en-GB" dirty="0"/>
              <a:t> contains a shallow copy of object </a:t>
            </a:r>
            <a:r>
              <a:rPr lang="en-GB" b="1" dirty="0" err="1">
                <a:solidFill>
                  <a:schemeClr val="accent1"/>
                </a:solidFill>
              </a:rPr>
              <a:t>obj</a:t>
            </a:r>
            <a:r>
              <a:rPr lang="en-GB" dirty="0"/>
              <a:t> and behaves as an independent entity.</a:t>
            </a:r>
          </a:p>
          <a:p>
            <a:endParaRPr lang="en-GB" dirty="0"/>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59</a:t>
            </a:fld>
            <a:endParaRPr lang="el-GR" dirty="0"/>
          </a:p>
        </p:txBody>
      </p:sp>
      <p:sp>
        <p:nvSpPr>
          <p:cNvPr id="6" name="TextBox 5">
            <a:extLst>
              <a:ext uri="{FF2B5EF4-FFF2-40B4-BE49-F238E27FC236}">
                <a16:creationId xmlns:a16="http://schemas.microsoft.com/office/drawing/2014/main" id="{C20F484A-0BDD-164F-B97A-AB05770BCD37}"/>
              </a:ext>
            </a:extLst>
          </p:cNvPr>
          <p:cNvSpPr txBox="1"/>
          <p:nvPr/>
        </p:nvSpPr>
        <p:spPr>
          <a:xfrm>
            <a:off x="1087655" y="1880266"/>
            <a:ext cx="7185077" cy="2062103"/>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a:t>
            </a:r>
            <a:r>
              <a:rPr lang="en-GB" sz="1600" dirty="0" err="1">
                <a:latin typeface="Calibri" panose="020F0502020204030204" pitchFamily="34" charset="0"/>
              </a:rPr>
              <a:t>obj</a:t>
            </a:r>
            <a:r>
              <a:rPr lang="en-GB" sz="1600" dirty="0">
                <a:latin typeface="Calibri" panose="020F0502020204030204" pitchFamily="34" charset="0"/>
              </a:rPr>
              <a:t> = { a: "FIRST", b: "SECOND" }</a:t>
            </a:r>
          </a:p>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clone = { ...</a:t>
            </a:r>
            <a:r>
              <a:rPr lang="en-GB" sz="1600" dirty="0" err="1">
                <a:latin typeface="Calibri" panose="020F0502020204030204" pitchFamily="34" charset="0"/>
              </a:rPr>
              <a:t>obj</a:t>
            </a:r>
            <a:r>
              <a:rPr lang="en-GB" sz="1600" dirty="0">
                <a:latin typeface="Calibri" panose="020F0502020204030204" pitchFamily="34" charset="0"/>
              </a:rPr>
              <a:t> }</a:t>
            </a:r>
          </a:p>
          <a:p>
            <a:endParaRPr lang="en-GB" sz="1600" dirty="0">
              <a:latin typeface="Calibri" panose="020F0502020204030204" pitchFamily="34" charset="0"/>
            </a:endParaRPr>
          </a:p>
          <a:p>
            <a:r>
              <a:rPr lang="en-GB" sz="1600" dirty="0" err="1">
                <a:latin typeface="Calibri" panose="020F0502020204030204" pitchFamily="34" charset="0"/>
              </a:rPr>
              <a:t>console.log</a:t>
            </a:r>
            <a:r>
              <a:rPr lang="en-GB" sz="1600" dirty="0">
                <a:latin typeface="Calibri" panose="020F0502020204030204" pitchFamily="34" charset="0"/>
              </a:rPr>
              <a:t>( clone );</a:t>
            </a:r>
          </a:p>
          <a:p>
            <a:r>
              <a:rPr lang="en-GB" sz="1600" dirty="0">
                <a:latin typeface="Calibri" panose="020F0502020204030204" pitchFamily="34" charset="0"/>
              </a:rPr>
              <a:t>//=&gt; { a: "FIRST", b: "SECOND" }</a:t>
            </a:r>
          </a:p>
          <a:p>
            <a:endParaRPr lang="en-GB" sz="1600" dirty="0">
              <a:latin typeface="Calibri" panose="020F0502020204030204" pitchFamily="34" charset="0"/>
            </a:endParaRPr>
          </a:p>
        </p:txBody>
      </p:sp>
      <p:sp>
        <p:nvSpPr>
          <p:cNvPr id="7" name="Rectangle 6">
            <a:extLst>
              <a:ext uri="{FF2B5EF4-FFF2-40B4-BE49-F238E27FC236}">
                <a16:creationId xmlns:a16="http://schemas.microsoft.com/office/drawing/2014/main" id="{FC42D4B2-0016-4492-A5A0-4048A28FC144}"/>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185744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8DCD-515A-4133-A3F2-2F168A018C36}"/>
              </a:ext>
            </a:extLst>
          </p:cNvPr>
          <p:cNvSpPr>
            <a:spLocks noGrp="1"/>
          </p:cNvSpPr>
          <p:nvPr>
            <p:ph type="title"/>
          </p:nvPr>
        </p:nvSpPr>
        <p:spPr/>
        <p:txBody>
          <a:bodyPr/>
          <a:lstStyle/>
          <a:p>
            <a:r>
              <a:rPr lang="en-US" dirty="0"/>
              <a:t>Learning Objectives</a:t>
            </a:r>
            <a:endParaRPr lang="el-GR" dirty="0"/>
          </a:p>
        </p:txBody>
      </p:sp>
      <p:sp>
        <p:nvSpPr>
          <p:cNvPr id="3" name="Content Placeholder 2">
            <a:extLst>
              <a:ext uri="{FF2B5EF4-FFF2-40B4-BE49-F238E27FC236}">
                <a16:creationId xmlns:a16="http://schemas.microsoft.com/office/drawing/2014/main" id="{AAA4E0EC-0A31-41ED-AC05-12548C17A0FF}"/>
              </a:ext>
            </a:extLst>
          </p:cNvPr>
          <p:cNvSpPr>
            <a:spLocks noGrp="1"/>
          </p:cNvSpPr>
          <p:nvPr>
            <p:ph idx="1"/>
          </p:nvPr>
        </p:nvSpPr>
        <p:spPr/>
        <p:txBody>
          <a:bodyPr>
            <a:normAutofit/>
          </a:bodyPr>
          <a:lstStyle/>
          <a:p>
            <a:r>
              <a:rPr lang="en-US" sz="1800" dirty="0"/>
              <a:t>Familiarize yourself with the syntax of ECMAScript 2015 (ES6)</a:t>
            </a:r>
          </a:p>
          <a:p>
            <a:r>
              <a:rPr lang="en-US" sz="1800" dirty="0"/>
              <a:t>Learn how to use and extend Classes</a:t>
            </a:r>
          </a:p>
          <a:p>
            <a:r>
              <a:rPr lang="en-US" sz="1800" dirty="0"/>
              <a:t>Understand and utilize the new syntax offered by ES6</a:t>
            </a:r>
          </a:p>
          <a:p>
            <a:r>
              <a:rPr lang="en-US" sz="1800" dirty="0"/>
              <a:t>Handle asynchronous code with ease using async/await</a:t>
            </a:r>
          </a:p>
          <a:p>
            <a:r>
              <a:rPr lang="en-US" sz="1800" dirty="0"/>
              <a:t>Practice on the fundamental concepts of ES6</a:t>
            </a:r>
          </a:p>
          <a:p>
            <a:r>
              <a:rPr lang="en-US" sz="1800" dirty="0"/>
              <a:t>Prepare yourself for working with Frontend frameworks that rely heavily on ES6 syntax (React.JS, Angular, Vue.JS, etc.)</a:t>
            </a:r>
          </a:p>
          <a:p>
            <a:endParaRPr lang="en-US" sz="1800" dirty="0"/>
          </a:p>
        </p:txBody>
      </p:sp>
      <p:sp>
        <p:nvSpPr>
          <p:cNvPr id="9" name="Text Placeholder 8">
            <a:extLst>
              <a:ext uri="{FF2B5EF4-FFF2-40B4-BE49-F238E27FC236}">
                <a16:creationId xmlns:a16="http://schemas.microsoft.com/office/drawing/2014/main" id="{177E621C-ACAD-4DA6-838A-20F690A32EFF}"/>
              </a:ext>
            </a:extLst>
          </p:cNvPr>
          <p:cNvSpPr>
            <a:spLocks noGrp="1"/>
          </p:cNvSpPr>
          <p:nvPr>
            <p:ph type="body" sz="quarter" idx="17"/>
          </p:nvPr>
        </p:nvSpPr>
        <p:spPr/>
        <p:txBody>
          <a:bodyPr/>
          <a:lstStyle/>
          <a:p>
            <a:r>
              <a:rPr lang="en-US" dirty="0"/>
              <a:t>PeopleCert Software Developer Skills | Trainer Slide Deck | React.JS</a:t>
            </a:r>
            <a:endParaRPr lang="en-GB" dirty="0"/>
          </a:p>
        </p:txBody>
      </p:sp>
      <p:sp>
        <p:nvSpPr>
          <p:cNvPr id="5" name="Slide Number Placeholder 4">
            <a:extLst>
              <a:ext uri="{FF2B5EF4-FFF2-40B4-BE49-F238E27FC236}">
                <a16:creationId xmlns:a16="http://schemas.microsoft.com/office/drawing/2014/main" id="{030208E3-2406-45C7-8BCD-E4FE3A53FD3F}"/>
              </a:ext>
            </a:extLst>
          </p:cNvPr>
          <p:cNvSpPr>
            <a:spLocks noGrp="1"/>
          </p:cNvSpPr>
          <p:nvPr>
            <p:ph type="sldNum" sz="quarter" idx="18"/>
          </p:nvPr>
        </p:nvSpPr>
        <p:spPr/>
        <p:txBody>
          <a:bodyPr/>
          <a:lstStyle/>
          <a:p>
            <a:fld id="{89238D6C-D719-458F-8D22-021348AC9672}" type="slidenum">
              <a:rPr lang="el-GR" smtClean="0"/>
              <a:pPr/>
              <a:t>6</a:t>
            </a:fld>
            <a:endParaRPr lang="el-GR" dirty="0"/>
          </a:p>
        </p:txBody>
      </p:sp>
    </p:spTree>
    <p:extLst>
      <p:ext uri="{BB962C8B-B14F-4D97-AF65-F5344CB8AC3E}">
        <p14:creationId xmlns:p14="http://schemas.microsoft.com/office/powerpoint/2010/main" val="17067902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Spread Syntax (6)</a:t>
            </a:r>
            <a:endParaRPr lang="en-US" b="1" dirty="0"/>
          </a:p>
        </p:txBody>
      </p:sp>
      <p:sp>
        <p:nvSpPr>
          <p:cNvPr id="3" name="Content Placeholder 2"/>
          <p:cNvSpPr>
            <a:spLocks noGrp="1"/>
          </p:cNvSpPr>
          <p:nvPr>
            <p:ph idx="1"/>
          </p:nvPr>
        </p:nvSpPr>
        <p:spPr/>
        <p:txBody>
          <a:bodyPr>
            <a:normAutofit/>
          </a:bodyPr>
          <a:lstStyle/>
          <a:p>
            <a:r>
              <a:rPr lang="en-GB" dirty="0"/>
              <a:t>We can also insert additional properties to the new object and override property values from the original object as seen in the next example:</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60</a:t>
            </a:fld>
            <a:endParaRPr lang="el-GR" dirty="0"/>
          </a:p>
        </p:txBody>
      </p:sp>
      <p:sp>
        <p:nvSpPr>
          <p:cNvPr id="6" name="TextBox 5">
            <a:extLst>
              <a:ext uri="{FF2B5EF4-FFF2-40B4-BE49-F238E27FC236}">
                <a16:creationId xmlns:a16="http://schemas.microsoft.com/office/drawing/2014/main" id="{C20F484A-0BDD-164F-B97A-AB05770BCD37}"/>
              </a:ext>
            </a:extLst>
          </p:cNvPr>
          <p:cNvSpPr txBox="1"/>
          <p:nvPr/>
        </p:nvSpPr>
        <p:spPr>
          <a:xfrm>
            <a:off x="1164657" y="1880266"/>
            <a:ext cx="7108075" cy="3785652"/>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err="1">
                <a:latin typeface="Calibri" panose="020F0502020204030204" pitchFamily="34" charset="0"/>
              </a:rPr>
              <a:t>const</a:t>
            </a:r>
            <a:r>
              <a:rPr lang="en-GB" sz="1600" dirty="0">
                <a:latin typeface="Calibri" panose="020F0502020204030204" pitchFamily="34" charset="0"/>
              </a:rPr>
              <a:t> company = {</a:t>
            </a:r>
          </a:p>
          <a:p>
            <a:r>
              <a:rPr lang="en-GB" sz="1600" dirty="0">
                <a:latin typeface="Calibri" panose="020F0502020204030204" pitchFamily="34" charset="0"/>
              </a:rPr>
              <a:t>    name: "Acme Inc.",</a:t>
            </a:r>
          </a:p>
          <a:p>
            <a:r>
              <a:rPr lang="en-GB" sz="1600" dirty="0">
                <a:latin typeface="Calibri" panose="020F0502020204030204" pitchFamily="34" charset="0"/>
              </a:rPr>
              <a:t>    address: "Tokyo, Japan",</a:t>
            </a:r>
          </a:p>
          <a:p>
            <a:r>
              <a:rPr lang="en-GB" sz="1600" dirty="0">
                <a:latin typeface="Calibri" panose="020F0502020204030204" pitchFamily="34" charset="0"/>
              </a:rPr>
              <a:t>    founded: 2015</a:t>
            </a:r>
          </a:p>
          <a:p>
            <a:r>
              <a:rPr lang="en-GB" sz="1600" dirty="0">
                <a:latin typeface="Calibri" panose="020F0502020204030204" pitchFamily="34" charset="0"/>
              </a:rPr>
              <a:t>}</a:t>
            </a:r>
          </a:p>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subsidiary = {</a:t>
            </a:r>
          </a:p>
          <a:p>
            <a:r>
              <a:rPr lang="en-GB" sz="1600" dirty="0">
                <a:latin typeface="Calibri" panose="020F0502020204030204" pitchFamily="34" charset="0"/>
              </a:rPr>
              <a:t>    ...company,</a:t>
            </a:r>
          </a:p>
          <a:p>
            <a:r>
              <a:rPr lang="en-GB" sz="1600" dirty="0">
                <a:latin typeface="Calibri" panose="020F0502020204030204" pitchFamily="34" charset="0"/>
              </a:rPr>
              <a:t>    name: "Acme Logistics",</a:t>
            </a:r>
          </a:p>
          <a:p>
            <a:r>
              <a:rPr lang="en-GB" sz="1600" dirty="0">
                <a:latin typeface="Calibri" panose="020F0502020204030204" pitchFamily="34" charset="0"/>
              </a:rPr>
              <a:t>    founded: 2020,</a:t>
            </a:r>
          </a:p>
          <a:p>
            <a:r>
              <a:rPr lang="en-GB" sz="1600" dirty="0">
                <a:latin typeface="Calibri" panose="020F0502020204030204" pitchFamily="34" charset="0"/>
              </a:rPr>
              <a:t>    IPO: true</a:t>
            </a:r>
          </a:p>
          <a:p>
            <a:r>
              <a:rPr lang="en-GB" sz="1600" dirty="0">
                <a:latin typeface="Calibri" panose="020F0502020204030204" pitchFamily="34" charset="0"/>
              </a:rPr>
              <a:t>}</a:t>
            </a:r>
          </a:p>
          <a:p>
            <a:endParaRPr lang="en-GB" sz="1600" dirty="0">
              <a:latin typeface="Calibri" panose="020F0502020204030204" pitchFamily="34" charset="0"/>
            </a:endParaRPr>
          </a:p>
          <a:p>
            <a:r>
              <a:rPr lang="en-GB" sz="1600" dirty="0" err="1">
                <a:latin typeface="Calibri" panose="020F0502020204030204" pitchFamily="34" charset="0"/>
              </a:rPr>
              <a:t>console.log</a:t>
            </a:r>
            <a:r>
              <a:rPr lang="en-GB" sz="1600" dirty="0">
                <a:latin typeface="Calibri" panose="020F0502020204030204" pitchFamily="34" charset="0"/>
              </a:rPr>
              <a:t>( subsidiary );</a:t>
            </a:r>
          </a:p>
          <a:p>
            <a:r>
              <a:rPr lang="en-GB" sz="1600" dirty="0">
                <a:latin typeface="Calibri" panose="020F0502020204030204" pitchFamily="34" charset="0"/>
              </a:rPr>
              <a:t>//=&gt; { name: "Acme Logistics", address: "Tokyo, Japan", founded: 2020, IPO: true }</a:t>
            </a:r>
          </a:p>
        </p:txBody>
      </p:sp>
      <p:sp>
        <p:nvSpPr>
          <p:cNvPr id="7" name="Rectangle 6">
            <a:extLst>
              <a:ext uri="{FF2B5EF4-FFF2-40B4-BE49-F238E27FC236}">
                <a16:creationId xmlns:a16="http://schemas.microsoft.com/office/drawing/2014/main" id="{9D587BD5-E0B7-478E-B311-8AB3AB4AF696}"/>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610995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Spread Syntax (7)</a:t>
            </a:r>
            <a:endParaRPr lang="en-US" b="1" dirty="0"/>
          </a:p>
        </p:txBody>
      </p:sp>
      <p:sp>
        <p:nvSpPr>
          <p:cNvPr id="3" name="Content Placeholder 2"/>
          <p:cNvSpPr>
            <a:spLocks noGrp="1"/>
          </p:cNvSpPr>
          <p:nvPr>
            <p:ph idx="1"/>
          </p:nvPr>
        </p:nvSpPr>
        <p:spPr/>
        <p:txBody>
          <a:bodyPr>
            <a:normAutofit/>
          </a:bodyPr>
          <a:lstStyle/>
          <a:p>
            <a:r>
              <a:rPr lang="en-GB" dirty="0"/>
              <a:t>As you can see in the previous example, a new object has been created, called </a:t>
            </a:r>
            <a:r>
              <a:rPr lang="en-GB" b="1" dirty="0">
                <a:solidFill>
                  <a:schemeClr val="accent1"/>
                </a:solidFill>
              </a:rPr>
              <a:t>subsidiary</a:t>
            </a:r>
            <a:r>
              <a:rPr lang="en-GB" dirty="0"/>
              <a:t>, that contains all the property key/value pairs from </a:t>
            </a:r>
            <a:r>
              <a:rPr lang="en-GB" b="1" dirty="0">
                <a:solidFill>
                  <a:schemeClr val="accent1"/>
                </a:solidFill>
              </a:rPr>
              <a:t>company</a:t>
            </a:r>
            <a:r>
              <a:rPr lang="en-GB" dirty="0"/>
              <a:t> object, along with a new property named </a:t>
            </a:r>
            <a:r>
              <a:rPr lang="en-GB" b="1" dirty="0">
                <a:solidFill>
                  <a:schemeClr val="accent1"/>
                </a:solidFill>
              </a:rPr>
              <a:t>IPO</a:t>
            </a:r>
            <a:r>
              <a:rPr lang="en-GB" dirty="0"/>
              <a:t> and two original properties that have been overriden with new values: </a:t>
            </a:r>
            <a:r>
              <a:rPr lang="en-GB" b="1" dirty="0">
                <a:solidFill>
                  <a:schemeClr val="accent1"/>
                </a:solidFill>
              </a:rPr>
              <a:t>founded</a:t>
            </a:r>
            <a:r>
              <a:rPr lang="en-GB" dirty="0"/>
              <a:t> and </a:t>
            </a:r>
            <a:r>
              <a:rPr lang="en-GB" b="1" dirty="0">
                <a:solidFill>
                  <a:schemeClr val="accent1"/>
                </a:solidFill>
              </a:rPr>
              <a:t>name</a:t>
            </a:r>
            <a:r>
              <a:rPr lang="en-GB" dirty="0"/>
              <a:t>.</a:t>
            </a:r>
          </a:p>
          <a:p>
            <a:r>
              <a:rPr lang="en-GB" dirty="0"/>
              <a:t>Take note, that the order in which the property names are placed matters!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As you can see in the previous example, the property </a:t>
            </a:r>
            <a:r>
              <a:rPr lang="en-GB" b="1" dirty="0">
                <a:solidFill>
                  <a:schemeClr val="accent1"/>
                </a:solidFill>
              </a:rPr>
              <a:t>a: 10</a:t>
            </a:r>
            <a:r>
              <a:rPr lang="en-GB" b="1" dirty="0"/>
              <a:t> </a:t>
            </a:r>
            <a:r>
              <a:rPr lang="en-GB" dirty="0"/>
              <a:t>is replaced with the value from the original object, since it comes after the declaration.</a:t>
            </a:r>
          </a:p>
          <a:p>
            <a:endParaRPr lang="en-GB" dirty="0"/>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61</a:t>
            </a:fld>
            <a:endParaRPr lang="el-GR" dirty="0"/>
          </a:p>
        </p:txBody>
      </p:sp>
      <p:sp>
        <p:nvSpPr>
          <p:cNvPr id="7" name="TextBox 6">
            <a:extLst>
              <a:ext uri="{FF2B5EF4-FFF2-40B4-BE49-F238E27FC236}">
                <a16:creationId xmlns:a16="http://schemas.microsoft.com/office/drawing/2014/main" id="{98F389AA-5C92-7E47-9ACE-DE2C8F33BA7C}"/>
              </a:ext>
            </a:extLst>
          </p:cNvPr>
          <p:cNvSpPr txBox="1"/>
          <p:nvPr/>
        </p:nvSpPr>
        <p:spPr>
          <a:xfrm>
            <a:off x="1164657" y="2864085"/>
            <a:ext cx="7108075" cy="1815882"/>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Calibri" panose="020F0502020204030204" pitchFamily="34" charset="0"/>
            </a:endParaRPr>
          </a:p>
          <a:p>
            <a:r>
              <a:rPr lang="en-GB" sz="1600" dirty="0" err="1">
                <a:latin typeface="Calibri" panose="020F0502020204030204" pitchFamily="34" charset="0"/>
              </a:rPr>
              <a:t>const</a:t>
            </a:r>
            <a:r>
              <a:rPr lang="en-GB" sz="1600" dirty="0">
                <a:latin typeface="Calibri" panose="020F0502020204030204" pitchFamily="34" charset="0"/>
              </a:rPr>
              <a:t> </a:t>
            </a:r>
            <a:r>
              <a:rPr lang="en-GB" sz="1600" dirty="0" err="1">
                <a:latin typeface="Calibri" panose="020F0502020204030204" pitchFamily="34" charset="0"/>
              </a:rPr>
              <a:t>obj</a:t>
            </a:r>
            <a:r>
              <a:rPr lang="en-GB" sz="1600" dirty="0">
                <a:latin typeface="Calibri" panose="020F0502020204030204" pitchFamily="34" charset="0"/>
              </a:rPr>
              <a:t> = { a: 1, b: 2, c: 3 }</a:t>
            </a:r>
          </a:p>
          <a:p>
            <a:r>
              <a:rPr lang="en-GB" sz="1600" dirty="0" err="1">
                <a:latin typeface="Calibri" panose="020F0502020204030204" pitchFamily="34" charset="0"/>
              </a:rPr>
              <a:t>const</a:t>
            </a:r>
            <a:r>
              <a:rPr lang="en-GB" sz="1600" dirty="0">
                <a:latin typeface="Calibri" panose="020F0502020204030204" pitchFamily="34" charset="0"/>
              </a:rPr>
              <a:t> clone = { a: 10, ...</a:t>
            </a:r>
            <a:r>
              <a:rPr lang="en-GB" sz="1600" dirty="0" err="1">
                <a:latin typeface="Calibri" panose="020F0502020204030204" pitchFamily="34" charset="0"/>
              </a:rPr>
              <a:t>obj</a:t>
            </a:r>
            <a:r>
              <a:rPr lang="en-GB" sz="1600" dirty="0">
                <a:latin typeface="Calibri" panose="020F0502020204030204" pitchFamily="34" charset="0"/>
              </a:rPr>
              <a:t>, b: 20 }</a:t>
            </a:r>
          </a:p>
          <a:p>
            <a:endParaRPr lang="en-GB" sz="1600" dirty="0">
              <a:latin typeface="Calibri" panose="020F0502020204030204" pitchFamily="34" charset="0"/>
            </a:endParaRPr>
          </a:p>
          <a:p>
            <a:r>
              <a:rPr lang="en-GB" sz="1600" dirty="0" err="1">
                <a:latin typeface="Calibri" panose="020F0502020204030204" pitchFamily="34" charset="0"/>
              </a:rPr>
              <a:t>console.log</a:t>
            </a:r>
            <a:r>
              <a:rPr lang="en-GB" sz="1600" dirty="0">
                <a:latin typeface="Calibri" panose="020F0502020204030204" pitchFamily="34" charset="0"/>
              </a:rPr>
              <a:t>( clone );</a:t>
            </a:r>
          </a:p>
          <a:p>
            <a:r>
              <a:rPr lang="en-GB" sz="1600" dirty="0">
                <a:latin typeface="Calibri" panose="020F0502020204030204" pitchFamily="34" charset="0"/>
              </a:rPr>
              <a:t>//=&gt; { a: 1, b: 20, c: 3 } </a:t>
            </a:r>
          </a:p>
          <a:p>
            <a:endParaRPr lang="en-GB" sz="1600" dirty="0" err="1">
              <a:latin typeface="Calibri" panose="020F0502020204030204" pitchFamily="34" charset="0"/>
            </a:endParaRPr>
          </a:p>
        </p:txBody>
      </p:sp>
      <p:sp>
        <p:nvSpPr>
          <p:cNvPr id="8" name="Rectangle 7">
            <a:extLst>
              <a:ext uri="{FF2B5EF4-FFF2-40B4-BE49-F238E27FC236}">
                <a16:creationId xmlns:a16="http://schemas.microsoft.com/office/drawing/2014/main" id="{B2FA9707-E5A8-455D-8A6D-495205127419}"/>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20276559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B7D170-C947-4130-9B0C-B6C97EB79A5F}"/>
              </a:ext>
            </a:extLst>
          </p:cNvPr>
          <p:cNvSpPr>
            <a:spLocks noGrp="1"/>
          </p:cNvSpPr>
          <p:nvPr>
            <p:ph type="body" sz="quarter" idx="10"/>
          </p:nvPr>
        </p:nvSpPr>
        <p:spPr/>
        <p:txBody>
          <a:bodyPr/>
          <a:lstStyle/>
          <a:p>
            <a:r>
              <a:rPr lang="en-GB" dirty="0">
                <a:solidFill>
                  <a:schemeClr val="accent1"/>
                </a:solidFill>
              </a:rPr>
              <a:t>Any Questions?</a:t>
            </a:r>
            <a:endParaRPr lang="el-GR" dirty="0">
              <a:solidFill>
                <a:schemeClr val="accent1"/>
              </a:solidFill>
            </a:endParaRPr>
          </a:p>
        </p:txBody>
      </p:sp>
      <p:sp>
        <p:nvSpPr>
          <p:cNvPr id="3" name="Text Placeholder 2">
            <a:extLst>
              <a:ext uri="{FF2B5EF4-FFF2-40B4-BE49-F238E27FC236}">
                <a16:creationId xmlns:a16="http://schemas.microsoft.com/office/drawing/2014/main" id="{7C1FA7C3-9419-4D21-9C85-D14856D5966B}"/>
              </a:ext>
            </a:extLst>
          </p:cNvPr>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4" name="Slide Number Placeholder 3">
            <a:extLst>
              <a:ext uri="{FF2B5EF4-FFF2-40B4-BE49-F238E27FC236}">
                <a16:creationId xmlns:a16="http://schemas.microsoft.com/office/drawing/2014/main" id="{2FF76272-4F8D-4A2A-A324-7364882267C8}"/>
              </a:ext>
            </a:extLst>
          </p:cNvPr>
          <p:cNvSpPr>
            <a:spLocks noGrp="1"/>
          </p:cNvSpPr>
          <p:nvPr>
            <p:ph type="sldNum" sz="quarter" idx="18"/>
          </p:nvPr>
        </p:nvSpPr>
        <p:spPr/>
        <p:txBody>
          <a:bodyPr/>
          <a:lstStyle/>
          <a:p>
            <a:fld id="{89238D6C-D719-458F-8D22-021348AC9672}" type="slidenum">
              <a:rPr lang="el-GR" dirty="0" smtClean="0"/>
              <a:pPr/>
              <a:t>62</a:t>
            </a:fld>
            <a:endParaRPr lang="el-GR" dirty="0"/>
          </a:p>
        </p:txBody>
      </p:sp>
    </p:spTree>
    <p:extLst>
      <p:ext uri="{BB962C8B-B14F-4D97-AF65-F5344CB8AC3E}">
        <p14:creationId xmlns:p14="http://schemas.microsoft.com/office/powerpoint/2010/main" val="36226993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sz="1600" dirty="0">
                <a:latin typeface="Calibri"/>
                <a:cs typeface="Calibri"/>
              </a:rPr>
              <a:t>Spread syntax (MDN)</a:t>
            </a:r>
            <a:br>
              <a:rPr lang="en-US" sz="1600" dirty="0">
                <a:latin typeface="Calibri"/>
                <a:cs typeface="Calibri"/>
              </a:rPr>
            </a:br>
            <a:r>
              <a:rPr lang="en-US" sz="1600" dirty="0">
                <a:latin typeface="Calibri"/>
                <a:cs typeface="Calibri"/>
                <a:hlinkClick r:id="rId2"/>
              </a:rPr>
              <a:t>https://developer.mozilla.org/en-US/docs/Web/JavaScript/Reference/Operators/Spread_syntax</a:t>
            </a:r>
            <a:endParaRPr lang="en-US" sz="1600" dirty="0">
              <a:latin typeface="Calibri"/>
              <a:cs typeface="Calibri"/>
            </a:endParaRPr>
          </a:p>
          <a:p>
            <a:r>
              <a:rPr lang="en-US" sz="1600" dirty="0">
                <a:latin typeface="Calibri"/>
                <a:cs typeface="Calibri"/>
              </a:rPr>
              <a:t>The JavaScript Spread Operator</a:t>
            </a:r>
            <a:br>
              <a:rPr lang="en-US" sz="1600" dirty="0">
                <a:latin typeface="Calibri"/>
                <a:cs typeface="Calibri"/>
              </a:rPr>
            </a:br>
            <a:r>
              <a:rPr lang="en-US" sz="1600" dirty="0">
                <a:latin typeface="Calibri"/>
                <a:cs typeface="Calibri"/>
                <a:hlinkClick r:id="rId3"/>
              </a:rPr>
              <a:t>https://flaviocopes.com/javascript-spread-operator/</a:t>
            </a:r>
            <a:endParaRPr lang="en-US" sz="1600" dirty="0">
              <a:latin typeface="Calibri"/>
              <a:cs typeface="Calibri"/>
            </a:endParaRPr>
          </a:p>
          <a:p>
            <a:r>
              <a:rPr lang="en-US" sz="1600" dirty="0">
                <a:latin typeface="Calibri"/>
                <a:cs typeface="Calibri"/>
              </a:rPr>
              <a:t>Spread Operator Does Not Deep Copy Properties</a:t>
            </a:r>
            <a:br>
              <a:rPr lang="en-US" sz="1600" dirty="0">
                <a:latin typeface="Calibri"/>
                <a:cs typeface="Calibri"/>
              </a:rPr>
            </a:br>
            <a:r>
              <a:rPr lang="en-US" sz="1600" dirty="0">
                <a:latin typeface="Calibri"/>
                <a:cs typeface="Calibri"/>
                <a:hlinkClick r:id="rId4"/>
              </a:rPr>
              <a:t>https://bambielli.com/til/2017-01-29-spread-operator-deep-copy/</a:t>
            </a:r>
            <a:endParaRPr lang="en-US" sz="1600" dirty="0">
              <a:latin typeface="Calibri"/>
              <a:cs typeface="Calibri"/>
            </a:endParaRPr>
          </a:p>
          <a:p>
            <a:r>
              <a:rPr lang="en-US" sz="1600" dirty="0">
                <a:latin typeface="Calibri"/>
                <a:cs typeface="Calibri"/>
              </a:rPr>
              <a:t>The Spread Operator: Deep and Shallow Copies.</a:t>
            </a:r>
            <a:br>
              <a:rPr lang="en-US" sz="1600" dirty="0">
                <a:latin typeface="Calibri"/>
                <a:cs typeface="Calibri"/>
              </a:rPr>
            </a:br>
            <a:r>
              <a:rPr lang="en-US" sz="1600" dirty="0">
                <a:latin typeface="Calibri"/>
                <a:cs typeface="Calibri"/>
                <a:hlinkClick r:id="rId5"/>
              </a:rPr>
              <a:t>https://medium.com/@kevinlai76/the-spread-operator-deep-and-shallow-copies-d193ac9b58bf</a:t>
            </a:r>
            <a:endParaRPr lang="en-US" sz="1600" dirty="0">
              <a:latin typeface="Calibri"/>
              <a:cs typeface="Calibri"/>
            </a:endParaRPr>
          </a:p>
        </p:txBody>
      </p:sp>
      <p:sp>
        <p:nvSpPr>
          <p:cNvPr id="3" name="Title 2"/>
          <p:cNvSpPr>
            <a:spLocks noGrp="1"/>
          </p:cNvSpPr>
          <p:nvPr>
            <p:ph type="title"/>
          </p:nvPr>
        </p:nvSpPr>
        <p:spPr/>
        <p:txBody>
          <a:bodyPr/>
          <a:lstStyle/>
          <a:p>
            <a:r>
              <a:rPr lang="en-US" dirty="0"/>
              <a:t>References | Further Reading</a:t>
            </a:r>
            <a:endParaRPr lang="el-GR" dirty="0"/>
          </a:p>
        </p:txBody>
      </p:sp>
      <p:sp>
        <p:nvSpPr>
          <p:cNvPr id="5" name="Slide Number Placeholder 4">
            <a:extLst>
              <a:ext uri="{FF2B5EF4-FFF2-40B4-BE49-F238E27FC236}">
                <a16:creationId xmlns:a16="http://schemas.microsoft.com/office/drawing/2014/main" id="{44195F0A-AD31-42A3-857E-ACAFDF090BFC}"/>
              </a:ext>
            </a:extLst>
          </p:cNvPr>
          <p:cNvSpPr>
            <a:spLocks noGrp="1"/>
          </p:cNvSpPr>
          <p:nvPr>
            <p:ph type="sldNum" sz="quarter" idx="12"/>
          </p:nvPr>
        </p:nvSpPr>
        <p:spPr/>
        <p:txBody>
          <a:bodyPr/>
          <a:lstStyle/>
          <a:p>
            <a:fld id="{17F2974B-D1D3-4266-A092-58A40B94A82B}" type="slidenum">
              <a:rPr lang="el-GR" dirty="0" smtClean="0"/>
              <a:pPr/>
              <a:t>63</a:t>
            </a:fld>
            <a:endParaRPr lang="el-GR" dirty="0"/>
          </a:p>
        </p:txBody>
      </p:sp>
      <p:sp>
        <p:nvSpPr>
          <p:cNvPr id="9" name="Text Placeholder 8">
            <a:extLst>
              <a:ext uri="{FF2B5EF4-FFF2-40B4-BE49-F238E27FC236}">
                <a16:creationId xmlns:a16="http://schemas.microsoft.com/office/drawing/2014/main" id="{DFC25F19-DDAE-4275-9C71-5E53A34A911A}"/>
              </a:ext>
            </a:extLst>
          </p:cNvPr>
          <p:cNvSpPr>
            <a:spLocks noGrp="1"/>
          </p:cNvSpPr>
          <p:nvPr>
            <p:ph type="body" sz="quarter" idx="17"/>
          </p:nvPr>
        </p:nvSpPr>
        <p:spPr/>
        <p:txBody>
          <a:bodyPr/>
          <a:lstStyle/>
          <a:p>
            <a:r>
              <a:rPr lang="en-US" dirty="0"/>
              <a:t>PeopleCert Software Developer Skills | Trainer Slide Deck | React.JS</a:t>
            </a:r>
            <a:endParaRPr lang="en-GB" dirty="0"/>
          </a:p>
        </p:txBody>
      </p:sp>
    </p:spTree>
    <p:extLst>
      <p:ext uri="{BB962C8B-B14F-4D97-AF65-F5344CB8AC3E}">
        <p14:creationId xmlns:p14="http://schemas.microsoft.com/office/powerpoint/2010/main" val="17151996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E8AA32-83F2-41A5-9442-E507BAA959CA}"/>
              </a:ext>
            </a:extLst>
          </p:cNvPr>
          <p:cNvSpPr>
            <a:spLocks noGrp="1"/>
          </p:cNvSpPr>
          <p:nvPr>
            <p:ph type="body" sz="quarter" idx="10"/>
          </p:nvPr>
        </p:nvSpPr>
        <p:spPr>
          <a:xfrm>
            <a:off x="3576167" y="2563144"/>
            <a:ext cx="4846319" cy="616339"/>
          </a:xfrm>
        </p:spPr>
        <p:txBody>
          <a:bodyPr vert="horz" lIns="91440" tIns="45720" rIns="91440" bIns="45720" rtlCol="0" anchor="t">
            <a:noAutofit/>
          </a:bodyPr>
          <a:lstStyle/>
          <a:p>
            <a:pPr algn="ctr"/>
            <a:r>
              <a:rPr lang="en-GB" sz="3200" dirty="0">
                <a:latin typeface="Calibri"/>
                <a:cs typeface="Calibri"/>
              </a:rPr>
              <a:t>Shorthand Property Names </a:t>
            </a:r>
          </a:p>
          <a:p>
            <a:pPr algn="ctr"/>
            <a:r>
              <a:rPr lang="en-GB" sz="3200" dirty="0">
                <a:latin typeface="Calibri"/>
                <a:cs typeface="Calibri"/>
              </a:rPr>
              <a:t>&amp;</a:t>
            </a:r>
          </a:p>
          <a:p>
            <a:pPr algn="ctr"/>
            <a:r>
              <a:rPr lang="en-GB" sz="3200" dirty="0">
                <a:latin typeface="Calibri"/>
                <a:cs typeface="Calibri"/>
              </a:rPr>
              <a:t>Computed Properties</a:t>
            </a:r>
            <a:endParaRPr lang="en-US" sz="3200" dirty="0">
              <a:cs typeface="Calibri" panose="020F0502020204030204" pitchFamily="34" charset="0"/>
            </a:endParaRPr>
          </a:p>
        </p:txBody>
      </p:sp>
      <p:pic>
        <p:nvPicPr>
          <p:cNvPr id="10" name="Picture Placeholder 9" descr="Web design">
            <a:extLst>
              <a:ext uri="{FF2B5EF4-FFF2-40B4-BE49-F238E27FC236}">
                <a16:creationId xmlns:a16="http://schemas.microsoft.com/office/drawing/2014/main" id="{A2652CC1-D065-43F2-B826-05785BF17EE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102" b="2102"/>
          <a:stretch>
            <a:fillRect/>
          </a:stretch>
        </p:blipFill>
        <p:spPr/>
      </p:pic>
      <p:sp>
        <p:nvSpPr>
          <p:cNvPr id="2" name="Title 1"/>
          <p:cNvSpPr>
            <a:spLocks noGrp="1"/>
          </p:cNvSpPr>
          <p:nvPr>
            <p:ph type="title" idx="4294967295"/>
          </p:nvPr>
        </p:nvSpPr>
        <p:spPr>
          <a:xfrm>
            <a:off x="0" y="395288"/>
            <a:ext cx="7554913" cy="587375"/>
          </a:xfrm>
        </p:spPr>
        <p:txBody>
          <a:bodyPr>
            <a:normAutofit fontScale="90000"/>
          </a:bodyPr>
          <a:lstStyle/>
          <a:p>
            <a:br>
              <a:rPr lang="en-US" dirty="0"/>
            </a:br>
            <a:endParaRPr lang="el-GR" dirty="0"/>
          </a:p>
        </p:txBody>
      </p:sp>
      <p:sp>
        <p:nvSpPr>
          <p:cNvPr id="11" name="Slide Number Placeholder 10">
            <a:extLst>
              <a:ext uri="{FF2B5EF4-FFF2-40B4-BE49-F238E27FC236}">
                <a16:creationId xmlns:a16="http://schemas.microsoft.com/office/drawing/2014/main" id="{AD060AE4-40EB-4C9A-9833-6241C89FA6FC}"/>
              </a:ext>
            </a:extLst>
          </p:cNvPr>
          <p:cNvSpPr>
            <a:spLocks noGrp="1"/>
          </p:cNvSpPr>
          <p:nvPr>
            <p:ph type="sldNum" sz="quarter" idx="16"/>
          </p:nvPr>
        </p:nvSpPr>
        <p:spPr/>
        <p:txBody>
          <a:bodyPr/>
          <a:lstStyle/>
          <a:p>
            <a:fld id="{98B0DE27-DCAB-46AA-9644-18D4F0B8CCA3}" type="slidenum">
              <a:rPr lang="en-US" smtClean="0"/>
              <a:pPr/>
              <a:t>64</a:t>
            </a:fld>
            <a:endParaRPr lang="en-US"/>
          </a:p>
        </p:txBody>
      </p:sp>
    </p:spTree>
    <p:extLst>
      <p:ext uri="{BB962C8B-B14F-4D97-AF65-F5344CB8AC3E}">
        <p14:creationId xmlns:p14="http://schemas.microsoft.com/office/powerpoint/2010/main" val="37414774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Properties (1)</a:t>
            </a:r>
            <a:endParaRPr lang="en-US" b="1" dirty="0"/>
          </a:p>
        </p:txBody>
      </p:sp>
      <p:sp>
        <p:nvSpPr>
          <p:cNvPr id="3" name="Content Placeholder 2"/>
          <p:cNvSpPr>
            <a:spLocks noGrp="1"/>
          </p:cNvSpPr>
          <p:nvPr>
            <p:ph idx="1"/>
          </p:nvPr>
        </p:nvSpPr>
        <p:spPr/>
        <p:txBody>
          <a:bodyPr>
            <a:normAutofit/>
          </a:bodyPr>
          <a:lstStyle/>
          <a:p>
            <a:r>
              <a:rPr lang="en-GB" dirty="0"/>
              <a:t>When working with Objects in JavaScript, you definitely want to use two language features that will make your life easier.</a:t>
            </a:r>
          </a:p>
          <a:p>
            <a:r>
              <a:rPr lang="en-GB" b="1" dirty="0">
                <a:solidFill>
                  <a:schemeClr val="accent1"/>
                </a:solidFill>
              </a:rPr>
              <a:t>Shorthand Property names</a:t>
            </a:r>
            <a:r>
              <a:rPr lang="en-GB" dirty="0"/>
              <a:t>, allows you to add or update Object properties using a shorter syntax as follows:</a:t>
            </a:r>
          </a:p>
          <a:p>
            <a:pPr marL="171450" indent="0">
              <a:buNone/>
            </a:pPr>
            <a:endParaRPr lang="en-GB" dirty="0"/>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65</a:t>
            </a:fld>
            <a:endParaRPr lang="el-GR" dirty="0"/>
          </a:p>
        </p:txBody>
      </p:sp>
      <p:sp>
        <p:nvSpPr>
          <p:cNvPr id="7" name="TextBox 6">
            <a:extLst>
              <a:ext uri="{FF2B5EF4-FFF2-40B4-BE49-F238E27FC236}">
                <a16:creationId xmlns:a16="http://schemas.microsoft.com/office/drawing/2014/main" id="{98F389AA-5C92-7E47-9ACE-DE2C8F33BA7C}"/>
              </a:ext>
            </a:extLst>
          </p:cNvPr>
          <p:cNvSpPr txBox="1"/>
          <p:nvPr/>
        </p:nvSpPr>
        <p:spPr>
          <a:xfrm>
            <a:off x="1193915" y="2264922"/>
            <a:ext cx="7078817" cy="3754874"/>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err="1">
                <a:latin typeface="Calibri" panose="020F0502020204030204" pitchFamily="34" charset="0"/>
              </a:rPr>
              <a:t>const</a:t>
            </a:r>
            <a:r>
              <a:rPr lang="en-GB" sz="1400" dirty="0">
                <a:latin typeface="Calibri" panose="020F0502020204030204" pitchFamily="34" charset="0"/>
              </a:rPr>
              <a:t> username = "</a:t>
            </a:r>
            <a:r>
              <a:rPr lang="en-GB" sz="1400" dirty="0" err="1">
                <a:latin typeface="Calibri" panose="020F0502020204030204" pitchFamily="34" charset="0"/>
              </a:rPr>
              <a:t>AdaLovelace</a:t>
            </a:r>
            <a:r>
              <a:rPr lang="en-GB" sz="1400" dirty="0">
                <a:latin typeface="Calibri" panose="020F0502020204030204" pitchFamily="34" charset="0"/>
              </a:rPr>
              <a:t>";</a:t>
            </a:r>
          </a:p>
          <a:p>
            <a:r>
              <a:rPr lang="en-GB" sz="1400" dirty="0" err="1">
                <a:latin typeface="Calibri" panose="020F0502020204030204" pitchFamily="34" charset="0"/>
              </a:rPr>
              <a:t>const</a:t>
            </a:r>
            <a:r>
              <a:rPr lang="en-GB" sz="1400" dirty="0">
                <a:latin typeface="Calibri" panose="020F0502020204030204" pitchFamily="34" charset="0"/>
              </a:rPr>
              <a:t> email = "</a:t>
            </a:r>
            <a:r>
              <a:rPr lang="en-GB" sz="1400" dirty="0" err="1">
                <a:latin typeface="Calibri" panose="020F0502020204030204" pitchFamily="34" charset="0"/>
              </a:rPr>
              <a:t>hacker@ftw.net</a:t>
            </a:r>
            <a:r>
              <a:rPr lang="en-GB" sz="1400" dirty="0">
                <a:latin typeface="Calibri" panose="020F0502020204030204" pitchFamily="34" charset="0"/>
              </a:rPr>
              <a:t>";</a:t>
            </a:r>
          </a:p>
          <a:p>
            <a:endParaRPr lang="en-GB" sz="1400" dirty="0">
              <a:latin typeface="Calibri" panose="020F0502020204030204" pitchFamily="34" charset="0"/>
            </a:endParaRPr>
          </a:p>
          <a:p>
            <a:r>
              <a:rPr lang="en-GB" sz="1400" dirty="0">
                <a:latin typeface="Calibri" panose="020F0502020204030204" pitchFamily="34" charset="0"/>
              </a:rPr>
              <a:t>// Standard way of adding properties:</a:t>
            </a:r>
          </a:p>
          <a:p>
            <a:r>
              <a:rPr lang="en-GB" sz="1400" dirty="0">
                <a:latin typeface="Calibri" panose="020F0502020204030204" pitchFamily="34" charset="0"/>
              </a:rPr>
              <a:t>var user = {</a:t>
            </a:r>
          </a:p>
          <a:p>
            <a:r>
              <a:rPr lang="en-GB" sz="1400" dirty="0">
                <a:latin typeface="Calibri" panose="020F0502020204030204" pitchFamily="34" charset="0"/>
              </a:rPr>
              <a:t>    username: username,</a:t>
            </a:r>
          </a:p>
          <a:p>
            <a:r>
              <a:rPr lang="en-GB" sz="1400" dirty="0">
                <a:latin typeface="Calibri" panose="020F0502020204030204" pitchFamily="34" charset="0"/>
              </a:rPr>
              <a:t>    email: email</a:t>
            </a:r>
          </a:p>
          <a:p>
            <a:r>
              <a:rPr lang="en-GB" sz="1400" dirty="0">
                <a:latin typeface="Calibri" panose="020F0502020204030204" pitchFamily="34" charset="0"/>
              </a:rPr>
              <a:t>}</a:t>
            </a:r>
          </a:p>
          <a:p>
            <a:r>
              <a:rPr lang="en-GB" sz="1400" dirty="0">
                <a:latin typeface="Calibri" panose="020F0502020204030204" pitchFamily="34" charset="0"/>
              </a:rPr>
              <a:t>//=&gt; user === { username: "</a:t>
            </a:r>
            <a:r>
              <a:rPr lang="en-GB" sz="1400" dirty="0" err="1">
                <a:latin typeface="Calibri" panose="020F0502020204030204" pitchFamily="34" charset="0"/>
              </a:rPr>
              <a:t>AdaLovelace</a:t>
            </a:r>
            <a:r>
              <a:rPr lang="en-GB" sz="1400" dirty="0">
                <a:latin typeface="Calibri" panose="020F0502020204030204" pitchFamily="34" charset="0"/>
              </a:rPr>
              <a:t>", email: "</a:t>
            </a:r>
            <a:r>
              <a:rPr lang="en-GB" sz="1400" dirty="0" err="1">
                <a:latin typeface="Calibri" panose="020F0502020204030204" pitchFamily="34" charset="0"/>
              </a:rPr>
              <a:t>hacker@ftw.net</a:t>
            </a:r>
            <a:r>
              <a:rPr lang="en-GB" sz="1400" dirty="0">
                <a:latin typeface="Calibri" panose="020F0502020204030204" pitchFamily="34" charset="0"/>
              </a:rPr>
              <a:t>" }</a:t>
            </a:r>
          </a:p>
          <a:p>
            <a:endParaRPr lang="en-GB" sz="1400" dirty="0">
              <a:latin typeface="Calibri" panose="020F0502020204030204" pitchFamily="34" charset="0"/>
            </a:endParaRPr>
          </a:p>
          <a:p>
            <a:r>
              <a:rPr lang="en-GB" sz="1400" dirty="0">
                <a:latin typeface="Calibri" panose="020F0502020204030204" pitchFamily="34" charset="0"/>
              </a:rPr>
              <a:t>// Same outcome, using the shorthand syntax:</a:t>
            </a:r>
          </a:p>
          <a:p>
            <a:r>
              <a:rPr lang="en-GB" sz="1400" dirty="0">
                <a:latin typeface="Calibri" panose="020F0502020204030204" pitchFamily="34" charset="0"/>
              </a:rPr>
              <a:t>var user = {</a:t>
            </a:r>
          </a:p>
          <a:p>
            <a:r>
              <a:rPr lang="en-GB" sz="1400" dirty="0">
                <a:latin typeface="Calibri" panose="020F0502020204030204" pitchFamily="34" charset="0"/>
              </a:rPr>
              <a:t>    username,</a:t>
            </a:r>
          </a:p>
          <a:p>
            <a:r>
              <a:rPr lang="en-GB" sz="1400" dirty="0">
                <a:latin typeface="Calibri" panose="020F0502020204030204" pitchFamily="34" charset="0"/>
              </a:rPr>
              <a:t>    email</a:t>
            </a:r>
          </a:p>
          <a:p>
            <a:r>
              <a:rPr lang="en-GB" sz="1400" dirty="0">
                <a:latin typeface="Calibri" panose="020F0502020204030204" pitchFamily="34" charset="0"/>
              </a:rPr>
              <a:t>}</a:t>
            </a:r>
          </a:p>
          <a:p>
            <a:endParaRPr lang="en-GB" sz="1400" dirty="0">
              <a:latin typeface="Calibri" panose="020F0502020204030204" pitchFamily="34" charset="0"/>
            </a:endParaRPr>
          </a:p>
          <a:p>
            <a:r>
              <a:rPr lang="en-GB" sz="1400" dirty="0" err="1">
                <a:latin typeface="Calibri" panose="020F0502020204030204" pitchFamily="34" charset="0"/>
              </a:rPr>
              <a:t>console.log</a:t>
            </a:r>
            <a:r>
              <a:rPr lang="en-GB" sz="1400" dirty="0">
                <a:latin typeface="Calibri" panose="020F0502020204030204" pitchFamily="34" charset="0"/>
              </a:rPr>
              <a:t>( user );</a:t>
            </a:r>
          </a:p>
        </p:txBody>
      </p:sp>
      <p:sp>
        <p:nvSpPr>
          <p:cNvPr id="8" name="Rectangle 7">
            <a:extLst>
              <a:ext uri="{FF2B5EF4-FFF2-40B4-BE49-F238E27FC236}">
                <a16:creationId xmlns:a16="http://schemas.microsoft.com/office/drawing/2014/main" id="{41B5DAAE-83DB-46E7-A7A1-B3B38AEB4C70}"/>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8173679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Properties (2)</a:t>
            </a:r>
            <a:endParaRPr lang="en-US" b="1" dirty="0"/>
          </a:p>
        </p:txBody>
      </p:sp>
      <p:sp>
        <p:nvSpPr>
          <p:cNvPr id="3" name="Content Placeholder 2"/>
          <p:cNvSpPr>
            <a:spLocks noGrp="1"/>
          </p:cNvSpPr>
          <p:nvPr>
            <p:ph idx="1"/>
          </p:nvPr>
        </p:nvSpPr>
        <p:spPr/>
        <p:txBody>
          <a:bodyPr>
            <a:normAutofit/>
          </a:bodyPr>
          <a:lstStyle/>
          <a:p>
            <a:r>
              <a:rPr lang="en-GB" b="1" dirty="0">
                <a:solidFill>
                  <a:schemeClr val="accent1"/>
                </a:solidFill>
              </a:rPr>
              <a:t>Computed property names</a:t>
            </a:r>
            <a:r>
              <a:rPr lang="en-GB" dirty="0"/>
              <a:t>, make it possible, to use expressions that once evaluated will be used as Object propety names. Take a look at the </a:t>
            </a:r>
            <a:r>
              <a:rPr lang="en-GB" b="1" dirty="0">
                <a:solidFill>
                  <a:schemeClr val="accent1"/>
                </a:solidFill>
              </a:rPr>
              <a:t>example</a:t>
            </a:r>
            <a:r>
              <a:rPr lang="en-GB" dirty="0"/>
              <a:t> below:</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66</a:t>
            </a:fld>
            <a:endParaRPr lang="el-GR" dirty="0"/>
          </a:p>
        </p:txBody>
      </p:sp>
      <p:sp>
        <p:nvSpPr>
          <p:cNvPr id="7" name="TextBox 6">
            <a:extLst>
              <a:ext uri="{FF2B5EF4-FFF2-40B4-BE49-F238E27FC236}">
                <a16:creationId xmlns:a16="http://schemas.microsoft.com/office/drawing/2014/main" id="{98F389AA-5C92-7E47-9ACE-DE2C8F33BA7C}"/>
              </a:ext>
            </a:extLst>
          </p:cNvPr>
          <p:cNvSpPr txBox="1"/>
          <p:nvPr/>
        </p:nvSpPr>
        <p:spPr>
          <a:xfrm>
            <a:off x="1155032" y="1986923"/>
            <a:ext cx="7117700" cy="3970318"/>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400" dirty="0">
              <a:latin typeface="Calibri" panose="020F0502020204030204" pitchFamily="34" charset="0"/>
            </a:endParaRPr>
          </a:p>
          <a:p>
            <a:r>
              <a:rPr lang="en-GB" sz="1400" dirty="0" err="1">
                <a:latin typeface="Calibri" panose="020F0502020204030204" pitchFamily="34" charset="0"/>
              </a:rPr>
              <a:t>const</a:t>
            </a:r>
            <a:r>
              <a:rPr lang="en-GB" sz="1400" dirty="0">
                <a:latin typeface="Calibri" panose="020F0502020204030204" pitchFamily="34" charset="0"/>
              </a:rPr>
              <a:t> </a:t>
            </a:r>
            <a:r>
              <a:rPr lang="en-GB" sz="1400" dirty="0" err="1">
                <a:latin typeface="Calibri" panose="020F0502020204030204" pitchFamily="34" charset="0"/>
              </a:rPr>
              <a:t>partA</a:t>
            </a:r>
            <a:r>
              <a:rPr lang="en-GB" sz="1400" dirty="0">
                <a:latin typeface="Calibri" panose="020F0502020204030204" pitchFamily="34" charset="0"/>
              </a:rPr>
              <a:t> = "java";</a:t>
            </a:r>
          </a:p>
          <a:p>
            <a:r>
              <a:rPr lang="en-GB" sz="1400" dirty="0" err="1">
                <a:latin typeface="Calibri" panose="020F0502020204030204" pitchFamily="34" charset="0"/>
              </a:rPr>
              <a:t>const</a:t>
            </a:r>
            <a:r>
              <a:rPr lang="en-GB" sz="1400" dirty="0">
                <a:latin typeface="Calibri" panose="020F0502020204030204" pitchFamily="34" charset="0"/>
              </a:rPr>
              <a:t> </a:t>
            </a:r>
            <a:r>
              <a:rPr lang="en-GB" sz="1400" dirty="0" err="1">
                <a:latin typeface="Calibri" panose="020F0502020204030204" pitchFamily="34" charset="0"/>
              </a:rPr>
              <a:t>partB</a:t>
            </a:r>
            <a:r>
              <a:rPr lang="en-GB" sz="1400" dirty="0">
                <a:latin typeface="Calibri" panose="020F0502020204030204" pitchFamily="34" charset="0"/>
              </a:rPr>
              <a:t> = "script";</a:t>
            </a:r>
          </a:p>
          <a:p>
            <a:endParaRPr lang="en-GB" sz="1400" dirty="0">
              <a:latin typeface="Calibri" panose="020F0502020204030204" pitchFamily="34" charset="0"/>
            </a:endParaRPr>
          </a:p>
          <a:p>
            <a:r>
              <a:rPr lang="en-GB" sz="1400" dirty="0">
                <a:latin typeface="Calibri" panose="020F0502020204030204" pitchFamily="34" charset="0"/>
              </a:rPr>
              <a:t>var languages = {</a:t>
            </a:r>
          </a:p>
          <a:p>
            <a:r>
              <a:rPr lang="en-GB" sz="1400" dirty="0">
                <a:latin typeface="Calibri" panose="020F0502020204030204" pitchFamily="34" charset="0"/>
              </a:rPr>
              <a:t>    </a:t>
            </a:r>
            <a:r>
              <a:rPr lang="en-GB" sz="1400" dirty="0" err="1">
                <a:latin typeface="Calibri" panose="020F0502020204030204" pitchFamily="34" charset="0"/>
              </a:rPr>
              <a:t>partA</a:t>
            </a:r>
            <a:r>
              <a:rPr lang="en-GB" sz="1400" dirty="0">
                <a:latin typeface="Calibri" panose="020F0502020204030204" pitchFamily="34" charset="0"/>
              </a:rPr>
              <a:t> + </a:t>
            </a:r>
            <a:r>
              <a:rPr lang="en-GB" sz="1400" dirty="0" err="1">
                <a:latin typeface="Calibri" panose="020F0502020204030204" pitchFamily="34" charset="0"/>
              </a:rPr>
              <a:t>partB</a:t>
            </a:r>
            <a:r>
              <a:rPr lang="en-GB" sz="1400" dirty="0">
                <a:latin typeface="Calibri" panose="020F0502020204030204" pitchFamily="34" charset="0"/>
              </a:rPr>
              <a:t>: "Awesome",                       	   //&lt;-- We cannot do this :(</a:t>
            </a:r>
          </a:p>
          <a:p>
            <a:r>
              <a:rPr lang="en-GB" sz="1400" dirty="0">
                <a:latin typeface="Calibri" panose="020F0502020204030204" pitchFamily="34" charset="0"/>
              </a:rPr>
              <a:t>    </a:t>
            </a:r>
            <a:r>
              <a:rPr lang="en-GB" sz="1400" dirty="0" err="1">
                <a:latin typeface="Calibri" panose="020F0502020204030204" pitchFamily="34" charset="0"/>
              </a:rPr>
              <a:t>Math.random</a:t>
            </a:r>
            <a:r>
              <a:rPr lang="en-GB" sz="1400" dirty="0">
                <a:latin typeface="Calibri" panose="020F0502020204030204" pitchFamily="34" charset="0"/>
              </a:rPr>
              <a:t>(): "Just a random property name!"   //&lt;-- Neither can we do this :(</a:t>
            </a:r>
          </a:p>
          <a:p>
            <a:r>
              <a:rPr lang="en-GB" sz="1400" dirty="0">
                <a:latin typeface="Calibri" panose="020F0502020204030204" pitchFamily="34" charset="0"/>
              </a:rPr>
              <a:t>} </a:t>
            </a:r>
          </a:p>
          <a:p>
            <a:endParaRPr lang="en-GB" sz="1400" dirty="0">
              <a:latin typeface="Calibri" panose="020F0502020204030204" pitchFamily="34" charset="0"/>
            </a:endParaRPr>
          </a:p>
          <a:p>
            <a:r>
              <a:rPr lang="en-GB" sz="1400" dirty="0">
                <a:latin typeface="Calibri" panose="020F0502020204030204" pitchFamily="34" charset="0"/>
              </a:rPr>
              <a:t>// Wait! We can!</a:t>
            </a:r>
          </a:p>
          <a:p>
            <a:r>
              <a:rPr lang="en-GB" sz="1400" dirty="0">
                <a:latin typeface="Calibri" panose="020F0502020204030204" pitchFamily="34" charset="0"/>
              </a:rPr>
              <a:t>var languages = {</a:t>
            </a:r>
          </a:p>
          <a:p>
            <a:r>
              <a:rPr lang="en-GB" sz="1400" dirty="0">
                <a:latin typeface="Calibri" panose="020F0502020204030204" pitchFamily="34" charset="0"/>
              </a:rPr>
              <a:t>    [</a:t>
            </a:r>
            <a:r>
              <a:rPr lang="en-GB" sz="1400" dirty="0" err="1">
                <a:latin typeface="Calibri" panose="020F0502020204030204" pitchFamily="34" charset="0"/>
              </a:rPr>
              <a:t>partA</a:t>
            </a:r>
            <a:r>
              <a:rPr lang="en-GB" sz="1400" dirty="0">
                <a:latin typeface="Calibri" panose="020F0502020204030204" pitchFamily="34" charset="0"/>
              </a:rPr>
              <a:t> + </a:t>
            </a:r>
            <a:r>
              <a:rPr lang="en-GB" sz="1400" dirty="0" err="1">
                <a:latin typeface="Calibri" panose="020F0502020204030204" pitchFamily="34" charset="0"/>
              </a:rPr>
              <a:t>partB</a:t>
            </a:r>
            <a:r>
              <a:rPr lang="en-GB" sz="1400" dirty="0">
                <a:latin typeface="Calibri" panose="020F0502020204030204" pitchFamily="34" charset="0"/>
              </a:rPr>
              <a:t>]: "Awesome",                       </a:t>
            </a:r>
          </a:p>
          <a:p>
            <a:r>
              <a:rPr lang="en-GB" sz="1400" dirty="0">
                <a:latin typeface="Calibri" panose="020F0502020204030204" pitchFamily="34" charset="0"/>
              </a:rPr>
              <a:t>    [</a:t>
            </a:r>
            <a:r>
              <a:rPr lang="en-GB" sz="1400" dirty="0" err="1">
                <a:latin typeface="Calibri" panose="020F0502020204030204" pitchFamily="34" charset="0"/>
              </a:rPr>
              <a:t>Math.random</a:t>
            </a:r>
            <a:r>
              <a:rPr lang="en-GB" sz="1400" dirty="0">
                <a:latin typeface="Calibri" panose="020F0502020204030204" pitchFamily="34" charset="0"/>
              </a:rPr>
              <a:t>()]: "Just a random property name!"   </a:t>
            </a:r>
          </a:p>
          <a:p>
            <a:r>
              <a:rPr lang="en-GB" sz="1400" dirty="0">
                <a:latin typeface="Calibri" panose="020F0502020204030204" pitchFamily="34" charset="0"/>
              </a:rPr>
              <a:t>} </a:t>
            </a:r>
          </a:p>
          <a:p>
            <a:endParaRPr lang="en-GB" sz="1400" dirty="0">
              <a:latin typeface="Calibri" panose="020F0502020204030204" pitchFamily="34" charset="0"/>
            </a:endParaRPr>
          </a:p>
          <a:p>
            <a:r>
              <a:rPr lang="en-GB" sz="1400" dirty="0" err="1">
                <a:latin typeface="Calibri" panose="020F0502020204030204" pitchFamily="34" charset="0"/>
              </a:rPr>
              <a:t>console.log</a:t>
            </a:r>
            <a:r>
              <a:rPr lang="en-GB" sz="1400" dirty="0">
                <a:latin typeface="Calibri" panose="020F0502020204030204" pitchFamily="34" charset="0"/>
              </a:rPr>
              <a:t>( languages );</a:t>
            </a:r>
          </a:p>
          <a:p>
            <a:r>
              <a:rPr lang="en-GB" sz="1400" dirty="0">
                <a:latin typeface="Calibri" panose="020F0502020204030204" pitchFamily="34" charset="0"/>
              </a:rPr>
              <a:t>//=&gt; {</a:t>
            </a:r>
            <a:r>
              <a:rPr lang="en-GB" sz="1400" dirty="0" err="1">
                <a:latin typeface="Calibri" panose="020F0502020204030204" pitchFamily="34" charset="0"/>
              </a:rPr>
              <a:t>javascript</a:t>
            </a:r>
            <a:r>
              <a:rPr lang="en-GB" sz="1400" dirty="0">
                <a:latin typeface="Calibri" panose="020F0502020204030204" pitchFamily="34" charset="0"/>
              </a:rPr>
              <a:t>: "Awesome", 0.15783571941219687: "Just a random property name!"}</a:t>
            </a:r>
          </a:p>
          <a:p>
            <a:endParaRPr lang="en-GB" sz="1400" dirty="0">
              <a:latin typeface="Calibri" panose="020F0502020204030204" pitchFamily="34" charset="0"/>
            </a:endParaRPr>
          </a:p>
        </p:txBody>
      </p:sp>
      <p:sp>
        <p:nvSpPr>
          <p:cNvPr id="8" name="Rectangle 7">
            <a:extLst>
              <a:ext uri="{FF2B5EF4-FFF2-40B4-BE49-F238E27FC236}">
                <a16:creationId xmlns:a16="http://schemas.microsoft.com/office/drawing/2014/main" id="{728FC286-B6F7-442F-8234-A2055406F151}"/>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3390343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B7D170-C947-4130-9B0C-B6C97EB79A5F}"/>
              </a:ext>
            </a:extLst>
          </p:cNvPr>
          <p:cNvSpPr>
            <a:spLocks noGrp="1"/>
          </p:cNvSpPr>
          <p:nvPr>
            <p:ph type="body" sz="quarter" idx="10"/>
          </p:nvPr>
        </p:nvSpPr>
        <p:spPr/>
        <p:txBody>
          <a:bodyPr/>
          <a:lstStyle/>
          <a:p>
            <a:r>
              <a:rPr lang="en-GB" dirty="0">
                <a:solidFill>
                  <a:schemeClr val="accent1"/>
                </a:solidFill>
              </a:rPr>
              <a:t>Any Questions?</a:t>
            </a:r>
            <a:endParaRPr lang="el-GR" dirty="0">
              <a:solidFill>
                <a:schemeClr val="accent1"/>
              </a:solidFill>
            </a:endParaRPr>
          </a:p>
        </p:txBody>
      </p:sp>
      <p:sp>
        <p:nvSpPr>
          <p:cNvPr id="3" name="Text Placeholder 2">
            <a:extLst>
              <a:ext uri="{FF2B5EF4-FFF2-40B4-BE49-F238E27FC236}">
                <a16:creationId xmlns:a16="http://schemas.microsoft.com/office/drawing/2014/main" id="{7C1FA7C3-9419-4D21-9C85-D14856D5966B}"/>
              </a:ext>
            </a:extLst>
          </p:cNvPr>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4" name="Slide Number Placeholder 3">
            <a:extLst>
              <a:ext uri="{FF2B5EF4-FFF2-40B4-BE49-F238E27FC236}">
                <a16:creationId xmlns:a16="http://schemas.microsoft.com/office/drawing/2014/main" id="{2FF76272-4F8D-4A2A-A324-7364882267C8}"/>
              </a:ext>
            </a:extLst>
          </p:cNvPr>
          <p:cNvSpPr>
            <a:spLocks noGrp="1"/>
          </p:cNvSpPr>
          <p:nvPr>
            <p:ph type="sldNum" sz="quarter" idx="18"/>
          </p:nvPr>
        </p:nvSpPr>
        <p:spPr/>
        <p:txBody>
          <a:bodyPr/>
          <a:lstStyle/>
          <a:p>
            <a:fld id="{89238D6C-D719-458F-8D22-021348AC9672}" type="slidenum">
              <a:rPr lang="el-GR" dirty="0" smtClean="0"/>
              <a:pPr/>
              <a:t>67</a:t>
            </a:fld>
            <a:endParaRPr lang="el-GR" dirty="0"/>
          </a:p>
        </p:txBody>
      </p:sp>
    </p:spTree>
    <p:extLst>
      <p:ext uri="{BB962C8B-B14F-4D97-AF65-F5344CB8AC3E}">
        <p14:creationId xmlns:p14="http://schemas.microsoft.com/office/powerpoint/2010/main" val="31835621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Exercise</a:t>
            </a:r>
            <a:endParaRPr lang="el-GR" dirty="0"/>
          </a:p>
        </p:txBody>
      </p:sp>
      <p:sp>
        <p:nvSpPr>
          <p:cNvPr id="3" name="Content Placeholder 2"/>
          <p:cNvSpPr>
            <a:spLocks noGrp="1"/>
          </p:cNvSpPr>
          <p:nvPr>
            <p:ph idx="1"/>
          </p:nvPr>
        </p:nvSpPr>
        <p:spPr/>
        <p:txBody>
          <a:bodyPr/>
          <a:lstStyle/>
          <a:p>
            <a:r>
              <a:rPr lang="en-GB" dirty="0"/>
              <a:t>Fill in the code, in the appropriate sections, in order for the form input to be displayed in the web page (#formdata section)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(See next slide for the JS part of the code)</a:t>
            </a:r>
          </a:p>
          <a:p>
            <a:endParaRPr lang="en-GB" dirty="0"/>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6" name="Slide Number Placeholder 5">
            <a:extLst>
              <a:ext uri="{FF2B5EF4-FFF2-40B4-BE49-F238E27FC236}">
                <a16:creationId xmlns:a16="http://schemas.microsoft.com/office/drawing/2014/main" id="{BE7DCF7F-3152-4AC4-ADDB-28DAB446A802}"/>
              </a:ext>
            </a:extLst>
          </p:cNvPr>
          <p:cNvSpPr>
            <a:spLocks noGrp="1"/>
          </p:cNvSpPr>
          <p:nvPr>
            <p:ph type="sldNum" sz="quarter" idx="18"/>
          </p:nvPr>
        </p:nvSpPr>
        <p:spPr/>
        <p:txBody>
          <a:bodyPr/>
          <a:lstStyle/>
          <a:p>
            <a:fld id="{89238D6C-D719-458F-8D22-021348AC9672}" type="slidenum">
              <a:rPr lang="el-GR" dirty="0" smtClean="0"/>
              <a:pPr/>
              <a:t>68</a:t>
            </a:fld>
            <a:endParaRPr lang="el-GR" dirty="0"/>
          </a:p>
        </p:txBody>
      </p:sp>
      <p:sp>
        <p:nvSpPr>
          <p:cNvPr id="7" name="TextBox 6">
            <a:extLst>
              <a:ext uri="{FF2B5EF4-FFF2-40B4-BE49-F238E27FC236}">
                <a16:creationId xmlns:a16="http://schemas.microsoft.com/office/drawing/2014/main" id="{5F501802-3966-2A40-AFED-03A62057F2F4}"/>
              </a:ext>
            </a:extLst>
          </p:cNvPr>
          <p:cNvSpPr txBox="1"/>
          <p:nvPr/>
        </p:nvSpPr>
        <p:spPr>
          <a:xfrm>
            <a:off x="1309036" y="1947001"/>
            <a:ext cx="6963314" cy="2677656"/>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latin typeface="Calibri" panose="020F0502020204030204" pitchFamily="34" charset="0"/>
              </a:rPr>
              <a:t>&lt;form&gt;</a:t>
            </a:r>
          </a:p>
          <a:p>
            <a:r>
              <a:rPr lang="en-GB" sz="1400" dirty="0">
                <a:latin typeface="Calibri" panose="020F0502020204030204" pitchFamily="34" charset="0"/>
              </a:rPr>
              <a:t>    &lt;input type="text" name="first" placeholder="First name"&gt;</a:t>
            </a:r>
          </a:p>
          <a:p>
            <a:r>
              <a:rPr lang="en-GB" sz="1400" dirty="0">
                <a:latin typeface="Calibri" panose="020F0502020204030204" pitchFamily="34" charset="0"/>
              </a:rPr>
              <a:t>    &lt;input type="text" name="surname" placeholder="Surname"&gt;</a:t>
            </a:r>
          </a:p>
          <a:p>
            <a:r>
              <a:rPr lang="en-GB" sz="1400" dirty="0">
                <a:latin typeface="Calibri" panose="020F0502020204030204" pitchFamily="34" charset="0"/>
              </a:rPr>
              <a:t>    &lt;label&gt;</a:t>
            </a:r>
          </a:p>
          <a:p>
            <a:r>
              <a:rPr lang="en-GB" sz="1400" dirty="0">
                <a:latin typeface="Calibri" panose="020F0502020204030204" pitchFamily="34" charset="0"/>
              </a:rPr>
              <a:t>    Accept terms:</a:t>
            </a:r>
          </a:p>
          <a:p>
            <a:r>
              <a:rPr lang="en-GB" sz="1400" dirty="0">
                <a:latin typeface="Calibri" panose="020F0502020204030204" pitchFamily="34" charset="0"/>
              </a:rPr>
              <a:t>    &lt;input name="terms" type="checkbox"&gt;</a:t>
            </a:r>
          </a:p>
          <a:p>
            <a:r>
              <a:rPr lang="en-GB" sz="1400" dirty="0">
                <a:latin typeface="Calibri" panose="020F0502020204030204" pitchFamily="34" charset="0"/>
              </a:rPr>
              <a:t>    &lt;/label&gt;</a:t>
            </a:r>
          </a:p>
          <a:p>
            <a:r>
              <a:rPr lang="en-GB" sz="1400" dirty="0">
                <a:latin typeface="Calibri" panose="020F0502020204030204" pitchFamily="34" charset="0"/>
              </a:rPr>
              <a:t>    &lt;button&gt;Submit&lt;/button&gt;</a:t>
            </a:r>
          </a:p>
          <a:p>
            <a:r>
              <a:rPr lang="en-GB" sz="1400" dirty="0">
                <a:latin typeface="Calibri" panose="020F0502020204030204" pitchFamily="34" charset="0"/>
              </a:rPr>
              <a:t>&lt;/form&gt;  </a:t>
            </a:r>
          </a:p>
          <a:p>
            <a:endParaRPr lang="en-GB" sz="1400" dirty="0">
              <a:latin typeface="Calibri" panose="020F0502020204030204" pitchFamily="34" charset="0"/>
            </a:endParaRPr>
          </a:p>
          <a:p>
            <a:r>
              <a:rPr lang="en-GB" sz="1400" dirty="0">
                <a:latin typeface="Calibri" panose="020F0502020204030204" pitchFamily="34" charset="0"/>
              </a:rPr>
              <a:t>&lt;!-- Whenever some input data changes, this is where we want the data to be displayed --&gt;</a:t>
            </a:r>
          </a:p>
          <a:p>
            <a:r>
              <a:rPr lang="en-GB" sz="1400" dirty="0">
                <a:latin typeface="Calibri" panose="020F0502020204030204" pitchFamily="34" charset="0"/>
              </a:rPr>
              <a:t>&lt;div id="</a:t>
            </a:r>
            <a:r>
              <a:rPr lang="en-GB" sz="1400" dirty="0" err="1">
                <a:latin typeface="Calibri" panose="020F0502020204030204" pitchFamily="34" charset="0"/>
              </a:rPr>
              <a:t>formdata</a:t>
            </a:r>
            <a:r>
              <a:rPr lang="en-GB" sz="1400" dirty="0">
                <a:latin typeface="Calibri" panose="020F0502020204030204" pitchFamily="34" charset="0"/>
              </a:rPr>
              <a:t>"&gt;&lt;/div&gt; </a:t>
            </a:r>
          </a:p>
        </p:txBody>
      </p:sp>
    </p:spTree>
    <p:extLst>
      <p:ext uri="{BB962C8B-B14F-4D97-AF65-F5344CB8AC3E}">
        <p14:creationId xmlns:p14="http://schemas.microsoft.com/office/powerpoint/2010/main" val="3247636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Class Exercise</a:t>
            </a:r>
            <a:endParaRPr lang="el-GR" dirty="0">
              <a:latin typeface="Calibri"/>
              <a:cs typeface="Calibri"/>
            </a:endParaRP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6" name="Slide Number Placeholder 5">
            <a:extLst>
              <a:ext uri="{FF2B5EF4-FFF2-40B4-BE49-F238E27FC236}">
                <a16:creationId xmlns:a16="http://schemas.microsoft.com/office/drawing/2014/main" id="{BE7DCF7F-3152-4AC4-ADDB-28DAB446A802}"/>
              </a:ext>
            </a:extLst>
          </p:cNvPr>
          <p:cNvSpPr>
            <a:spLocks noGrp="1"/>
          </p:cNvSpPr>
          <p:nvPr>
            <p:ph type="sldNum" sz="quarter" idx="18"/>
          </p:nvPr>
        </p:nvSpPr>
        <p:spPr/>
        <p:txBody>
          <a:bodyPr/>
          <a:lstStyle/>
          <a:p>
            <a:fld id="{89238D6C-D719-458F-8D22-021348AC9672}" type="slidenum">
              <a:rPr lang="el-GR" dirty="0" smtClean="0"/>
              <a:pPr/>
              <a:t>69</a:t>
            </a:fld>
            <a:endParaRPr lang="el-GR" dirty="0"/>
          </a:p>
        </p:txBody>
      </p:sp>
      <p:sp>
        <p:nvSpPr>
          <p:cNvPr id="8" name="TextBox 7">
            <a:extLst>
              <a:ext uri="{FF2B5EF4-FFF2-40B4-BE49-F238E27FC236}">
                <a16:creationId xmlns:a16="http://schemas.microsoft.com/office/drawing/2014/main" id="{067EC784-B104-C04B-8159-D1F22E75A439}"/>
              </a:ext>
            </a:extLst>
          </p:cNvPr>
          <p:cNvSpPr txBox="1"/>
          <p:nvPr/>
        </p:nvSpPr>
        <p:spPr>
          <a:xfrm>
            <a:off x="716797" y="983132"/>
            <a:ext cx="7555553" cy="5262979"/>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50" dirty="0">
                <a:latin typeface="Calibri" panose="020F0502020204030204" pitchFamily="34" charset="0"/>
              </a:rPr>
              <a:t>let </a:t>
            </a:r>
            <a:r>
              <a:rPr lang="en-GB" sz="1050" dirty="0" err="1">
                <a:latin typeface="Calibri" panose="020F0502020204030204" pitchFamily="34" charset="0"/>
              </a:rPr>
              <a:t>formInput</a:t>
            </a:r>
            <a:r>
              <a:rPr lang="en-GB" sz="1050" dirty="0">
                <a:latin typeface="Calibri" panose="020F0502020204030204" pitchFamily="34" charset="0"/>
              </a:rPr>
              <a:t> = {</a:t>
            </a:r>
          </a:p>
          <a:p>
            <a:r>
              <a:rPr lang="en-GB" sz="1050" dirty="0">
                <a:latin typeface="Calibri" panose="020F0502020204030204" pitchFamily="34" charset="0"/>
              </a:rPr>
              <a:t>    first: "",</a:t>
            </a:r>
          </a:p>
          <a:p>
            <a:r>
              <a:rPr lang="en-GB" sz="1050" dirty="0">
                <a:latin typeface="Calibri" panose="020F0502020204030204" pitchFamily="34" charset="0"/>
              </a:rPr>
              <a:t>    surname: "",</a:t>
            </a:r>
          </a:p>
          <a:p>
            <a:r>
              <a:rPr lang="en-GB" sz="1050" dirty="0">
                <a:latin typeface="Calibri" panose="020F0502020204030204" pitchFamily="34" charset="0"/>
              </a:rPr>
              <a:t>    terms: false</a:t>
            </a:r>
          </a:p>
          <a:p>
            <a:r>
              <a:rPr lang="en-GB" sz="1050" dirty="0">
                <a:latin typeface="Calibri" panose="020F0502020204030204" pitchFamily="34" charset="0"/>
              </a:rPr>
              <a:t>}</a:t>
            </a:r>
          </a:p>
          <a:p>
            <a:endParaRPr lang="en-GB" sz="1050" dirty="0">
              <a:latin typeface="Calibri" panose="020F0502020204030204" pitchFamily="34" charset="0"/>
            </a:endParaRPr>
          </a:p>
          <a:p>
            <a:r>
              <a:rPr lang="en-GB" sz="1050" dirty="0" err="1">
                <a:latin typeface="Calibri" panose="020F0502020204030204" pitchFamily="34" charset="0"/>
              </a:rPr>
              <a:t>document.querySelector</a:t>
            </a:r>
            <a:r>
              <a:rPr lang="en-GB" sz="1050" dirty="0">
                <a:latin typeface="Calibri" panose="020F0502020204030204" pitchFamily="34" charset="0"/>
              </a:rPr>
              <a:t>("form").</a:t>
            </a:r>
            <a:r>
              <a:rPr lang="en-GB" sz="1050" dirty="0" err="1">
                <a:latin typeface="Calibri" panose="020F0502020204030204" pitchFamily="34" charset="0"/>
              </a:rPr>
              <a:t>addEventListener</a:t>
            </a:r>
            <a:r>
              <a:rPr lang="en-GB" sz="1050" dirty="0">
                <a:latin typeface="Calibri" panose="020F0502020204030204" pitchFamily="34" charset="0"/>
              </a:rPr>
              <a:t>("change", function(e){</a:t>
            </a:r>
          </a:p>
          <a:p>
            <a:endParaRPr lang="en-GB" sz="1050" dirty="0">
              <a:latin typeface="Calibri" panose="020F0502020204030204" pitchFamily="34" charset="0"/>
            </a:endParaRPr>
          </a:p>
          <a:p>
            <a:r>
              <a:rPr lang="en-GB" sz="1050" dirty="0">
                <a:latin typeface="Calibri" panose="020F0502020204030204" pitchFamily="34" charset="0"/>
              </a:rPr>
              <a:t>    </a:t>
            </a:r>
            <a:r>
              <a:rPr lang="en-GB" sz="1050" dirty="0" err="1">
                <a:latin typeface="Calibri" panose="020F0502020204030204" pitchFamily="34" charset="0"/>
              </a:rPr>
              <a:t>console.log</a:t>
            </a:r>
            <a:r>
              <a:rPr lang="en-GB" sz="1050" dirty="0">
                <a:latin typeface="Calibri" panose="020F0502020204030204" pitchFamily="34" charset="0"/>
              </a:rPr>
              <a:t>( </a:t>
            </a:r>
            <a:r>
              <a:rPr lang="en-GB" sz="1050" dirty="0" err="1">
                <a:latin typeface="Calibri" panose="020F0502020204030204" pitchFamily="34" charset="0"/>
              </a:rPr>
              <a:t>e.target</a:t>
            </a:r>
            <a:r>
              <a:rPr lang="en-GB" sz="1050" dirty="0">
                <a:latin typeface="Calibri" panose="020F0502020204030204" pitchFamily="34" charset="0"/>
              </a:rPr>
              <a:t> );      // &lt;- Element that triggered the change event</a:t>
            </a:r>
          </a:p>
          <a:p>
            <a:r>
              <a:rPr lang="en-GB" sz="1050" dirty="0">
                <a:latin typeface="Calibri" panose="020F0502020204030204" pitchFamily="34" charset="0"/>
              </a:rPr>
              <a:t>    </a:t>
            </a:r>
            <a:r>
              <a:rPr lang="en-GB" sz="1050" dirty="0" err="1">
                <a:latin typeface="Calibri" panose="020F0502020204030204" pitchFamily="34" charset="0"/>
              </a:rPr>
              <a:t>console.log</a:t>
            </a:r>
            <a:r>
              <a:rPr lang="en-GB" sz="1050" dirty="0">
                <a:latin typeface="Calibri" panose="020F0502020204030204" pitchFamily="34" charset="0"/>
              </a:rPr>
              <a:t>( </a:t>
            </a:r>
            <a:r>
              <a:rPr lang="en-GB" sz="1050" dirty="0" err="1">
                <a:latin typeface="Calibri" panose="020F0502020204030204" pitchFamily="34" charset="0"/>
              </a:rPr>
              <a:t>e.target.type</a:t>
            </a:r>
            <a:r>
              <a:rPr lang="en-GB" sz="1050" dirty="0">
                <a:latin typeface="Calibri" panose="020F0502020204030204" pitchFamily="34" charset="0"/>
              </a:rPr>
              <a:t> ); // &lt;- Type: e.g. "text", "checkbox", etc.</a:t>
            </a:r>
          </a:p>
          <a:p>
            <a:r>
              <a:rPr lang="en-GB" sz="1050" dirty="0">
                <a:latin typeface="Calibri" panose="020F0502020204030204" pitchFamily="34" charset="0"/>
              </a:rPr>
              <a:t>    </a:t>
            </a:r>
            <a:r>
              <a:rPr lang="en-GB" sz="1050" dirty="0" err="1">
                <a:latin typeface="Calibri" panose="020F0502020204030204" pitchFamily="34" charset="0"/>
              </a:rPr>
              <a:t>console.log</a:t>
            </a:r>
            <a:r>
              <a:rPr lang="en-GB" sz="1050" dirty="0">
                <a:latin typeface="Calibri" panose="020F0502020204030204" pitchFamily="34" charset="0"/>
              </a:rPr>
              <a:t>( </a:t>
            </a:r>
            <a:r>
              <a:rPr lang="en-GB" sz="1050" dirty="0" err="1">
                <a:latin typeface="Calibri" panose="020F0502020204030204" pitchFamily="34" charset="0"/>
              </a:rPr>
              <a:t>e.target.name</a:t>
            </a:r>
            <a:r>
              <a:rPr lang="en-GB" sz="1050" dirty="0">
                <a:latin typeface="Calibri" panose="020F0502020204030204" pitchFamily="34" charset="0"/>
              </a:rPr>
              <a:t> ); // &lt;- name property value, e.g. "first", etc.</a:t>
            </a:r>
          </a:p>
          <a:p>
            <a:endParaRPr lang="en-GB" sz="1050" dirty="0">
              <a:latin typeface="Calibri" panose="020F0502020204030204" pitchFamily="34" charset="0"/>
            </a:endParaRPr>
          </a:p>
          <a:p>
            <a:r>
              <a:rPr lang="en-GB" sz="1050" dirty="0">
                <a:latin typeface="Calibri" panose="020F0502020204030204" pitchFamily="34" charset="0"/>
              </a:rPr>
              <a:t>    // YOUR CODE HERE &gt;&gt; You must call </a:t>
            </a:r>
            <a:r>
              <a:rPr lang="en-GB" sz="1050" dirty="0" err="1">
                <a:latin typeface="Calibri" panose="020F0502020204030204" pitchFamily="34" charset="0"/>
              </a:rPr>
              <a:t>renderFormData</a:t>
            </a:r>
            <a:r>
              <a:rPr lang="en-GB" sz="1050" dirty="0">
                <a:latin typeface="Calibri" panose="020F0502020204030204" pitchFamily="34" charset="0"/>
              </a:rPr>
              <a:t>( ... )</a:t>
            </a:r>
          </a:p>
          <a:p>
            <a:r>
              <a:rPr lang="en-GB" sz="1050" dirty="0">
                <a:latin typeface="Calibri" panose="020F0502020204030204" pitchFamily="34" charset="0"/>
              </a:rPr>
              <a:t>    // &lt;&lt; YOUR CODE HERE</a:t>
            </a:r>
          </a:p>
          <a:p>
            <a:endParaRPr lang="en-GB" sz="1050" dirty="0">
              <a:latin typeface="Calibri" panose="020F0502020204030204" pitchFamily="34" charset="0"/>
            </a:endParaRPr>
          </a:p>
          <a:p>
            <a:r>
              <a:rPr lang="en-GB" sz="1050" dirty="0">
                <a:latin typeface="Calibri" panose="020F0502020204030204" pitchFamily="34" charset="0"/>
              </a:rPr>
              <a:t>});</a:t>
            </a:r>
          </a:p>
          <a:p>
            <a:endParaRPr lang="en-GB" sz="1050" dirty="0">
              <a:latin typeface="Calibri" panose="020F0502020204030204" pitchFamily="34" charset="0"/>
            </a:endParaRPr>
          </a:p>
          <a:p>
            <a:r>
              <a:rPr lang="en-GB" sz="1050" dirty="0">
                <a:latin typeface="Calibri" panose="020F0502020204030204" pitchFamily="34" charset="0"/>
              </a:rPr>
              <a:t>function </a:t>
            </a:r>
            <a:r>
              <a:rPr lang="en-GB" sz="1050" dirty="0" err="1">
                <a:latin typeface="Calibri" panose="020F0502020204030204" pitchFamily="34" charset="0"/>
              </a:rPr>
              <a:t>renderFormData</a:t>
            </a:r>
            <a:r>
              <a:rPr lang="en-GB" sz="1050" dirty="0">
                <a:latin typeface="Calibri" panose="020F0502020204030204" pitchFamily="34" charset="0"/>
              </a:rPr>
              <a:t>( key, value ){</a:t>
            </a:r>
          </a:p>
          <a:p>
            <a:endParaRPr lang="en-GB" sz="1050" dirty="0">
              <a:latin typeface="Calibri" panose="020F0502020204030204" pitchFamily="34" charset="0"/>
            </a:endParaRPr>
          </a:p>
          <a:p>
            <a:r>
              <a:rPr lang="en-GB" sz="1050" dirty="0">
                <a:latin typeface="Calibri" panose="020F0502020204030204" pitchFamily="34" charset="0"/>
              </a:rPr>
              <a:t>    </a:t>
            </a:r>
            <a:r>
              <a:rPr lang="en-GB" sz="1050" dirty="0" err="1">
                <a:latin typeface="Calibri" panose="020F0502020204030204" pitchFamily="34" charset="0"/>
              </a:rPr>
              <a:t>formInput</a:t>
            </a:r>
            <a:r>
              <a:rPr lang="en-GB" sz="1050" dirty="0">
                <a:latin typeface="Calibri" panose="020F0502020204030204" pitchFamily="34" charset="0"/>
              </a:rPr>
              <a:t> = {</a:t>
            </a:r>
          </a:p>
          <a:p>
            <a:r>
              <a:rPr lang="en-GB" sz="1050" dirty="0">
                <a:latin typeface="Calibri" panose="020F0502020204030204" pitchFamily="34" charset="0"/>
              </a:rPr>
              <a:t>        // YOUR CODE HERE &gt;&gt;</a:t>
            </a:r>
          </a:p>
          <a:p>
            <a:r>
              <a:rPr lang="en-GB" sz="1050" dirty="0">
                <a:latin typeface="Calibri" panose="020F0502020204030204" pitchFamily="34" charset="0"/>
              </a:rPr>
              <a:t>        // &lt;&lt; YOUR CODE HERE</a:t>
            </a:r>
          </a:p>
          <a:p>
            <a:r>
              <a:rPr lang="en-GB" sz="1050" dirty="0">
                <a:latin typeface="Calibri" panose="020F0502020204030204" pitchFamily="34" charset="0"/>
              </a:rPr>
              <a:t>    }</a:t>
            </a:r>
          </a:p>
          <a:p>
            <a:endParaRPr lang="en-GB" sz="1050" dirty="0">
              <a:latin typeface="Calibri" panose="020F0502020204030204" pitchFamily="34" charset="0"/>
            </a:endParaRPr>
          </a:p>
          <a:p>
            <a:r>
              <a:rPr lang="en-GB" sz="1050" dirty="0">
                <a:latin typeface="Calibri" panose="020F0502020204030204" pitchFamily="34" charset="0"/>
              </a:rPr>
              <a:t>    </a:t>
            </a:r>
            <a:r>
              <a:rPr lang="en-GB" sz="1050" dirty="0" err="1">
                <a:latin typeface="Calibri" panose="020F0502020204030204" pitchFamily="34" charset="0"/>
              </a:rPr>
              <a:t>document.querySelector</a:t>
            </a:r>
            <a:r>
              <a:rPr lang="en-GB" sz="1050" dirty="0">
                <a:latin typeface="Calibri" panose="020F0502020204030204" pitchFamily="34" charset="0"/>
              </a:rPr>
              <a:t>("#</a:t>
            </a:r>
            <a:r>
              <a:rPr lang="en-GB" sz="1050" dirty="0" err="1">
                <a:latin typeface="Calibri" panose="020F0502020204030204" pitchFamily="34" charset="0"/>
              </a:rPr>
              <a:t>formdata</a:t>
            </a:r>
            <a:r>
              <a:rPr lang="en-GB" sz="1050" dirty="0">
                <a:latin typeface="Calibri" panose="020F0502020204030204" pitchFamily="34" charset="0"/>
              </a:rPr>
              <a:t>").</a:t>
            </a:r>
            <a:r>
              <a:rPr lang="en-GB" sz="1050" dirty="0" err="1">
                <a:latin typeface="Calibri" panose="020F0502020204030204" pitchFamily="34" charset="0"/>
              </a:rPr>
              <a:t>innerHTML</a:t>
            </a:r>
            <a:r>
              <a:rPr lang="en-GB" sz="1050" dirty="0">
                <a:latin typeface="Calibri" panose="020F0502020204030204" pitchFamily="34" charset="0"/>
              </a:rPr>
              <a:t> = `</a:t>
            </a:r>
          </a:p>
          <a:p>
            <a:r>
              <a:rPr lang="en-GB" sz="1050" dirty="0">
                <a:latin typeface="Calibri" panose="020F0502020204030204" pitchFamily="34" charset="0"/>
              </a:rPr>
              <a:t>        &lt;p&gt;First name: ${</a:t>
            </a:r>
            <a:r>
              <a:rPr lang="en-GB" sz="1050" dirty="0" err="1">
                <a:latin typeface="Calibri" panose="020F0502020204030204" pitchFamily="34" charset="0"/>
              </a:rPr>
              <a:t>formInput.first</a:t>
            </a:r>
            <a:r>
              <a:rPr lang="en-GB" sz="1050" dirty="0">
                <a:latin typeface="Calibri" panose="020F0502020204030204" pitchFamily="34" charset="0"/>
              </a:rPr>
              <a:t>}&lt;/p&gt;</a:t>
            </a:r>
          </a:p>
          <a:p>
            <a:r>
              <a:rPr lang="en-GB" sz="1050" dirty="0">
                <a:latin typeface="Calibri" panose="020F0502020204030204" pitchFamily="34" charset="0"/>
              </a:rPr>
              <a:t>        &lt;p&gt;Surname: ${</a:t>
            </a:r>
            <a:r>
              <a:rPr lang="en-GB" sz="1050" dirty="0" err="1">
                <a:latin typeface="Calibri" panose="020F0502020204030204" pitchFamily="34" charset="0"/>
              </a:rPr>
              <a:t>formInput.surname</a:t>
            </a:r>
            <a:r>
              <a:rPr lang="en-GB" sz="1050" dirty="0">
                <a:latin typeface="Calibri" panose="020F0502020204030204" pitchFamily="34" charset="0"/>
              </a:rPr>
              <a:t>}&lt;/p&gt;</a:t>
            </a:r>
          </a:p>
          <a:p>
            <a:r>
              <a:rPr lang="en-GB" sz="1050" dirty="0">
                <a:latin typeface="Calibri" panose="020F0502020204030204" pitchFamily="34" charset="0"/>
              </a:rPr>
              <a:t>        &lt;p&gt;Terms accepted: ${</a:t>
            </a:r>
            <a:r>
              <a:rPr lang="en-GB" sz="1050" dirty="0" err="1">
                <a:latin typeface="Calibri" panose="020F0502020204030204" pitchFamily="34" charset="0"/>
              </a:rPr>
              <a:t>formInput.terms</a:t>
            </a:r>
            <a:r>
              <a:rPr lang="en-GB" sz="1050" dirty="0">
                <a:latin typeface="Calibri" panose="020F0502020204030204" pitchFamily="34" charset="0"/>
              </a:rPr>
              <a:t>}&lt;/p&gt;</a:t>
            </a:r>
          </a:p>
          <a:p>
            <a:r>
              <a:rPr lang="en-GB" sz="1050" dirty="0">
                <a:latin typeface="Calibri" panose="020F0502020204030204" pitchFamily="34" charset="0"/>
              </a:rPr>
              <a:t>    `  </a:t>
            </a:r>
          </a:p>
          <a:p>
            <a:r>
              <a:rPr lang="en-GB" sz="1050" dirty="0">
                <a:latin typeface="Calibri" panose="020F0502020204030204" pitchFamily="34" charset="0"/>
              </a:rPr>
              <a:t>}</a:t>
            </a:r>
          </a:p>
          <a:p>
            <a:endParaRPr lang="en-GB" sz="1050" dirty="0">
              <a:latin typeface="Calibri" panose="020F0502020204030204" pitchFamily="34" charset="0"/>
            </a:endParaRPr>
          </a:p>
          <a:p>
            <a:r>
              <a:rPr lang="en-GB" sz="1050" dirty="0" err="1">
                <a:latin typeface="Calibri" panose="020F0502020204030204" pitchFamily="34" charset="0"/>
              </a:rPr>
              <a:t>renderFormData</a:t>
            </a:r>
            <a:r>
              <a:rPr lang="en-GB" sz="1050" dirty="0">
                <a:latin typeface="Calibri" panose="020F0502020204030204" pitchFamily="34" charset="0"/>
              </a:rPr>
              <a:t>();</a:t>
            </a:r>
          </a:p>
        </p:txBody>
      </p:sp>
    </p:spTree>
    <p:extLst>
      <p:ext uri="{BB962C8B-B14F-4D97-AF65-F5344CB8AC3E}">
        <p14:creationId xmlns:p14="http://schemas.microsoft.com/office/powerpoint/2010/main" val="132323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E8AA32-83F2-41A5-9442-E507BAA959CA}"/>
              </a:ext>
            </a:extLst>
          </p:cNvPr>
          <p:cNvSpPr>
            <a:spLocks noGrp="1"/>
          </p:cNvSpPr>
          <p:nvPr>
            <p:ph type="body" sz="quarter" idx="10"/>
          </p:nvPr>
        </p:nvSpPr>
        <p:spPr>
          <a:xfrm>
            <a:off x="3576167" y="3099171"/>
            <a:ext cx="4846319" cy="616339"/>
          </a:xfrm>
        </p:spPr>
        <p:txBody>
          <a:bodyPr vert="horz" lIns="91440" tIns="45720" rIns="91440" bIns="45720" rtlCol="0" anchor="t">
            <a:normAutofit lnSpcReduction="10000"/>
          </a:bodyPr>
          <a:lstStyle/>
          <a:p>
            <a:pPr algn="ctr"/>
            <a:r>
              <a:rPr lang="en-GB" sz="3450" dirty="0">
                <a:latin typeface="Calibri"/>
                <a:cs typeface="Calibri"/>
              </a:rPr>
              <a:t>ES6 Classes</a:t>
            </a:r>
            <a:endParaRPr lang="en-US" dirty="0">
              <a:cs typeface="Calibri" panose="020F0502020204030204" pitchFamily="34" charset="0"/>
            </a:endParaRPr>
          </a:p>
        </p:txBody>
      </p:sp>
      <p:pic>
        <p:nvPicPr>
          <p:cNvPr id="10" name="Picture Placeholder 9" descr="Web design">
            <a:extLst>
              <a:ext uri="{FF2B5EF4-FFF2-40B4-BE49-F238E27FC236}">
                <a16:creationId xmlns:a16="http://schemas.microsoft.com/office/drawing/2014/main" id="{A2652CC1-D065-43F2-B826-05785BF17EE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102" b="2102"/>
          <a:stretch>
            <a:fillRect/>
          </a:stretch>
        </p:blipFill>
        <p:spPr/>
      </p:pic>
      <p:sp>
        <p:nvSpPr>
          <p:cNvPr id="2" name="Title 1"/>
          <p:cNvSpPr>
            <a:spLocks noGrp="1"/>
          </p:cNvSpPr>
          <p:nvPr>
            <p:ph type="title" idx="4294967295"/>
          </p:nvPr>
        </p:nvSpPr>
        <p:spPr>
          <a:xfrm>
            <a:off x="0" y="395288"/>
            <a:ext cx="7554913" cy="587375"/>
          </a:xfrm>
        </p:spPr>
        <p:txBody>
          <a:bodyPr>
            <a:normAutofit fontScale="90000"/>
          </a:bodyPr>
          <a:lstStyle/>
          <a:p>
            <a:br>
              <a:rPr lang="en-US" dirty="0"/>
            </a:br>
            <a:endParaRPr lang="el-GR" dirty="0"/>
          </a:p>
        </p:txBody>
      </p:sp>
      <p:sp>
        <p:nvSpPr>
          <p:cNvPr id="11" name="Slide Number Placeholder 10">
            <a:extLst>
              <a:ext uri="{FF2B5EF4-FFF2-40B4-BE49-F238E27FC236}">
                <a16:creationId xmlns:a16="http://schemas.microsoft.com/office/drawing/2014/main" id="{AD060AE4-40EB-4C9A-9833-6241C89FA6FC}"/>
              </a:ext>
            </a:extLst>
          </p:cNvPr>
          <p:cNvSpPr>
            <a:spLocks noGrp="1"/>
          </p:cNvSpPr>
          <p:nvPr>
            <p:ph type="sldNum" sz="quarter" idx="16"/>
          </p:nvPr>
        </p:nvSpPr>
        <p:spPr/>
        <p:txBody>
          <a:bodyPr/>
          <a:lstStyle/>
          <a:p>
            <a:fld id="{98B0DE27-DCAB-46AA-9644-18D4F0B8CCA3}" type="slidenum">
              <a:rPr lang="en-US" smtClean="0"/>
              <a:pPr/>
              <a:t>7</a:t>
            </a:fld>
            <a:endParaRPr lang="en-US"/>
          </a:p>
        </p:txBody>
      </p:sp>
    </p:spTree>
    <p:extLst>
      <p:ext uri="{BB962C8B-B14F-4D97-AF65-F5344CB8AC3E}">
        <p14:creationId xmlns:p14="http://schemas.microsoft.com/office/powerpoint/2010/main" val="34085302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sz="1600" dirty="0">
                <a:latin typeface="Calibri"/>
                <a:cs typeface="Calibri"/>
              </a:rPr>
              <a:t>Shorthand Notation (MDN)</a:t>
            </a:r>
            <a:br>
              <a:rPr lang="en-US" sz="1600" dirty="0">
                <a:latin typeface="Calibri"/>
                <a:cs typeface="Calibri"/>
              </a:rPr>
            </a:br>
            <a:r>
              <a:rPr lang="en-US" sz="1600" dirty="0">
                <a:latin typeface="Calibri"/>
                <a:cs typeface="Calibri"/>
                <a:hlinkClick r:id="rId2"/>
              </a:rPr>
              <a:t>https://developer.mozilla.org/en-US/docs/Web/JavaScript/Reference/Operators/Object_initializer#Property_definitions</a:t>
            </a:r>
            <a:endParaRPr lang="en-US" sz="1600" dirty="0">
              <a:latin typeface="Calibri"/>
              <a:cs typeface="Calibri"/>
            </a:endParaRPr>
          </a:p>
          <a:p>
            <a:r>
              <a:rPr lang="en-US" sz="1600" dirty="0">
                <a:latin typeface="Calibri"/>
                <a:cs typeface="Calibri"/>
              </a:rPr>
              <a:t>Computed Property Names (MDN)</a:t>
            </a:r>
            <a:br>
              <a:rPr lang="en-US" sz="1600" dirty="0">
                <a:latin typeface="Calibri"/>
                <a:cs typeface="Calibri"/>
              </a:rPr>
            </a:br>
            <a:r>
              <a:rPr lang="en-US" sz="1600" dirty="0">
                <a:latin typeface="Calibri"/>
                <a:cs typeface="Calibri"/>
                <a:hlinkClick r:id="rId3"/>
              </a:rPr>
              <a:t>https://developer.mozilla.org/en-US/docs/Web/JavaScript/Reference/Operators/Object_initializer#Computed_property_names</a:t>
            </a:r>
            <a:br>
              <a:rPr lang="en-US" dirty="0"/>
            </a:br>
            <a:endParaRPr lang="en-US" sz="1600" dirty="0">
              <a:cs typeface="Calibri" panose="020F0502020204030204" pitchFamily="34" charset="0"/>
            </a:endParaRPr>
          </a:p>
        </p:txBody>
      </p:sp>
      <p:sp>
        <p:nvSpPr>
          <p:cNvPr id="3" name="Title 2"/>
          <p:cNvSpPr>
            <a:spLocks noGrp="1"/>
          </p:cNvSpPr>
          <p:nvPr>
            <p:ph type="title"/>
          </p:nvPr>
        </p:nvSpPr>
        <p:spPr/>
        <p:txBody>
          <a:bodyPr/>
          <a:lstStyle/>
          <a:p>
            <a:r>
              <a:rPr lang="en-US" dirty="0"/>
              <a:t>References | Further Reading</a:t>
            </a:r>
            <a:endParaRPr lang="el-GR" dirty="0"/>
          </a:p>
        </p:txBody>
      </p:sp>
      <p:sp>
        <p:nvSpPr>
          <p:cNvPr id="5" name="Slide Number Placeholder 4">
            <a:extLst>
              <a:ext uri="{FF2B5EF4-FFF2-40B4-BE49-F238E27FC236}">
                <a16:creationId xmlns:a16="http://schemas.microsoft.com/office/drawing/2014/main" id="{44195F0A-AD31-42A3-857E-ACAFDF090BFC}"/>
              </a:ext>
            </a:extLst>
          </p:cNvPr>
          <p:cNvSpPr>
            <a:spLocks noGrp="1"/>
          </p:cNvSpPr>
          <p:nvPr>
            <p:ph type="sldNum" sz="quarter" idx="12"/>
          </p:nvPr>
        </p:nvSpPr>
        <p:spPr/>
        <p:txBody>
          <a:bodyPr/>
          <a:lstStyle/>
          <a:p>
            <a:fld id="{17F2974B-D1D3-4266-A092-58A40B94A82B}" type="slidenum">
              <a:rPr lang="el-GR" dirty="0" smtClean="0"/>
              <a:pPr/>
              <a:t>70</a:t>
            </a:fld>
            <a:endParaRPr lang="el-GR" dirty="0"/>
          </a:p>
        </p:txBody>
      </p:sp>
      <p:sp>
        <p:nvSpPr>
          <p:cNvPr id="9" name="Text Placeholder 8">
            <a:extLst>
              <a:ext uri="{FF2B5EF4-FFF2-40B4-BE49-F238E27FC236}">
                <a16:creationId xmlns:a16="http://schemas.microsoft.com/office/drawing/2014/main" id="{DFC25F19-DDAE-4275-9C71-5E53A34A911A}"/>
              </a:ext>
            </a:extLst>
          </p:cNvPr>
          <p:cNvSpPr>
            <a:spLocks noGrp="1"/>
          </p:cNvSpPr>
          <p:nvPr>
            <p:ph type="body" sz="quarter" idx="17"/>
          </p:nvPr>
        </p:nvSpPr>
        <p:spPr/>
        <p:txBody>
          <a:bodyPr/>
          <a:lstStyle/>
          <a:p>
            <a:r>
              <a:rPr lang="en-US" dirty="0"/>
              <a:t>PeopleCert Software Developer Skills | Trainer Slide Deck | React.JS</a:t>
            </a:r>
            <a:endParaRPr lang="en-GB" dirty="0"/>
          </a:p>
        </p:txBody>
      </p:sp>
    </p:spTree>
    <p:extLst>
      <p:ext uri="{BB962C8B-B14F-4D97-AF65-F5344CB8AC3E}">
        <p14:creationId xmlns:p14="http://schemas.microsoft.com/office/powerpoint/2010/main" val="24756660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E8AA32-83F2-41A5-9442-E507BAA959CA}"/>
              </a:ext>
            </a:extLst>
          </p:cNvPr>
          <p:cNvSpPr>
            <a:spLocks noGrp="1"/>
          </p:cNvSpPr>
          <p:nvPr>
            <p:ph type="body" sz="quarter" idx="10"/>
          </p:nvPr>
        </p:nvSpPr>
        <p:spPr>
          <a:xfrm>
            <a:off x="3576167" y="2563144"/>
            <a:ext cx="4846319" cy="616339"/>
          </a:xfrm>
        </p:spPr>
        <p:txBody>
          <a:bodyPr vert="horz" lIns="91440" tIns="45720" rIns="91440" bIns="45720" rtlCol="0" anchor="t">
            <a:noAutofit/>
          </a:bodyPr>
          <a:lstStyle/>
          <a:p>
            <a:pPr algn="ctr"/>
            <a:r>
              <a:rPr lang="en-GB" sz="3200" dirty="0"/>
              <a:t>Rest Parameters</a:t>
            </a:r>
          </a:p>
          <a:p>
            <a:pPr algn="ctr"/>
            <a:r>
              <a:rPr lang="en-GB" sz="3200" dirty="0"/>
              <a:t>&amp;</a:t>
            </a:r>
          </a:p>
          <a:p>
            <a:pPr algn="ctr"/>
            <a:r>
              <a:rPr lang="en-GB" sz="3200" dirty="0"/>
              <a:t>Parameter Defaults</a:t>
            </a:r>
            <a:endParaRPr lang="en-US" sz="3200" dirty="0">
              <a:cs typeface="Calibri" panose="020F0502020204030204" pitchFamily="34" charset="0"/>
            </a:endParaRPr>
          </a:p>
        </p:txBody>
      </p:sp>
      <p:pic>
        <p:nvPicPr>
          <p:cNvPr id="10" name="Picture Placeholder 9" descr="Web design">
            <a:extLst>
              <a:ext uri="{FF2B5EF4-FFF2-40B4-BE49-F238E27FC236}">
                <a16:creationId xmlns:a16="http://schemas.microsoft.com/office/drawing/2014/main" id="{A2652CC1-D065-43F2-B826-05785BF17EE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102" b="2102"/>
          <a:stretch>
            <a:fillRect/>
          </a:stretch>
        </p:blipFill>
        <p:spPr/>
      </p:pic>
      <p:sp>
        <p:nvSpPr>
          <p:cNvPr id="2" name="Title 1"/>
          <p:cNvSpPr>
            <a:spLocks noGrp="1"/>
          </p:cNvSpPr>
          <p:nvPr>
            <p:ph type="title" idx="4294967295"/>
          </p:nvPr>
        </p:nvSpPr>
        <p:spPr>
          <a:xfrm>
            <a:off x="0" y="395288"/>
            <a:ext cx="7554913" cy="587375"/>
          </a:xfrm>
        </p:spPr>
        <p:txBody>
          <a:bodyPr>
            <a:normAutofit fontScale="90000"/>
          </a:bodyPr>
          <a:lstStyle/>
          <a:p>
            <a:br>
              <a:rPr lang="en-US" dirty="0"/>
            </a:br>
            <a:endParaRPr lang="el-GR" dirty="0"/>
          </a:p>
        </p:txBody>
      </p:sp>
      <p:sp>
        <p:nvSpPr>
          <p:cNvPr id="11" name="Slide Number Placeholder 10">
            <a:extLst>
              <a:ext uri="{FF2B5EF4-FFF2-40B4-BE49-F238E27FC236}">
                <a16:creationId xmlns:a16="http://schemas.microsoft.com/office/drawing/2014/main" id="{AD060AE4-40EB-4C9A-9833-6241C89FA6FC}"/>
              </a:ext>
            </a:extLst>
          </p:cNvPr>
          <p:cNvSpPr>
            <a:spLocks noGrp="1"/>
          </p:cNvSpPr>
          <p:nvPr>
            <p:ph type="sldNum" sz="quarter" idx="16"/>
          </p:nvPr>
        </p:nvSpPr>
        <p:spPr/>
        <p:txBody>
          <a:bodyPr/>
          <a:lstStyle/>
          <a:p>
            <a:fld id="{98B0DE27-DCAB-46AA-9644-18D4F0B8CCA3}" type="slidenum">
              <a:rPr lang="en-US" smtClean="0"/>
              <a:pPr/>
              <a:t>71</a:t>
            </a:fld>
            <a:endParaRPr lang="en-US"/>
          </a:p>
        </p:txBody>
      </p:sp>
    </p:spTree>
    <p:extLst>
      <p:ext uri="{BB962C8B-B14F-4D97-AF65-F5344CB8AC3E}">
        <p14:creationId xmlns:p14="http://schemas.microsoft.com/office/powerpoint/2010/main" val="1685016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Parameters (1)</a:t>
            </a:r>
            <a:endParaRPr lang="en-US" dirty="0"/>
          </a:p>
        </p:txBody>
      </p:sp>
      <p:sp>
        <p:nvSpPr>
          <p:cNvPr id="3" name="Content Placeholder 2"/>
          <p:cNvSpPr>
            <a:spLocks noGrp="1"/>
          </p:cNvSpPr>
          <p:nvPr>
            <p:ph idx="1"/>
          </p:nvPr>
        </p:nvSpPr>
        <p:spPr/>
        <p:txBody>
          <a:bodyPr>
            <a:normAutofit/>
          </a:bodyPr>
          <a:lstStyle/>
          <a:p>
            <a:r>
              <a:rPr lang="en-GB" b="1" dirty="0">
                <a:solidFill>
                  <a:schemeClr val="accent1"/>
                </a:solidFill>
              </a:rPr>
              <a:t>Default function parameters</a:t>
            </a:r>
            <a:r>
              <a:rPr lang="en-GB" dirty="0"/>
              <a:t>, give us the opportunity to define default values for the omitted arguments:</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72</a:t>
            </a:fld>
            <a:endParaRPr lang="el-GR" dirty="0"/>
          </a:p>
        </p:txBody>
      </p:sp>
      <p:sp>
        <p:nvSpPr>
          <p:cNvPr id="6" name="TextBox 5">
            <a:extLst>
              <a:ext uri="{FF2B5EF4-FFF2-40B4-BE49-F238E27FC236}">
                <a16:creationId xmlns:a16="http://schemas.microsoft.com/office/drawing/2014/main" id="{F9ED0036-30B9-FA4F-88BC-600C980C34BD}"/>
              </a:ext>
            </a:extLst>
          </p:cNvPr>
          <p:cNvSpPr txBox="1"/>
          <p:nvPr/>
        </p:nvSpPr>
        <p:spPr>
          <a:xfrm>
            <a:off x="1198527" y="1776915"/>
            <a:ext cx="7074205" cy="3785652"/>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solidFill>
                <a:schemeClr val="tx1">
                  <a:lumMod val="85000"/>
                  <a:lumOff val="15000"/>
                </a:schemeClr>
              </a:solidFill>
              <a:latin typeface="Calibri" panose="020F0502020204030204" pitchFamily="34" charset="0"/>
              <a:ea typeface="+mn-lt"/>
              <a:cs typeface="Calibri" panose="020F0502020204030204" pitchFamily="34" charset="0"/>
            </a:endParaRP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function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getOrder</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sku</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quantity = 1){</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const</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order = {</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orderedProduct</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sku</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quantity</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p>
          <a:p>
            <a:endParaRPr lang="en-GB" sz="1600" dirty="0">
              <a:solidFill>
                <a:schemeClr val="tx1">
                  <a:lumMod val="85000"/>
                  <a:lumOff val="15000"/>
                </a:schemeClr>
              </a:solidFill>
              <a:latin typeface="Calibri" panose="020F0502020204030204" pitchFamily="34" charset="0"/>
              <a:ea typeface="+mn-lt"/>
              <a:cs typeface="Calibri" panose="020F0502020204030204" pitchFamily="34" charset="0"/>
            </a:endParaRP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console.log</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order );</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a:t>
            </a:r>
          </a:p>
          <a:p>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getOrder</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( 510, 3 );</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//=&gt; {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orderedProduct</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510, quantity: 3 }</a:t>
            </a:r>
          </a:p>
          <a:p>
            <a:endParaRPr lang="en-GB" sz="1600" dirty="0">
              <a:solidFill>
                <a:schemeClr val="tx1">
                  <a:lumMod val="85000"/>
                  <a:lumOff val="15000"/>
                </a:schemeClr>
              </a:solidFill>
              <a:latin typeface="Calibri" panose="020F0502020204030204" pitchFamily="34" charset="0"/>
              <a:ea typeface="+mn-lt"/>
              <a:cs typeface="Calibri" panose="020F0502020204030204" pitchFamily="34" charset="0"/>
            </a:endParaRPr>
          </a:p>
          <a:p>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getOrder</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( 445 );</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//=&gt; {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orderedProduct</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445, quantity: 1 }</a:t>
            </a:r>
          </a:p>
          <a:p>
            <a:endParaRPr lang="en-GB" sz="1600" dirty="0">
              <a:solidFill>
                <a:schemeClr val="tx1">
                  <a:lumMod val="85000"/>
                  <a:lumOff val="15000"/>
                </a:schemeClr>
              </a:solidFill>
              <a:latin typeface="Calibri" panose="020F0502020204030204" pitchFamily="34" charset="0"/>
              <a:ea typeface="+mn-lt"/>
              <a:cs typeface="Calibri" panose="020F0502020204030204" pitchFamily="34" charset="0"/>
            </a:endParaRPr>
          </a:p>
        </p:txBody>
      </p:sp>
      <p:sp>
        <p:nvSpPr>
          <p:cNvPr id="7" name="Rectangle 6">
            <a:extLst>
              <a:ext uri="{FF2B5EF4-FFF2-40B4-BE49-F238E27FC236}">
                <a16:creationId xmlns:a16="http://schemas.microsoft.com/office/drawing/2014/main" id="{CD77105A-CDD0-43E5-AF77-B5EC4C1B877A}"/>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23780005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Parameters (2)</a:t>
            </a:r>
            <a:endParaRPr lang="en-US" dirty="0"/>
          </a:p>
        </p:txBody>
      </p:sp>
      <p:sp>
        <p:nvSpPr>
          <p:cNvPr id="3" name="Content Placeholder 2"/>
          <p:cNvSpPr>
            <a:spLocks noGrp="1"/>
          </p:cNvSpPr>
          <p:nvPr>
            <p:ph idx="1"/>
          </p:nvPr>
        </p:nvSpPr>
        <p:spPr/>
        <p:txBody>
          <a:bodyPr>
            <a:normAutofit/>
          </a:bodyPr>
          <a:lstStyle/>
          <a:p>
            <a:r>
              <a:rPr lang="en-GB" dirty="0"/>
              <a:t>With the </a:t>
            </a:r>
            <a:r>
              <a:rPr lang="en-GB" b="1" dirty="0">
                <a:solidFill>
                  <a:schemeClr val="accent1"/>
                </a:solidFill>
              </a:rPr>
              <a:t>rest parameter</a:t>
            </a:r>
            <a:r>
              <a:rPr lang="en-GB" dirty="0"/>
              <a:t>, we can represent an </a:t>
            </a:r>
            <a:r>
              <a:rPr lang="en-GB" b="1" dirty="0">
                <a:solidFill>
                  <a:schemeClr val="accent1"/>
                </a:solidFill>
              </a:rPr>
              <a:t>indefinite amount</a:t>
            </a:r>
            <a:r>
              <a:rPr lang="en-GB" dirty="0">
                <a:solidFill>
                  <a:schemeClr val="accent1"/>
                </a:solidFill>
              </a:rPr>
              <a:t> </a:t>
            </a:r>
            <a:r>
              <a:rPr lang="en-GB" dirty="0"/>
              <a:t>of </a:t>
            </a:r>
            <a:r>
              <a:rPr lang="en-GB" b="1" dirty="0">
                <a:solidFill>
                  <a:schemeClr val="accent1"/>
                </a:solidFill>
              </a:rPr>
              <a:t>arguments</a:t>
            </a:r>
            <a:r>
              <a:rPr lang="en-GB" dirty="0"/>
              <a:t> in a </a:t>
            </a:r>
            <a:r>
              <a:rPr lang="en-GB" b="1" dirty="0">
                <a:solidFill>
                  <a:schemeClr val="accent1"/>
                </a:solidFill>
              </a:rPr>
              <a:t>single array parameter</a:t>
            </a:r>
            <a:r>
              <a:rPr lang="en-GB" dirty="0"/>
              <a:t>:</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73</a:t>
            </a:fld>
            <a:endParaRPr lang="el-GR" dirty="0"/>
          </a:p>
        </p:txBody>
      </p:sp>
      <p:sp>
        <p:nvSpPr>
          <p:cNvPr id="6" name="TextBox 5">
            <a:extLst>
              <a:ext uri="{FF2B5EF4-FFF2-40B4-BE49-F238E27FC236}">
                <a16:creationId xmlns:a16="http://schemas.microsoft.com/office/drawing/2014/main" id="{F9ED0036-30B9-FA4F-88BC-600C980C34BD}"/>
              </a:ext>
            </a:extLst>
          </p:cNvPr>
          <p:cNvSpPr txBox="1"/>
          <p:nvPr/>
        </p:nvSpPr>
        <p:spPr>
          <a:xfrm>
            <a:off x="1102343" y="1818645"/>
            <a:ext cx="7170389" cy="2800767"/>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solidFill>
                <a:schemeClr val="tx1">
                  <a:lumMod val="85000"/>
                  <a:lumOff val="15000"/>
                </a:schemeClr>
              </a:solidFill>
              <a:latin typeface="Calibri" panose="020F0502020204030204" pitchFamily="34" charset="0"/>
              <a:ea typeface="+mn-lt"/>
              <a:cs typeface="Calibri" panose="020F0502020204030204" pitchFamily="34" charset="0"/>
            </a:endParaRP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function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getOdd</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...numbers ){</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const</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oddNumbersList</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numbers.filter</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number =&gt;{</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return number % 2 !== 0;</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console.log</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oddNumbersList</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a:t>
            </a:r>
          </a:p>
          <a:p>
            <a:endParaRPr lang="en-GB" sz="1600" dirty="0">
              <a:solidFill>
                <a:schemeClr val="tx1">
                  <a:lumMod val="85000"/>
                  <a:lumOff val="15000"/>
                </a:schemeClr>
              </a:solidFill>
              <a:latin typeface="Calibri" panose="020F0502020204030204" pitchFamily="34" charset="0"/>
              <a:ea typeface="+mn-lt"/>
              <a:cs typeface="Calibri" panose="020F0502020204030204" pitchFamily="34" charset="0"/>
            </a:endParaRPr>
          </a:p>
          <a:p>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getOdd</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( 12, 34, 56, 33, 9 );</a:t>
            </a: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//=&gt; [ 33, 9 ]</a:t>
            </a:r>
          </a:p>
          <a:p>
            <a:endParaRPr lang="en-GB" sz="1600" dirty="0">
              <a:solidFill>
                <a:schemeClr val="tx1">
                  <a:lumMod val="85000"/>
                  <a:lumOff val="15000"/>
                </a:schemeClr>
              </a:solidFill>
              <a:latin typeface="Calibri" panose="020F0502020204030204" pitchFamily="34" charset="0"/>
              <a:ea typeface="+mn-lt"/>
              <a:cs typeface="Calibri" panose="020F0502020204030204" pitchFamily="34" charset="0"/>
            </a:endParaRPr>
          </a:p>
        </p:txBody>
      </p:sp>
      <p:sp>
        <p:nvSpPr>
          <p:cNvPr id="7" name="Rectangle 6">
            <a:extLst>
              <a:ext uri="{FF2B5EF4-FFF2-40B4-BE49-F238E27FC236}">
                <a16:creationId xmlns:a16="http://schemas.microsoft.com/office/drawing/2014/main" id="{91EA8FF7-22B9-4024-BD3D-F7A9595CFE22}"/>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6633500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sz="1600" dirty="0">
                <a:latin typeface="Calibri"/>
                <a:cs typeface="Calibri"/>
              </a:rPr>
              <a:t>Default parameters (MDN)</a:t>
            </a:r>
            <a:br>
              <a:rPr lang="en-US" sz="1600" dirty="0">
                <a:latin typeface="Calibri"/>
                <a:cs typeface="Calibri"/>
              </a:rPr>
            </a:br>
            <a:r>
              <a:rPr lang="en-US" sz="1600" dirty="0">
                <a:latin typeface="Calibri"/>
                <a:cs typeface="Calibri"/>
                <a:hlinkClick r:id="rId2"/>
              </a:rPr>
              <a:t>https://developer.mozilla.org/en-US/docs/Web/JavaScript/Reference/Functions/Default_parameters</a:t>
            </a:r>
            <a:endParaRPr lang="en-US" sz="1600" dirty="0">
              <a:latin typeface="Calibri"/>
              <a:cs typeface="Calibri"/>
            </a:endParaRPr>
          </a:p>
          <a:p>
            <a:r>
              <a:rPr lang="en-US" sz="1600" dirty="0">
                <a:latin typeface="Calibri"/>
                <a:cs typeface="Calibri"/>
              </a:rPr>
              <a:t>Rest parameters (MDN)</a:t>
            </a:r>
            <a:br>
              <a:rPr lang="en-US" sz="1600" dirty="0">
                <a:latin typeface="Calibri"/>
                <a:cs typeface="Calibri"/>
              </a:rPr>
            </a:br>
            <a:r>
              <a:rPr lang="en-US" sz="1600" dirty="0">
                <a:latin typeface="Calibri"/>
                <a:cs typeface="Calibri"/>
                <a:hlinkClick r:id="rId3"/>
              </a:rPr>
              <a:t>https://developer.mozilla.org/en-US/docs/Web/JavaScript/Reference/Functions/rest_parameters</a:t>
            </a:r>
            <a:endParaRPr lang="en-US" sz="1600" dirty="0">
              <a:latin typeface="Calibri"/>
              <a:cs typeface="Calibri"/>
            </a:endParaRPr>
          </a:p>
          <a:p>
            <a:pPr marL="0" indent="0">
              <a:buNone/>
            </a:pPr>
            <a:endParaRPr lang="en-US" sz="1600" dirty="0">
              <a:latin typeface="Calibri"/>
              <a:cs typeface="Calibri"/>
            </a:endParaRPr>
          </a:p>
          <a:p>
            <a:pPr marL="0" indent="0">
              <a:buNone/>
            </a:pPr>
            <a:br>
              <a:rPr lang="en-US" dirty="0"/>
            </a:br>
            <a:endParaRPr lang="en-US" sz="1600" dirty="0">
              <a:cs typeface="Calibri" panose="020F0502020204030204" pitchFamily="34" charset="0"/>
            </a:endParaRPr>
          </a:p>
        </p:txBody>
      </p:sp>
      <p:sp>
        <p:nvSpPr>
          <p:cNvPr id="3" name="Title 2"/>
          <p:cNvSpPr>
            <a:spLocks noGrp="1"/>
          </p:cNvSpPr>
          <p:nvPr>
            <p:ph type="title"/>
          </p:nvPr>
        </p:nvSpPr>
        <p:spPr/>
        <p:txBody>
          <a:bodyPr/>
          <a:lstStyle/>
          <a:p>
            <a:r>
              <a:rPr lang="en-US" dirty="0"/>
              <a:t>References | Further Reading</a:t>
            </a:r>
            <a:endParaRPr lang="el-GR" dirty="0"/>
          </a:p>
        </p:txBody>
      </p:sp>
      <p:sp>
        <p:nvSpPr>
          <p:cNvPr id="5" name="Slide Number Placeholder 4">
            <a:extLst>
              <a:ext uri="{FF2B5EF4-FFF2-40B4-BE49-F238E27FC236}">
                <a16:creationId xmlns:a16="http://schemas.microsoft.com/office/drawing/2014/main" id="{44195F0A-AD31-42A3-857E-ACAFDF090BFC}"/>
              </a:ext>
            </a:extLst>
          </p:cNvPr>
          <p:cNvSpPr>
            <a:spLocks noGrp="1"/>
          </p:cNvSpPr>
          <p:nvPr>
            <p:ph type="sldNum" sz="quarter" idx="12"/>
          </p:nvPr>
        </p:nvSpPr>
        <p:spPr/>
        <p:txBody>
          <a:bodyPr/>
          <a:lstStyle/>
          <a:p>
            <a:fld id="{17F2974B-D1D3-4266-A092-58A40B94A82B}" type="slidenum">
              <a:rPr lang="el-GR" dirty="0" smtClean="0"/>
              <a:pPr/>
              <a:t>74</a:t>
            </a:fld>
            <a:endParaRPr lang="el-GR" dirty="0"/>
          </a:p>
        </p:txBody>
      </p:sp>
      <p:sp>
        <p:nvSpPr>
          <p:cNvPr id="9" name="Text Placeholder 8">
            <a:extLst>
              <a:ext uri="{FF2B5EF4-FFF2-40B4-BE49-F238E27FC236}">
                <a16:creationId xmlns:a16="http://schemas.microsoft.com/office/drawing/2014/main" id="{DFC25F19-DDAE-4275-9C71-5E53A34A911A}"/>
              </a:ext>
            </a:extLst>
          </p:cNvPr>
          <p:cNvSpPr>
            <a:spLocks noGrp="1"/>
          </p:cNvSpPr>
          <p:nvPr>
            <p:ph type="body" sz="quarter" idx="17"/>
          </p:nvPr>
        </p:nvSpPr>
        <p:spPr/>
        <p:txBody>
          <a:bodyPr/>
          <a:lstStyle/>
          <a:p>
            <a:r>
              <a:rPr lang="en-US" dirty="0"/>
              <a:t>PeopleCert Software Developer Skills | Trainer Slide Deck | React.JS</a:t>
            </a:r>
            <a:endParaRPr lang="en-GB" dirty="0"/>
          </a:p>
        </p:txBody>
      </p:sp>
    </p:spTree>
    <p:extLst>
      <p:ext uri="{BB962C8B-B14F-4D97-AF65-F5344CB8AC3E}">
        <p14:creationId xmlns:p14="http://schemas.microsoft.com/office/powerpoint/2010/main" val="10943906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E8AA32-83F2-41A5-9442-E507BAA959CA}"/>
              </a:ext>
            </a:extLst>
          </p:cNvPr>
          <p:cNvSpPr>
            <a:spLocks noGrp="1"/>
          </p:cNvSpPr>
          <p:nvPr>
            <p:ph type="body" sz="quarter" idx="10"/>
          </p:nvPr>
        </p:nvSpPr>
        <p:spPr>
          <a:xfrm>
            <a:off x="3576167" y="3100146"/>
            <a:ext cx="4846319" cy="616339"/>
          </a:xfrm>
        </p:spPr>
        <p:txBody>
          <a:bodyPr vert="horz" lIns="91440" tIns="45720" rIns="91440" bIns="45720" rtlCol="0" anchor="t">
            <a:normAutofit lnSpcReduction="10000"/>
          </a:bodyPr>
          <a:lstStyle/>
          <a:p>
            <a:pPr algn="ctr"/>
            <a:r>
              <a:rPr lang="en-GB" dirty="0"/>
              <a:t>Async / Await</a:t>
            </a:r>
            <a:endParaRPr lang="en-GB" b="0" dirty="0"/>
          </a:p>
        </p:txBody>
      </p:sp>
      <p:pic>
        <p:nvPicPr>
          <p:cNvPr id="10" name="Picture Placeholder 9" descr="Web design">
            <a:extLst>
              <a:ext uri="{FF2B5EF4-FFF2-40B4-BE49-F238E27FC236}">
                <a16:creationId xmlns:a16="http://schemas.microsoft.com/office/drawing/2014/main" id="{A2652CC1-D065-43F2-B826-05785BF17EE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102" b="2102"/>
          <a:stretch>
            <a:fillRect/>
          </a:stretch>
        </p:blipFill>
        <p:spPr/>
      </p:pic>
      <p:sp>
        <p:nvSpPr>
          <p:cNvPr id="2" name="Title 1"/>
          <p:cNvSpPr>
            <a:spLocks noGrp="1"/>
          </p:cNvSpPr>
          <p:nvPr>
            <p:ph type="title" idx="4294967295"/>
          </p:nvPr>
        </p:nvSpPr>
        <p:spPr>
          <a:xfrm>
            <a:off x="0" y="395288"/>
            <a:ext cx="7554913" cy="587375"/>
          </a:xfrm>
        </p:spPr>
        <p:txBody>
          <a:bodyPr>
            <a:normAutofit fontScale="90000"/>
          </a:bodyPr>
          <a:lstStyle/>
          <a:p>
            <a:br>
              <a:rPr lang="en-US" dirty="0"/>
            </a:br>
            <a:endParaRPr lang="el-GR" dirty="0"/>
          </a:p>
        </p:txBody>
      </p:sp>
      <p:sp>
        <p:nvSpPr>
          <p:cNvPr id="11" name="Slide Number Placeholder 10">
            <a:extLst>
              <a:ext uri="{FF2B5EF4-FFF2-40B4-BE49-F238E27FC236}">
                <a16:creationId xmlns:a16="http://schemas.microsoft.com/office/drawing/2014/main" id="{AD060AE4-40EB-4C9A-9833-6241C89FA6FC}"/>
              </a:ext>
            </a:extLst>
          </p:cNvPr>
          <p:cNvSpPr>
            <a:spLocks noGrp="1"/>
          </p:cNvSpPr>
          <p:nvPr>
            <p:ph type="sldNum" sz="quarter" idx="16"/>
          </p:nvPr>
        </p:nvSpPr>
        <p:spPr/>
        <p:txBody>
          <a:bodyPr/>
          <a:lstStyle/>
          <a:p>
            <a:fld id="{98B0DE27-DCAB-46AA-9644-18D4F0B8CCA3}" type="slidenum">
              <a:rPr lang="en-US" smtClean="0"/>
              <a:pPr/>
              <a:t>75</a:t>
            </a:fld>
            <a:endParaRPr lang="en-US"/>
          </a:p>
        </p:txBody>
      </p:sp>
    </p:spTree>
    <p:extLst>
      <p:ext uri="{BB962C8B-B14F-4D97-AF65-F5344CB8AC3E}">
        <p14:creationId xmlns:p14="http://schemas.microsoft.com/office/powerpoint/2010/main" val="32957195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Async/Await (1)</a:t>
            </a:r>
            <a:endParaRPr lang="en-US" b="1" dirty="0"/>
          </a:p>
        </p:txBody>
      </p:sp>
      <p:sp>
        <p:nvSpPr>
          <p:cNvPr id="3" name="Content Placeholder 2"/>
          <p:cNvSpPr>
            <a:spLocks noGrp="1"/>
          </p:cNvSpPr>
          <p:nvPr>
            <p:ph idx="1"/>
          </p:nvPr>
        </p:nvSpPr>
        <p:spPr/>
        <p:txBody>
          <a:bodyPr>
            <a:normAutofit/>
          </a:bodyPr>
          <a:lstStyle/>
          <a:p>
            <a:r>
              <a:rPr lang="en-GB" dirty="0"/>
              <a:t>The </a:t>
            </a:r>
            <a:r>
              <a:rPr lang="en-GB" b="1" dirty="0">
                <a:solidFill>
                  <a:schemeClr val="accent1"/>
                </a:solidFill>
              </a:rPr>
              <a:t>async</a:t>
            </a:r>
            <a:r>
              <a:rPr lang="en-GB" dirty="0"/>
              <a:t> keyword enables us to convert a synchronous function into an asynchronous (non-blocking) simply by adding the </a:t>
            </a:r>
            <a:r>
              <a:rPr lang="en-GB" b="1" dirty="0">
                <a:solidFill>
                  <a:schemeClr val="accent1"/>
                </a:solidFill>
              </a:rPr>
              <a:t>async</a:t>
            </a:r>
            <a:r>
              <a:rPr lang="en-GB" dirty="0"/>
              <a:t> keyword before a function declaration or a function expression. </a:t>
            </a:r>
          </a:p>
          <a:p>
            <a:r>
              <a:rPr lang="en-GB" dirty="0"/>
              <a:t>The async keyword will automatically convert the function into an asynchronous one that returns a </a:t>
            </a:r>
            <a:r>
              <a:rPr lang="en-GB" b="1" dirty="0">
                <a:solidFill>
                  <a:schemeClr val="accent1"/>
                </a:solidFill>
              </a:rPr>
              <a:t>Promise</a:t>
            </a:r>
            <a:r>
              <a:rPr lang="en-GB" dirty="0"/>
              <a:t>:</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76</a:t>
            </a:fld>
            <a:endParaRPr lang="el-GR" dirty="0"/>
          </a:p>
        </p:txBody>
      </p:sp>
      <p:sp>
        <p:nvSpPr>
          <p:cNvPr id="6" name="TextBox 5">
            <a:extLst>
              <a:ext uri="{FF2B5EF4-FFF2-40B4-BE49-F238E27FC236}">
                <a16:creationId xmlns:a16="http://schemas.microsoft.com/office/drawing/2014/main" id="{B5753DC9-C0B7-6645-AAFC-2EC49DE1031D}"/>
              </a:ext>
            </a:extLst>
          </p:cNvPr>
          <p:cNvSpPr txBox="1"/>
          <p:nvPr/>
        </p:nvSpPr>
        <p:spPr>
          <a:xfrm>
            <a:off x="1179579" y="2533227"/>
            <a:ext cx="7093154" cy="3539430"/>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function </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syncF</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return 2;</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async function </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asyncF</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return 2;</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a:t>
            </a:r>
          </a:p>
          <a:p>
            <a:endParaRPr lang="en-GB" sz="1400" dirty="0">
              <a:solidFill>
                <a:schemeClr val="tx1">
                  <a:lumMod val="85000"/>
                  <a:lumOff val="15000"/>
                </a:schemeClr>
              </a:solidFill>
              <a:latin typeface="Calibri" panose="020F0502020204030204" pitchFamily="34" charset="0"/>
              <a:ea typeface="+mn-lt"/>
              <a:cs typeface="Calibri" panose="020F0502020204030204" pitchFamily="34" charset="0"/>
            </a:endParaRPr>
          </a:p>
          <a:p>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console.log</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("Start:");</a:t>
            </a:r>
          </a:p>
          <a:p>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asyncF</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().then( value =&gt; </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console.log</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("Async:", value) );</a:t>
            </a:r>
          </a:p>
          <a:p>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console.log</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"Sync:", </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syncF</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a:t>
            </a:r>
          </a:p>
          <a:p>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console.log</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("End:");</a:t>
            </a:r>
          </a:p>
          <a:p>
            <a:endParaRPr lang="en-GB" sz="1400" dirty="0">
              <a:solidFill>
                <a:schemeClr val="tx1">
                  <a:lumMod val="85000"/>
                  <a:lumOff val="15000"/>
                </a:schemeClr>
              </a:solidFill>
              <a:latin typeface="Calibri" panose="020F0502020204030204" pitchFamily="34" charset="0"/>
              <a:ea typeface="+mn-lt"/>
              <a:cs typeface="Calibri" panose="020F0502020204030204" pitchFamily="34" charset="0"/>
            </a:endParaRP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//=&gt; "Start:"</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//=&gt; "Sync:" 2</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//=&gt; "End:"</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//=&gt; "Async:" 2</a:t>
            </a:r>
          </a:p>
        </p:txBody>
      </p:sp>
      <p:sp>
        <p:nvSpPr>
          <p:cNvPr id="7" name="Rectangle 6">
            <a:extLst>
              <a:ext uri="{FF2B5EF4-FFF2-40B4-BE49-F238E27FC236}">
                <a16:creationId xmlns:a16="http://schemas.microsoft.com/office/drawing/2014/main" id="{C0815A63-4711-4CAE-B992-2C2695572A4D}"/>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662874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Async/Await (2)</a:t>
            </a:r>
            <a:endParaRPr lang="en-US" b="1" dirty="0"/>
          </a:p>
        </p:txBody>
      </p:sp>
      <p:sp>
        <p:nvSpPr>
          <p:cNvPr id="3" name="Content Placeholder 2"/>
          <p:cNvSpPr>
            <a:spLocks noGrp="1"/>
          </p:cNvSpPr>
          <p:nvPr>
            <p:ph idx="1"/>
          </p:nvPr>
        </p:nvSpPr>
        <p:spPr/>
        <p:txBody>
          <a:bodyPr>
            <a:normAutofit/>
          </a:bodyPr>
          <a:lstStyle/>
          <a:p>
            <a:r>
              <a:rPr lang="en-GB" dirty="0"/>
              <a:t>Even though </a:t>
            </a:r>
            <a:r>
              <a:rPr lang="en-GB" b="1" dirty="0">
                <a:solidFill>
                  <a:schemeClr val="accent1"/>
                </a:solidFill>
              </a:rPr>
              <a:t>asyncF</a:t>
            </a:r>
            <a:r>
              <a:rPr lang="en-GB" dirty="0"/>
              <a:t> is called first, it behaves asynchronously: it and makes way for the next lines to be executed and returns after a couple of milliseconds with the asynchronous result being displayed inside the </a:t>
            </a:r>
            <a:r>
              <a:rPr lang="en-GB" b="1" dirty="0">
                <a:solidFill>
                  <a:schemeClr val="accent1"/>
                </a:solidFill>
              </a:rPr>
              <a:t>then() </a:t>
            </a:r>
            <a:r>
              <a:rPr lang="en-GB" dirty="0"/>
              <a:t>function.</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77</a:t>
            </a:fld>
            <a:endParaRPr lang="el-GR" dirty="0"/>
          </a:p>
        </p:txBody>
      </p:sp>
      <p:sp>
        <p:nvSpPr>
          <p:cNvPr id="6" name="Rectangle 5">
            <a:extLst>
              <a:ext uri="{FF2B5EF4-FFF2-40B4-BE49-F238E27FC236}">
                <a16:creationId xmlns:a16="http://schemas.microsoft.com/office/drawing/2014/main" id="{C82CC5C3-F21A-4C8E-B26A-FD374B5AFD30}"/>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14259514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Async/Await (3)</a:t>
            </a:r>
            <a:endParaRPr lang="en-US" b="1" dirty="0"/>
          </a:p>
        </p:txBody>
      </p:sp>
      <p:sp>
        <p:nvSpPr>
          <p:cNvPr id="3" name="Content Placeholder 2"/>
          <p:cNvSpPr>
            <a:spLocks noGrp="1"/>
          </p:cNvSpPr>
          <p:nvPr>
            <p:ph idx="1"/>
          </p:nvPr>
        </p:nvSpPr>
        <p:spPr/>
        <p:txBody>
          <a:bodyPr>
            <a:normAutofit/>
          </a:bodyPr>
          <a:lstStyle/>
          <a:p>
            <a:r>
              <a:rPr lang="en-GB" dirty="0"/>
              <a:t>Where async gets really powerful, is when used in pair with the </a:t>
            </a:r>
            <a:r>
              <a:rPr lang="en-GB" b="1" dirty="0">
                <a:solidFill>
                  <a:schemeClr val="accent1"/>
                </a:solidFill>
              </a:rPr>
              <a:t>await</a:t>
            </a:r>
            <a:r>
              <a:rPr lang="en-GB" dirty="0"/>
              <a:t> keyword, which let you handle asynchronous code, in a fashion similar to ordinary blocking code. The </a:t>
            </a:r>
            <a:r>
              <a:rPr lang="en-GB" b="1" dirty="0">
                <a:solidFill>
                  <a:schemeClr val="accent1"/>
                </a:solidFill>
              </a:rPr>
              <a:t>await</a:t>
            </a:r>
            <a:r>
              <a:rPr lang="en-GB" dirty="0"/>
              <a:t> keyword must </a:t>
            </a:r>
            <a:r>
              <a:rPr lang="en-GB" b="1" dirty="0">
                <a:solidFill>
                  <a:schemeClr val="accent1"/>
                </a:solidFill>
              </a:rPr>
              <a:t>ONLY</a:t>
            </a:r>
            <a:r>
              <a:rPr lang="en-GB" dirty="0"/>
              <a:t> be used inside functions declared with the async keyword:</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78</a:t>
            </a:fld>
            <a:endParaRPr lang="el-GR" dirty="0"/>
          </a:p>
        </p:txBody>
      </p:sp>
      <p:sp>
        <p:nvSpPr>
          <p:cNvPr id="6" name="TextBox 5">
            <a:extLst>
              <a:ext uri="{FF2B5EF4-FFF2-40B4-BE49-F238E27FC236}">
                <a16:creationId xmlns:a16="http://schemas.microsoft.com/office/drawing/2014/main" id="{4219EA92-2118-5147-9232-643E4178DA49}"/>
              </a:ext>
            </a:extLst>
          </p:cNvPr>
          <p:cNvSpPr txBox="1"/>
          <p:nvPr/>
        </p:nvSpPr>
        <p:spPr>
          <a:xfrm>
            <a:off x="1179579" y="2202367"/>
            <a:ext cx="7093154" cy="3754874"/>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Ordinary asynchronous fetch call to the GitHub API, that returns closed issues from a repository:</a:t>
            </a:r>
          </a:p>
          <a:p>
            <a:endParaRPr lang="en-GB" sz="1400" dirty="0">
              <a:solidFill>
                <a:schemeClr val="tx1">
                  <a:lumMod val="85000"/>
                  <a:lumOff val="15000"/>
                </a:schemeClr>
              </a:solidFill>
              <a:latin typeface="Calibri" panose="020F0502020204030204" pitchFamily="34" charset="0"/>
              <a:ea typeface="+mn-lt"/>
              <a:cs typeface="Calibri" panose="020F0502020204030204" pitchFamily="34" charset="0"/>
            </a:endParaRP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function </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getGithubIssues</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fetch("https://</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api.github.com</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/repos/</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kostasx</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LearnJavaScript</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issues?state</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=closed")</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.then( response =&gt; </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response.json</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.then( issues =&gt; {</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 Once we get the issues, we grab the 2nd one, and fetch more information about it:</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const</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secondIssue</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 issues[1];</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fetch( </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secondIssue.url</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.then( response =&gt; </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response.json</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.then( issue =&gt; {</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console.log</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`Issue #2 - "${</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issue.title</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was closed by ${</a:t>
            </a:r>
            <a:r>
              <a:rPr lang="en-GB" sz="1400" dirty="0" err="1">
                <a:solidFill>
                  <a:schemeClr val="tx1">
                    <a:lumMod val="85000"/>
                    <a:lumOff val="15000"/>
                  </a:schemeClr>
                </a:solidFill>
                <a:latin typeface="Calibri" panose="020F0502020204030204" pitchFamily="34" charset="0"/>
                <a:ea typeface="+mn-lt"/>
                <a:cs typeface="Calibri" panose="020F0502020204030204" pitchFamily="34" charset="0"/>
              </a:rPr>
              <a:t>issue.closed_by.login</a:t>
            </a:r>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    });</a:t>
            </a:r>
          </a:p>
          <a:p>
            <a:r>
              <a:rPr lang="en-GB" sz="1400" dirty="0">
                <a:solidFill>
                  <a:schemeClr val="tx1">
                    <a:lumMod val="85000"/>
                    <a:lumOff val="15000"/>
                  </a:schemeClr>
                </a:solidFill>
                <a:latin typeface="Calibri" panose="020F0502020204030204" pitchFamily="34" charset="0"/>
                <a:ea typeface="+mn-lt"/>
                <a:cs typeface="Calibri" panose="020F0502020204030204" pitchFamily="34" charset="0"/>
              </a:rPr>
              <a:t>}</a:t>
            </a:r>
          </a:p>
          <a:p>
            <a:endParaRPr lang="en-GB" sz="1400" dirty="0">
              <a:solidFill>
                <a:schemeClr val="tx1">
                  <a:lumMod val="85000"/>
                  <a:lumOff val="15000"/>
                </a:schemeClr>
              </a:solidFill>
              <a:latin typeface="Calibri" panose="020F0502020204030204" pitchFamily="34" charset="0"/>
              <a:ea typeface="+mn-lt"/>
              <a:cs typeface="Calibri" panose="020F0502020204030204" pitchFamily="34" charset="0"/>
            </a:endParaRPr>
          </a:p>
        </p:txBody>
      </p:sp>
      <p:sp>
        <p:nvSpPr>
          <p:cNvPr id="7" name="Rectangle 6">
            <a:extLst>
              <a:ext uri="{FF2B5EF4-FFF2-40B4-BE49-F238E27FC236}">
                <a16:creationId xmlns:a16="http://schemas.microsoft.com/office/drawing/2014/main" id="{0BA73453-15E9-435A-86AF-5281B95A9D12}"/>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9953922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Async/Await (4)</a:t>
            </a:r>
            <a:endParaRPr lang="en-US" b="1" dirty="0"/>
          </a:p>
        </p:txBody>
      </p:sp>
      <p:sp>
        <p:nvSpPr>
          <p:cNvPr id="3" name="Content Placeholder 2"/>
          <p:cNvSpPr>
            <a:spLocks noGrp="1"/>
          </p:cNvSpPr>
          <p:nvPr>
            <p:ph idx="1"/>
          </p:nvPr>
        </p:nvSpPr>
        <p:spPr/>
        <p:txBody>
          <a:bodyPr>
            <a:normAutofit/>
          </a:bodyPr>
          <a:lstStyle/>
          <a:p>
            <a:r>
              <a:rPr lang="en-GB" dirty="0"/>
              <a:t>The previous code, is an example of an asynchronous function (2nd fetch) that depends on the returned value of another asynchronous function (1st fetch). </a:t>
            </a:r>
          </a:p>
          <a:p>
            <a:r>
              <a:rPr lang="en-GB" dirty="0"/>
              <a:t>Things can get more complicated, once more asynchronous functions are added to the mix. The code can become easier to write and read with the addition of the </a:t>
            </a:r>
            <a:r>
              <a:rPr lang="en-GB" b="1" dirty="0">
                <a:solidFill>
                  <a:schemeClr val="accent1"/>
                </a:solidFill>
              </a:rPr>
              <a:t>async/await pair</a:t>
            </a:r>
            <a:r>
              <a:rPr lang="en-GB" dirty="0"/>
              <a:t>:</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79</a:t>
            </a:fld>
            <a:endParaRPr lang="el-GR" dirty="0"/>
          </a:p>
        </p:txBody>
      </p:sp>
      <p:sp>
        <p:nvSpPr>
          <p:cNvPr id="6" name="TextBox 5">
            <a:extLst>
              <a:ext uri="{FF2B5EF4-FFF2-40B4-BE49-F238E27FC236}">
                <a16:creationId xmlns:a16="http://schemas.microsoft.com/office/drawing/2014/main" id="{4219EA92-2118-5147-9232-643E4178DA49}"/>
              </a:ext>
            </a:extLst>
          </p:cNvPr>
          <p:cNvSpPr txBox="1"/>
          <p:nvPr/>
        </p:nvSpPr>
        <p:spPr>
          <a:xfrm>
            <a:off x="1193533" y="2726586"/>
            <a:ext cx="7079199" cy="3323987"/>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i="1" dirty="0">
                <a:latin typeface="Calibri" panose="020F0502020204030204" pitchFamily="34" charset="0"/>
              </a:rPr>
              <a:t>async</a:t>
            </a:r>
            <a:r>
              <a:rPr lang="en-GB" sz="1400" dirty="0">
                <a:latin typeface="Calibri" panose="020F0502020204030204" pitchFamily="34" charset="0"/>
              </a:rPr>
              <a:t> </a:t>
            </a:r>
            <a:r>
              <a:rPr lang="en-GB" sz="1400" i="1" dirty="0">
                <a:latin typeface="Calibri" panose="020F0502020204030204" pitchFamily="34" charset="0"/>
              </a:rPr>
              <a:t>function</a:t>
            </a:r>
            <a:r>
              <a:rPr lang="en-GB" sz="1400" dirty="0">
                <a:latin typeface="Calibri" panose="020F0502020204030204" pitchFamily="34" charset="0"/>
              </a:rPr>
              <a:t> </a:t>
            </a:r>
            <a:r>
              <a:rPr lang="en-GB" sz="1400" dirty="0" err="1">
                <a:latin typeface="Calibri" panose="020F0502020204030204" pitchFamily="34" charset="0"/>
              </a:rPr>
              <a:t>getGithubIssues</a:t>
            </a:r>
            <a:r>
              <a:rPr lang="en-GB" sz="1400" dirty="0">
                <a:latin typeface="Calibri" panose="020F0502020204030204" pitchFamily="34" charset="0"/>
              </a:rPr>
              <a:t>(){</a:t>
            </a:r>
          </a:p>
          <a:p>
            <a:br>
              <a:rPr lang="en-GB" sz="1400" dirty="0">
                <a:latin typeface="Calibri" panose="020F0502020204030204" pitchFamily="34" charset="0"/>
              </a:rPr>
            </a:br>
            <a:r>
              <a:rPr lang="en-GB" sz="1400" dirty="0">
                <a:latin typeface="Calibri" panose="020F0502020204030204" pitchFamily="34" charset="0"/>
              </a:rPr>
              <a:t>  </a:t>
            </a:r>
            <a:r>
              <a:rPr lang="en-GB" sz="1400" i="1" dirty="0" err="1">
                <a:latin typeface="Calibri" panose="020F0502020204030204" pitchFamily="34" charset="0"/>
              </a:rPr>
              <a:t>const</a:t>
            </a:r>
            <a:r>
              <a:rPr lang="en-GB" sz="1400" dirty="0">
                <a:latin typeface="Calibri" panose="020F0502020204030204" pitchFamily="34" charset="0"/>
              </a:rPr>
              <a:t> response </a:t>
            </a:r>
            <a:r>
              <a:rPr lang="en-GB" sz="1400" b="1" dirty="0">
                <a:latin typeface="Calibri" panose="020F0502020204030204" pitchFamily="34" charset="0"/>
              </a:rPr>
              <a:t>=</a:t>
            </a:r>
            <a:r>
              <a:rPr lang="en-GB" sz="1400" dirty="0">
                <a:latin typeface="Calibri" panose="020F0502020204030204" pitchFamily="34" charset="0"/>
              </a:rPr>
              <a:t> </a:t>
            </a:r>
            <a:r>
              <a:rPr lang="en-GB" sz="1400" i="1" dirty="0">
                <a:latin typeface="Calibri" panose="020F0502020204030204" pitchFamily="34" charset="0"/>
              </a:rPr>
              <a:t>await </a:t>
            </a:r>
            <a:r>
              <a:rPr lang="en-GB" sz="1400" dirty="0">
                <a:latin typeface="Calibri" panose="020F0502020204030204" pitchFamily="34" charset="0"/>
              </a:rPr>
              <a:t>fetch("https://</a:t>
            </a:r>
            <a:r>
              <a:rPr lang="en-GB" sz="1400" dirty="0" err="1">
                <a:latin typeface="Calibri" panose="020F0502020204030204" pitchFamily="34" charset="0"/>
              </a:rPr>
              <a:t>api.github.com</a:t>
            </a:r>
            <a:r>
              <a:rPr lang="en-GB" sz="1400" dirty="0">
                <a:latin typeface="Calibri" panose="020F0502020204030204" pitchFamily="34" charset="0"/>
              </a:rPr>
              <a:t>/repos/</a:t>
            </a:r>
            <a:r>
              <a:rPr lang="en-GB" sz="1400" dirty="0" err="1">
                <a:latin typeface="Calibri" panose="020F0502020204030204" pitchFamily="34" charset="0"/>
              </a:rPr>
              <a:t>kostasx</a:t>
            </a:r>
            <a:r>
              <a:rPr lang="en-GB" sz="1400" dirty="0">
                <a:latin typeface="Calibri" panose="020F0502020204030204" pitchFamily="34" charset="0"/>
              </a:rPr>
              <a:t>/</a:t>
            </a:r>
            <a:r>
              <a:rPr lang="en-GB" sz="1400" dirty="0" err="1">
                <a:latin typeface="Calibri" panose="020F0502020204030204" pitchFamily="34" charset="0"/>
              </a:rPr>
              <a:t>LearnJavaScript</a:t>
            </a:r>
            <a:r>
              <a:rPr lang="en-GB" sz="1400" dirty="0">
                <a:latin typeface="Calibri" panose="020F0502020204030204" pitchFamily="34" charset="0"/>
              </a:rPr>
              <a:t>/</a:t>
            </a:r>
            <a:r>
              <a:rPr lang="en-GB" sz="1400" dirty="0" err="1">
                <a:latin typeface="Calibri" panose="020F0502020204030204" pitchFamily="34" charset="0"/>
              </a:rPr>
              <a:t>issues?state</a:t>
            </a:r>
            <a:r>
              <a:rPr lang="en-GB" sz="1400" dirty="0">
                <a:latin typeface="Calibri" panose="020F0502020204030204" pitchFamily="34" charset="0"/>
              </a:rPr>
              <a:t>=closed");</a:t>
            </a:r>
          </a:p>
          <a:p>
            <a:r>
              <a:rPr lang="en-GB" sz="1400" i="1" dirty="0">
                <a:latin typeface="Calibri" panose="020F0502020204030204" pitchFamily="34" charset="0"/>
              </a:rPr>
              <a:t>  </a:t>
            </a:r>
            <a:r>
              <a:rPr lang="en-GB" sz="1400" i="1" dirty="0" err="1">
                <a:latin typeface="Calibri" panose="020F0502020204030204" pitchFamily="34" charset="0"/>
              </a:rPr>
              <a:t>const</a:t>
            </a:r>
            <a:r>
              <a:rPr lang="en-GB" sz="1400" dirty="0">
                <a:latin typeface="Calibri" panose="020F0502020204030204" pitchFamily="34" charset="0"/>
              </a:rPr>
              <a:t> issues </a:t>
            </a:r>
            <a:r>
              <a:rPr lang="en-GB" sz="1400" b="1" dirty="0">
                <a:latin typeface="Calibri" panose="020F0502020204030204" pitchFamily="34" charset="0"/>
              </a:rPr>
              <a:t>=</a:t>
            </a:r>
            <a:r>
              <a:rPr lang="en-GB" sz="1400" dirty="0">
                <a:latin typeface="Calibri" panose="020F0502020204030204" pitchFamily="34" charset="0"/>
              </a:rPr>
              <a:t> </a:t>
            </a:r>
            <a:r>
              <a:rPr lang="en-GB" sz="1400" i="1" dirty="0">
                <a:latin typeface="Calibri" panose="020F0502020204030204" pitchFamily="34" charset="0"/>
              </a:rPr>
              <a:t>await</a:t>
            </a:r>
            <a:r>
              <a:rPr lang="en-GB" sz="1400" dirty="0">
                <a:latin typeface="Calibri" panose="020F0502020204030204" pitchFamily="34" charset="0"/>
              </a:rPr>
              <a:t> </a:t>
            </a:r>
            <a:r>
              <a:rPr lang="en-GB" sz="1400" dirty="0" err="1">
                <a:latin typeface="Calibri" panose="020F0502020204030204" pitchFamily="34" charset="0"/>
              </a:rPr>
              <a:t>response</a:t>
            </a:r>
            <a:r>
              <a:rPr lang="en-GB" sz="1400" b="1" dirty="0" err="1">
                <a:latin typeface="Calibri" panose="020F0502020204030204" pitchFamily="34" charset="0"/>
              </a:rPr>
              <a:t>.</a:t>
            </a:r>
            <a:r>
              <a:rPr lang="en-GB" sz="1400" dirty="0" err="1">
                <a:latin typeface="Calibri" panose="020F0502020204030204" pitchFamily="34" charset="0"/>
              </a:rPr>
              <a:t>json</a:t>
            </a:r>
            <a:r>
              <a:rPr lang="en-GB" sz="1400" dirty="0">
                <a:latin typeface="Calibri" panose="020F0502020204030204" pitchFamily="34" charset="0"/>
              </a:rPr>
              <a:t>();</a:t>
            </a:r>
          </a:p>
          <a:p>
            <a:br>
              <a:rPr lang="en-GB" sz="1400" dirty="0">
                <a:latin typeface="Calibri" panose="020F0502020204030204" pitchFamily="34" charset="0"/>
              </a:rPr>
            </a:br>
            <a:r>
              <a:rPr lang="en-GB" sz="1400" dirty="0">
                <a:latin typeface="Calibri" panose="020F0502020204030204" pitchFamily="34" charset="0"/>
              </a:rPr>
              <a:t>  </a:t>
            </a:r>
            <a:r>
              <a:rPr lang="en-GB" sz="1400" i="1" dirty="0" err="1">
                <a:latin typeface="Calibri" panose="020F0502020204030204" pitchFamily="34" charset="0"/>
              </a:rPr>
              <a:t>const</a:t>
            </a:r>
            <a:r>
              <a:rPr lang="en-GB" sz="1400" dirty="0">
                <a:latin typeface="Calibri" panose="020F0502020204030204" pitchFamily="34" charset="0"/>
              </a:rPr>
              <a:t> </a:t>
            </a:r>
            <a:r>
              <a:rPr lang="en-GB" sz="1400" dirty="0" err="1">
                <a:latin typeface="Calibri" panose="020F0502020204030204" pitchFamily="34" charset="0"/>
              </a:rPr>
              <a:t>secondIssue</a:t>
            </a:r>
            <a:r>
              <a:rPr lang="en-GB" sz="1400" dirty="0">
                <a:latin typeface="Calibri" panose="020F0502020204030204" pitchFamily="34" charset="0"/>
              </a:rPr>
              <a:t> </a:t>
            </a:r>
            <a:r>
              <a:rPr lang="en-GB" sz="1400" b="1" dirty="0">
                <a:latin typeface="Calibri" panose="020F0502020204030204" pitchFamily="34" charset="0"/>
              </a:rPr>
              <a:t>=</a:t>
            </a:r>
            <a:r>
              <a:rPr lang="en-GB" sz="1400" dirty="0">
                <a:latin typeface="Calibri" panose="020F0502020204030204" pitchFamily="34" charset="0"/>
              </a:rPr>
              <a:t> issues[1];</a:t>
            </a:r>
          </a:p>
          <a:p>
            <a:br>
              <a:rPr lang="en-GB" sz="1400" dirty="0">
                <a:latin typeface="Calibri" panose="020F0502020204030204" pitchFamily="34" charset="0"/>
              </a:rPr>
            </a:br>
            <a:r>
              <a:rPr lang="en-GB" sz="1400" dirty="0">
                <a:latin typeface="Calibri" panose="020F0502020204030204" pitchFamily="34" charset="0"/>
              </a:rPr>
              <a:t>  </a:t>
            </a:r>
            <a:r>
              <a:rPr lang="en-GB" sz="1400" i="1" dirty="0" err="1">
                <a:latin typeface="Calibri" panose="020F0502020204030204" pitchFamily="34" charset="0"/>
              </a:rPr>
              <a:t>const</a:t>
            </a:r>
            <a:r>
              <a:rPr lang="en-GB" sz="1400" dirty="0">
                <a:latin typeface="Calibri" panose="020F0502020204030204" pitchFamily="34" charset="0"/>
              </a:rPr>
              <a:t> response2 </a:t>
            </a:r>
            <a:r>
              <a:rPr lang="en-GB" sz="1400" b="1" dirty="0">
                <a:latin typeface="Calibri" panose="020F0502020204030204" pitchFamily="34" charset="0"/>
              </a:rPr>
              <a:t>=</a:t>
            </a:r>
            <a:r>
              <a:rPr lang="en-GB" sz="1400" dirty="0">
                <a:latin typeface="Calibri" panose="020F0502020204030204" pitchFamily="34" charset="0"/>
              </a:rPr>
              <a:t> </a:t>
            </a:r>
            <a:r>
              <a:rPr lang="en-GB" sz="1400" i="1" dirty="0">
                <a:latin typeface="Calibri" panose="020F0502020204030204" pitchFamily="34" charset="0"/>
              </a:rPr>
              <a:t>await</a:t>
            </a:r>
            <a:r>
              <a:rPr lang="en-GB" sz="1400" dirty="0">
                <a:latin typeface="Calibri" panose="020F0502020204030204" pitchFamily="34" charset="0"/>
              </a:rPr>
              <a:t> fetch( </a:t>
            </a:r>
            <a:r>
              <a:rPr lang="en-GB" sz="1400" dirty="0" err="1">
                <a:latin typeface="Calibri" panose="020F0502020204030204" pitchFamily="34" charset="0"/>
              </a:rPr>
              <a:t>secondIssue</a:t>
            </a:r>
            <a:r>
              <a:rPr lang="en-GB" sz="1400" b="1" dirty="0" err="1">
                <a:latin typeface="Calibri" panose="020F0502020204030204" pitchFamily="34" charset="0"/>
              </a:rPr>
              <a:t>.</a:t>
            </a:r>
            <a:r>
              <a:rPr lang="en-GB" sz="1400" dirty="0" err="1">
                <a:latin typeface="Calibri" panose="020F0502020204030204" pitchFamily="34" charset="0"/>
              </a:rPr>
              <a:t>url</a:t>
            </a:r>
            <a:r>
              <a:rPr lang="en-GB" sz="1400" dirty="0">
                <a:latin typeface="Calibri" panose="020F0502020204030204" pitchFamily="34" charset="0"/>
              </a:rPr>
              <a:t> );</a:t>
            </a:r>
          </a:p>
          <a:p>
            <a:r>
              <a:rPr lang="en-GB" sz="1400" i="1" dirty="0">
                <a:latin typeface="Calibri" panose="020F0502020204030204" pitchFamily="34" charset="0"/>
              </a:rPr>
              <a:t>  </a:t>
            </a:r>
            <a:r>
              <a:rPr lang="en-GB" sz="1400" i="1" dirty="0" err="1">
                <a:latin typeface="Calibri" panose="020F0502020204030204" pitchFamily="34" charset="0"/>
              </a:rPr>
              <a:t>const</a:t>
            </a:r>
            <a:r>
              <a:rPr lang="en-GB" sz="1400" dirty="0">
                <a:latin typeface="Calibri" panose="020F0502020204030204" pitchFamily="34" charset="0"/>
              </a:rPr>
              <a:t> issue </a:t>
            </a:r>
            <a:r>
              <a:rPr lang="en-GB" sz="1400" b="1" dirty="0">
                <a:latin typeface="Calibri" panose="020F0502020204030204" pitchFamily="34" charset="0"/>
              </a:rPr>
              <a:t>=</a:t>
            </a:r>
            <a:r>
              <a:rPr lang="en-GB" sz="1400" dirty="0">
                <a:latin typeface="Calibri" panose="020F0502020204030204" pitchFamily="34" charset="0"/>
              </a:rPr>
              <a:t> </a:t>
            </a:r>
            <a:r>
              <a:rPr lang="en-GB" sz="1400" i="1" dirty="0">
                <a:latin typeface="Calibri" panose="020F0502020204030204" pitchFamily="34" charset="0"/>
              </a:rPr>
              <a:t>await</a:t>
            </a:r>
            <a:r>
              <a:rPr lang="en-GB" sz="1400" dirty="0">
                <a:latin typeface="Calibri" panose="020F0502020204030204" pitchFamily="34" charset="0"/>
              </a:rPr>
              <a:t> response2</a:t>
            </a:r>
            <a:r>
              <a:rPr lang="en-GB" sz="1400" b="1" dirty="0">
                <a:latin typeface="Calibri" panose="020F0502020204030204" pitchFamily="34" charset="0"/>
              </a:rPr>
              <a:t>.</a:t>
            </a:r>
            <a:r>
              <a:rPr lang="en-GB" sz="1400" dirty="0">
                <a:latin typeface="Calibri" panose="020F0502020204030204" pitchFamily="34" charset="0"/>
              </a:rPr>
              <a:t>json();</a:t>
            </a:r>
          </a:p>
          <a:p>
            <a:endParaRPr lang="en-GB" sz="1400" dirty="0">
              <a:latin typeface="Calibri" panose="020F0502020204030204" pitchFamily="34" charset="0"/>
            </a:endParaRPr>
          </a:p>
          <a:p>
            <a:r>
              <a:rPr lang="en-GB" sz="1400" dirty="0">
                <a:latin typeface="Calibri" panose="020F0502020204030204" pitchFamily="34" charset="0"/>
              </a:rPr>
              <a:t>  </a:t>
            </a:r>
            <a:r>
              <a:rPr lang="en-GB" sz="1400" dirty="0" err="1">
                <a:latin typeface="Calibri" panose="020F0502020204030204" pitchFamily="34" charset="0"/>
              </a:rPr>
              <a:t>console</a:t>
            </a:r>
            <a:r>
              <a:rPr lang="en-GB" sz="1400" b="1" dirty="0" err="1">
                <a:latin typeface="Calibri" panose="020F0502020204030204" pitchFamily="34" charset="0"/>
              </a:rPr>
              <a:t>.</a:t>
            </a:r>
            <a:r>
              <a:rPr lang="en-GB" sz="1400" dirty="0" err="1">
                <a:latin typeface="Calibri" panose="020F0502020204030204" pitchFamily="34" charset="0"/>
              </a:rPr>
              <a:t>log</a:t>
            </a:r>
            <a:r>
              <a:rPr lang="en-GB" sz="1400" dirty="0">
                <a:latin typeface="Calibri" panose="020F0502020204030204" pitchFamily="34" charset="0"/>
              </a:rPr>
              <a:t>( `Issue #2 - "${</a:t>
            </a:r>
            <a:r>
              <a:rPr lang="en-GB" sz="1400" dirty="0" err="1">
                <a:latin typeface="Calibri" panose="020F0502020204030204" pitchFamily="34" charset="0"/>
              </a:rPr>
              <a:t>issue</a:t>
            </a:r>
            <a:r>
              <a:rPr lang="en-GB" sz="1400" b="1" dirty="0" err="1">
                <a:latin typeface="Calibri" panose="020F0502020204030204" pitchFamily="34" charset="0"/>
              </a:rPr>
              <a:t>.</a:t>
            </a:r>
            <a:r>
              <a:rPr lang="en-GB" sz="1400" dirty="0" err="1">
                <a:latin typeface="Calibri" panose="020F0502020204030204" pitchFamily="34" charset="0"/>
              </a:rPr>
              <a:t>title</a:t>
            </a:r>
            <a:r>
              <a:rPr lang="en-GB" sz="1400" dirty="0">
                <a:latin typeface="Calibri" panose="020F0502020204030204" pitchFamily="34" charset="0"/>
              </a:rPr>
              <a:t>}" was closed by ${</a:t>
            </a:r>
            <a:r>
              <a:rPr lang="en-GB" sz="1400" dirty="0" err="1">
                <a:latin typeface="Calibri" panose="020F0502020204030204" pitchFamily="34" charset="0"/>
              </a:rPr>
              <a:t>issue</a:t>
            </a:r>
            <a:r>
              <a:rPr lang="en-GB" sz="1400" b="1" dirty="0" err="1">
                <a:latin typeface="Calibri" panose="020F0502020204030204" pitchFamily="34" charset="0"/>
              </a:rPr>
              <a:t>.</a:t>
            </a:r>
            <a:r>
              <a:rPr lang="en-GB" sz="1400" i="1" dirty="0" err="1">
                <a:latin typeface="Calibri" panose="020F0502020204030204" pitchFamily="34" charset="0"/>
              </a:rPr>
              <a:t>closed_by</a:t>
            </a:r>
            <a:r>
              <a:rPr lang="en-GB" sz="1400" b="1" dirty="0" err="1">
                <a:latin typeface="Calibri" panose="020F0502020204030204" pitchFamily="34" charset="0"/>
              </a:rPr>
              <a:t>.</a:t>
            </a:r>
            <a:r>
              <a:rPr lang="en-GB" sz="1400" dirty="0" err="1">
                <a:latin typeface="Calibri" panose="020F0502020204030204" pitchFamily="34" charset="0"/>
              </a:rPr>
              <a:t>login</a:t>
            </a:r>
            <a:r>
              <a:rPr lang="en-GB" sz="1400" dirty="0">
                <a:latin typeface="Calibri" panose="020F0502020204030204" pitchFamily="34" charset="0"/>
              </a:rPr>
              <a:t>}`);</a:t>
            </a:r>
          </a:p>
          <a:p>
            <a:endParaRPr lang="en-GB" sz="1400" dirty="0">
              <a:latin typeface="Calibri" panose="020F0502020204030204" pitchFamily="34" charset="0"/>
            </a:endParaRPr>
          </a:p>
          <a:p>
            <a:r>
              <a:rPr lang="en-GB" sz="1400" dirty="0">
                <a:latin typeface="Calibri" panose="020F0502020204030204" pitchFamily="34" charset="0"/>
              </a:rPr>
              <a:t>}</a:t>
            </a:r>
          </a:p>
          <a:p>
            <a:endParaRPr lang="en-GB" sz="1400" dirty="0">
              <a:solidFill>
                <a:schemeClr val="tx1">
                  <a:lumMod val="85000"/>
                  <a:lumOff val="15000"/>
                </a:schemeClr>
              </a:solidFill>
              <a:latin typeface="Calibri" panose="020F0502020204030204" pitchFamily="34" charset="0"/>
              <a:ea typeface="+mn-lt"/>
              <a:cs typeface="Calibri" panose="020F0502020204030204" pitchFamily="34" charset="0"/>
            </a:endParaRPr>
          </a:p>
        </p:txBody>
      </p:sp>
      <p:sp>
        <p:nvSpPr>
          <p:cNvPr id="7" name="Rectangle 6">
            <a:extLst>
              <a:ext uri="{FF2B5EF4-FFF2-40B4-BE49-F238E27FC236}">
                <a16:creationId xmlns:a16="http://schemas.microsoft.com/office/drawing/2014/main" id="{43CD00A6-9413-40E9-A447-DABE3888F0A4}"/>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326880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a:cs typeface="Calibri"/>
              </a:rPr>
              <a:t>Classes</a:t>
            </a:r>
            <a:endParaRPr lang="en-US"/>
          </a:p>
        </p:txBody>
      </p:sp>
      <p:sp>
        <p:nvSpPr>
          <p:cNvPr id="3" name="Content Placeholder 2"/>
          <p:cNvSpPr>
            <a:spLocks noGrp="1"/>
          </p:cNvSpPr>
          <p:nvPr>
            <p:ph idx="1"/>
          </p:nvPr>
        </p:nvSpPr>
        <p:spPr/>
        <p:txBody>
          <a:bodyPr>
            <a:normAutofit lnSpcReduction="10000"/>
          </a:bodyPr>
          <a:lstStyle/>
          <a:p>
            <a:pPr marL="342900" indent="-342900" defTabSz="514350">
              <a:lnSpc>
                <a:spcPct val="100000"/>
              </a:lnSpc>
              <a:buFont typeface="Arial" charset="0"/>
              <a:buChar char="•"/>
            </a:pPr>
            <a:r>
              <a:rPr lang="en-US" dirty="0">
                <a:latin typeface="Calibri"/>
                <a:cs typeface="Calibri"/>
              </a:rPr>
              <a:t>In contrast to the way that most popular Object-oriented class-based programming languages deal with </a:t>
            </a:r>
            <a:r>
              <a:rPr lang="en-US" i="1" dirty="0">
                <a:latin typeface="Calibri"/>
                <a:cs typeface="Calibri"/>
              </a:rPr>
              <a:t>Objects, Object creation </a:t>
            </a:r>
            <a:r>
              <a:rPr lang="en-US" dirty="0">
                <a:latin typeface="Calibri"/>
                <a:cs typeface="Calibri"/>
              </a:rPr>
              <a:t>and </a:t>
            </a:r>
            <a:r>
              <a:rPr lang="en-US" i="1" dirty="0">
                <a:latin typeface="Calibri"/>
                <a:cs typeface="Calibri"/>
              </a:rPr>
              <a:t>Inheritance</a:t>
            </a:r>
            <a:r>
              <a:rPr lang="en-US" dirty="0">
                <a:latin typeface="Calibri"/>
                <a:cs typeface="Calibri"/>
              </a:rPr>
              <a:t>, </a:t>
            </a:r>
            <a:r>
              <a:rPr lang="en-US" b="1" dirty="0">
                <a:solidFill>
                  <a:schemeClr val="accent1"/>
                </a:solidFill>
                <a:latin typeface="Calibri"/>
                <a:cs typeface="Calibri"/>
              </a:rPr>
              <a:t>JavaScript</a:t>
            </a:r>
            <a:r>
              <a:rPr lang="en-US" b="1" dirty="0">
                <a:latin typeface="Calibri"/>
                <a:cs typeface="Calibri"/>
              </a:rPr>
              <a:t> </a:t>
            </a:r>
            <a:r>
              <a:rPr lang="en-US" dirty="0">
                <a:latin typeface="Calibri"/>
                <a:cs typeface="Calibri"/>
              </a:rPr>
              <a:t>uses the </a:t>
            </a:r>
            <a:r>
              <a:rPr lang="en-US" b="1" dirty="0">
                <a:solidFill>
                  <a:schemeClr val="accent1"/>
                </a:solidFill>
                <a:latin typeface="Calibri"/>
                <a:cs typeface="Calibri"/>
              </a:rPr>
              <a:t>Functions</a:t>
            </a:r>
            <a:r>
              <a:rPr lang="en-US" dirty="0">
                <a:solidFill>
                  <a:srgbClr val="FF0000"/>
                </a:solidFill>
                <a:latin typeface="Calibri"/>
                <a:cs typeface="Calibri"/>
              </a:rPr>
              <a:t> </a:t>
            </a:r>
            <a:r>
              <a:rPr lang="en-US" dirty="0">
                <a:latin typeface="Calibri"/>
                <a:cs typeface="Calibri"/>
              </a:rPr>
              <a:t>as constructors of object instances and a mechanism called the </a:t>
            </a:r>
            <a:r>
              <a:rPr lang="en-US" b="1" dirty="0">
                <a:solidFill>
                  <a:schemeClr val="accent1"/>
                </a:solidFill>
                <a:latin typeface="Calibri"/>
                <a:cs typeface="Calibri"/>
              </a:rPr>
              <a:t>Prototype</a:t>
            </a:r>
            <a:r>
              <a:rPr lang="en-US" dirty="0">
                <a:solidFill>
                  <a:srgbClr val="FF0000"/>
                </a:solidFill>
                <a:latin typeface="Calibri"/>
                <a:cs typeface="Calibri"/>
              </a:rPr>
              <a:t> </a:t>
            </a:r>
            <a:r>
              <a:rPr lang="en-US" dirty="0">
                <a:latin typeface="Calibri"/>
                <a:cs typeface="Calibri"/>
              </a:rPr>
              <a:t>to implement inheritance. It is, therefore, considered a </a:t>
            </a:r>
            <a:r>
              <a:rPr lang="en-US" b="1" dirty="0">
                <a:solidFill>
                  <a:schemeClr val="accent1"/>
                </a:solidFill>
                <a:latin typeface="Calibri"/>
                <a:cs typeface="Calibri"/>
              </a:rPr>
              <a:t>prototype-based </a:t>
            </a:r>
            <a:r>
              <a:rPr lang="en-US" dirty="0">
                <a:solidFill>
                  <a:srgbClr val="000000"/>
                </a:solidFill>
                <a:latin typeface="Calibri"/>
                <a:cs typeface="Calibri"/>
              </a:rPr>
              <a:t>language</a:t>
            </a:r>
            <a:r>
              <a:rPr lang="en-US" dirty="0">
                <a:latin typeface="Calibri"/>
                <a:cs typeface="Calibri"/>
              </a:rPr>
              <a:t>.</a:t>
            </a:r>
          </a:p>
          <a:p>
            <a:pPr marL="342900" indent="-342900" defTabSz="514350">
              <a:lnSpc>
                <a:spcPct val="100000"/>
              </a:lnSpc>
              <a:buFont typeface="Arial" charset="0"/>
              <a:buChar char="•"/>
            </a:pPr>
            <a:r>
              <a:rPr lang="en-US" dirty="0">
                <a:latin typeface="Calibri"/>
                <a:cs typeface="Calibri"/>
              </a:rPr>
              <a:t>Due to the popularity of class-based languages and the familiarity of their class syntax among developers, a new class keyword was introduced in </a:t>
            </a:r>
            <a:r>
              <a:rPr lang="en-US" b="1" dirty="0">
                <a:solidFill>
                  <a:schemeClr val="accent1"/>
                </a:solidFill>
                <a:latin typeface="Calibri"/>
                <a:cs typeface="Calibri"/>
              </a:rPr>
              <a:t>ECMAScript*</a:t>
            </a:r>
            <a:r>
              <a:rPr lang="en-US" dirty="0">
                <a:latin typeface="Calibri"/>
                <a:cs typeface="Calibri"/>
              </a:rPr>
              <a:t> in 2015 that enabled programmers to use the familiar class syntax in order to create objects and extend them in JavaScript.</a:t>
            </a:r>
          </a:p>
          <a:p>
            <a:pPr defTabSz="514350">
              <a:buFont typeface="Arial" charset="0"/>
              <a:buChar char="•"/>
            </a:pPr>
            <a:endParaRPr lang="en-US" dirty="0">
              <a:latin typeface="Calibri"/>
              <a:cs typeface="Calibri"/>
            </a:endParaRPr>
          </a:p>
          <a:p>
            <a:pPr marL="171450" indent="0" defTabSz="514350">
              <a:buNone/>
            </a:pPr>
            <a:endParaRPr lang="en-US" dirty="0">
              <a:latin typeface="Calibri"/>
              <a:cs typeface="Calibri"/>
            </a:endParaRPr>
          </a:p>
          <a:p>
            <a:pPr marL="171450" indent="0" defTabSz="514350">
              <a:buNone/>
            </a:pPr>
            <a:endParaRPr lang="en-US" dirty="0">
              <a:latin typeface="Calibri"/>
              <a:cs typeface="Calibri"/>
            </a:endParaRPr>
          </a:p>
          <a:p>
            <a:pPr marL="171450" indent="0" defTabSz="514350">
              <a:buNone/>
            </a:pPr>
            <a:endParaRPr lang="en-US" dirty="0">
              <a:latin typeface="Calibri"/>
              <a:cs typeface="Calibri"/>
            </a:endParaRPr>
          </a:p>
          <a:p>
            <a:pPr marL="171450" indent="0" defTabSz="514350">
              <a:buNone/>
            </a:pPr>
            <a:endParaRPr lang="en-US" dirty="0">
              <a:latin typeface="Calibri"/>
              <a:cs typeface="Calibri"/>
            </a:endParaRPr>
          </a:p>
          <a:p>
            <a:pPr marL="171450" indent="0" defTabSz="514350">
              <a:buNone/>
            </a:pPr>
            <a:r>
              <a:rPr lang="en-US" b="1" dirty="0">
                <a:solidFill>
                  <a:schemeClr val="accent1"/>
                </a:solidFill>
                <a:latin typeface="Calibri"/>
                <a:cs typeface="Calibri"/>
              </a:rPr>
              <a:t>*</a:t>
            </a:r>
            <a:r>
              <a:rPr lang="en-US" sz="1600" b="1" i="1" dirty="0">
                <a:solidFill>
                  <a:schemeClr val="accent1"/>
                </a:solidFill>
                <a:latin typeface="Calibri"/>
                <a:cs typeface="Calibri"/>
              </a:rPr>
              <a:t>ECMAScript is the official language specification, upon which JavaScript is based. ECMAScript 2015 is also known as ES6.</a:t>
            </a:r>
            <a:endParaRPr lang="en-US" sz="1600" b="1" i="1" dirty="0">
              <a:solidFill>
                <a:schemeClr val="accent1"/>
              </a:solidFill>
              <a:latin typeface="Calibri"/>
              <a:cs typeface="Calibri" panose="020F0502020204030204" pitchFamily="34" charset="0"/>
            </a:endParaRPr>
          </a:p>
          <a:p>
            <a:pPr marL="342900" indent="-342900" defTabSz="514350">
              <a:lnSpc>
                <a:spcPct val="100000"/>
              </a:lnSpc>
              <a:buFont typeface="Arial" charset="0"/>
              <a:buChar char="•"/>
            </a:pPr>
            <a:endParaRPr lang="en-US" dirty="0">
              <a:cs typeface="Calibri"/>
            </a:endParaRPr>
          </a:p>
          <a:p>
            <a:pPr marL="342900" indent="-342900" defTabSz="514350">
              <a:lnSpc>
                <a:spcPct val="100000"/>
              </a:lnSpc>
              <a:buFont typeface="Arial" charset="0"/>
              <a:buChar char="•"/>
            </a:pPr>
            <a:endParaRPr lang="en-US" dirty="0">
              <a:cs typeface="Calibri"/>
            </a:endParaRP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8</a:t>
            </a:fld>
            <a:endParaRPr lang="el-GR" dirty="0"/>
          </a:p>
        </p:txBody>
      </p:sp>
      <p:sp>
        <p:nvSpPr>
          <p:cNvPr id="6" name="Rectangle 5">
            <a:extLst>
              <a:ext uri="{FF2B5EF4-FFF2-40B4-BE49-F238E27FC236}">
                <a16:creationId xmlns:a16="http://schemas.microsoft.com/office/drawing/2014/main" id="{8D69BC3B-0C5E-4707-B129-E29C3767A069}"/>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23316978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Async/Await (5)</a:t>
            </a:r>
            <a:endParaRPr lang="en-US" b="1" dirty="0"/>
          </a:p>
        </p:txBody>
      </p:sp>
      <p:sp>
        <p:nvSpPr>
          <p:cNvPr id="3" name="Content Placeholder 2"/>
          <p:cNvSpPr>
            <a:spLocks noGrp="1"/>
          </p:cNvSpPr>
          <p:nvPr>
            <p:ph idx="1"/>
          </p:nvPr>
        </p:nvSpPr>
        <p:spPr/>
        <p:txBody>
          <a:bodyPr>
            <a:normAutofit/>
          </a:bodyPr>
          <a:lstStyle/>
          <a:p>
            <a:r>
              <a:rPr lang="en-GB" dirty="0"/>
              <a:t>When using async/await, error handling is performed using the </a:t>
            </a:r>
            <a:r>
              <a:rPr lang="en-GB" b="1" dirty="0">
                <a:solidFill>
                  <a:schemeClr val="accent1"/>
                </a:solidFill>
              </a:rPr>
              <a:t>try { } catch { }</a:t>
            </a:r>
            <a:r>
              <a:rPr lang="en-GB" b="1" dirty="0"/>
              <a:t> </a:t>
            </a:r>
            <a:r>
              <a:rPr lang="en-GB" dirty="0"/>
              <a:t>syntax:</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80</a:t>
            </a:fld>
            <a:endParaRPr lang="el-GR" dirty="0"/>
          </a:p>
        </p:txBody>
      </p:sp>
      <p:sp>
        <p:nvSpPr>
          <p:cNvPr id="6" name="TextBox 5">
            <a:extLst>
              <a:ext uri="{FF2B5EF4-FFF2-40B4-BE49-F238E27FC236}">
                <a16:creationId xmlns:a16="http://schemas.microsoft.com/office/drawing/2014/main" id="{4219EA92-2118-5147-9232-643E4178DA49}"/>
              </a:ext>
            </a:extLst>
          </p:cNvPr>
          <p:cNvSpPr txBox="1"/>
          <p:nvPr/>
        </p:nvSpPr>
        <p:spPr>
          <a:xfrm>
            <a:off x="1179579" y="1776915"/>
            <a:ext cx="7093154" cy="3785652"/>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i="1" dirty="0">
              <a:latin typeface="Calibri" panose="020F0502020204030204" pitchFamily="34" charset="0"/>
            </a:endParaRPr>
          </a:p>
          <a:p>
            <a:r>
              <a:rPr lang="en-GB" sz="1600" i="1" dirty="0">
                <a:latin typeface="Calibri" panose="020F0502020204030204" pitchFamily="34" charset="0"/>
              </a:rPr>
              <a:t>async function </a:t>
            </a:r>
            <a:r>
              <a:rPr lang="en-GB" sz="1600" i="1" dirty="0" err="1">
                <a:latin typeface="Calibri" panose="020F0502020204030204" pitchFamily="34" charset="0"/>
              </a:rPr>
              <a:t>getIssuesCount</a:t>
            </a:r>
            <a:r>
              <a:rPr lang="en-GB" sz="1600" i="1" dirty="0">
                <a:latin typeface="Calibri" panose="020F0502020204030204" pitchFamily="34" charset="0"/>
              </a:rPr>
              <a:t>(){</a:t>
            </a:r>
          </a:p>
          <a:p>
            <a:endParaRPr lang="en-GB" sz="1600" i="1" dirty="0">
              <a:latin typeface="Calibri" panose="020F0502020204030204" pitchFamily="34" charset="0"/>
            </a:endParaRPr>
          </a:p>
          <a:p>
            <a:r>
              <a:rPr lang="en-GB" sz="1600" i="1" dirty="0">
                <a:latin typeface="Calibri" panose="020F0502020204030204" pitchFamily="34" charset="0"/>
              </a:rPr>
              <a:t>    let response;</a:t>
            </a:r>
          </a:p>
          <a:p>
            <a:r>
              <a:rPr lang="en-GB" sz="1600" i="1" dirty="0">
                <a:latin typeface="Calibri" panose="020F0502020204030204" pitchFamily="34" charset="0"/>
              </a:rPr>
              <a:t>    try {</a:t>
            </a:r>
          </a:p>
          <a:p>
            <a:r>
              <a:rPr lang="en-GB" sz="1600" i="1" dirty="0">
                <a:latin typeface="Calibri" panose="020F0502020204030204" pitchFamily="34" charset="0"/>
              </a:rPr>
              <a:t>        response = await fetch("https://</a:t>
            </a:r>
            <a:r>
              <a:rPr lang="en-GB" sz="1600" i="1" dirty="0" err="1">
                <a:latin typeface="Calibri" panose="020F0502020204030204" pitchFamily="34" charset="0"/>
              </a:rPr>
              <a:t>api.github.com</a:t>
            </a:r>
            <a:r>
              <a:rPr lang="en-GB" sz="1600" i="1" dirty="0">
                <a:latin typeface="Calibri" panose="020F0502020204030204" pitchFamily="34" charset="0"/>
              </a:rPr>
              <a:t>/repos/</a:t>
            </a:r>
            <a:r>
              <a:rPr lang="en-GB" sz="1600" i="1" dirty="0" err="1">
                <a:latin typeface="Calibri" panose="020F0502020204030204" pitchFamily="34" charset="0"/>
              </a:rPr>
              <a:t>kostasx</a:t>
            </a:r>
            <a:r>
              <a:rPr lang="en-GB" sz="1600" i="1" dirty="0">
                <a:latin typeface="Calibri" panose="020F0502020204030204" pitchFamily="34" charset="0"/>
              </a:rPr>
              <a:t>/</a:t>
            </a:r>
            <a:r>
              <a:rPr lang="en-GB" sz="1600" i="1" dirty="0" err="1">
                <a:latin typeface="Calibri" panose="020F0502020204030204" pitchFamily="34" charset="0"/>
              </a:rPr>
              <a:t>LearnJavaScript</a:t>
            </a:r>
            <a:r>
              <a:rPr lang="en-GB" sz="1600" i="1" dirty="0">
                <a:latin typeface="Calibri" panose="020F0502020204030204" pitchFamily="34" charset="0"/>
              </a:rPr>
              <a:t>/</a:t>
            </a:r>
            <a:r>
              <a:rPr lang="en-GB" sz="1600" i="1" dirty="0" err="1">
                <a:latin typeface="Calibri" panose="020F0502020204030204" pitchFamily="34" charset="0"/>
              </a:rPr>
              <a:t>issues?state</a:t>
            </a:r>
            <a:r>
              <a:rPr lang="en-GB" sz="1600" i="1" dirty="0">
                <a:latin typeface="Calibri" panose="020F0502020204030204" pitchFamily="34" charset="0"/>
              </a:rPr>
              <a:t>=closed");</a:t>
            </a:r>
          </a:p>
          <a:p>
            <a:r>
              <a:rPr lang="en-GB" sz="1600" i="1" dirty="0">
                <a:latin typeface="Calibri" panose="020F0502020204030204" pitchFamily="34" charset="0"/>
              </a:rPr>
              <a:t>        </a:t>
            </a:r>
            <a:r>
              <a:rPr lang="en-GB" sz="1600" i="1" dirty="0" err="1">
                <a:latin typeface="Calibri" panose="020F0502020204030204" pitchFamily="34" charset="0"/>
              </a:rPr>
              <a:t>const</a:t>
            </a:r>
            <a:r>
              <a:rPr lang="en-GB" sz="1600" i="1" dirty="0">
                <a:latin typeface="Calibri" panose="020F0502020204030204" pitchFamily="34" charset="0"/>
              </a:rPr>
              <a:t> data = await </a:t>
            </a:r>
            <a:r>
              <a:rPr lang="en-GB" sz="1600" i="1" dirty="0" err="1">
                <a:latin typeface="Calibri" panose="020F0502020204030204" pitchFamily="34" charset="0"/>
              </a:rPr>
              <a:t>response.json</a:t>
            </a:r>
            <a:r>
              <a:rPr lang="en-GB" sz="1600" i="1" dirty="0">
                <a:latin typeface="Calibri" panose="020F0502020204030204" pitchFamily="34" charset="0"/>
              </a:rPr>
              <a:t>();</a:t>
            </a:r>
          </a:p>
          <a:p>
            <a:r>
              <a:rPr lang="en-GB" sz="1600" i="1" dirty="0">
                <a:latin typeface="Calibri" panose="020F0502020204030204" pitchFamily="34" charset="0"/>
              </a:rPr>
              <a:t>        </a:t>
            </a:r>
            <a:r>
              <a:rPr lang="en-GB" sz="1600" i="1" dirty="0" err="1">
                <a:latin typeface="Calibri" panose="020F0502020204030204" pitchFamily="34" charset="0"/>
              </a:rPr>
              <a:t>console.log</a:t>
            </a:r>
            <a:r>
              <a:rPr lang="en-GB" sz="1600" i="1" dirty="0">
                <a:latin typeface="Calibri" panose="020F0502020204030204" pitchFamily="34" charset="0"/>
              </a:rPr>
              <a:t>( `Issues: ${</a:t>
            </a:r>
            <a:r>
              <a:rPr lang="en-GB" sz="1600" i="1" dirty="0" err="1">
                <a:latin typeface="Calibri" panose="020F0502020204030204" pitchFamily="34" charset="0"/>
              </a:rPr>
              <a:t>data.length</a:t>
            </a:r>
            <a:r>
              <a:rPr lang="en-GB" sz="1600" i="1" dirty="0">
                <a:latin typeface="Calibri" panose="020F0502020204030204" pitchFamily="34" charset="0"/>
              </a:rPr>
              <a:t>}` );</a:t>
            </a:r>
          </a:p>
          <a:p>
            <a:r>
              <a:rPr lang="en-GB" sz="1600" i="1" dirty="0">
                <a:latin typeface="Calibri" panose="020F0502020204030204" pitchFamily="34" charset="0"/>
              </a:rPr>
              <a:t>    } catch (e) {</a:t>
            </a:r>
          </a:p>
          <a:p>
            <a:r>
              <a:rPr lang="en-GB" sz="1600" i="1" dirty="0">
                <a:latin typeface="Calibri" panose="020F0502020204030204" pitchFamily="34" charset="0"/>
              </a:rPr>
              <a:t>        </a:t>
            </a:r>
            <a:r>
              <a:rPr lang="en-GB" sz="1600" i="1" dirty="0" err="1">
                <a:latin typeface="Calibri" panose="020F0502020204030204" pitchFamily="34" charset="0"/>
              </a:rPr>
              <a:t>console.error</a:t>
            </a:r>
            <a:r>
              <a:rPr lang="en-GB" sz="1600" i="1" dirty="0">
                <a:latin typeface="Calibri" panose="020F0502020204030204" pitchFamily="34" charset="0"/>
              </a:rPr>
              <a:t>("Ops! Something went wrong.");</a:t>
            </a:r>
          </a:p>
          <a:p>
            <a:r>
              <a:rPr lang="en-GB" sz="1600" i="1" dirty="0">
                <a:latin typeface="Calibri" panose="020F0502020204030204" pitchFamily="34" charset="0"/>
              </a:rPr>
              <a:t>    }</a:t>
            </a:r>
          </a:p>
          <a:p>
            <a:endParaRPr lang="en-GB" sz="1600" i="1" dirty="0">
              <a:latin typeface="Calibri" panose="020F0502020204030204" pitchFamily="34" charset="0"/>
            </a:endParaRPr>
          </a:p>
          <a:p>
            <a:r>
              <a:rPr lang="en-GB" sz="1600" i="1" dirty="0">
                <a:latin typeface="Calibri" panose="020F0502020204030204" pitchFamily="34" charset="0"/>
              </a:rPr>
              <a:t>}</a:t>
            </a:r>
          </a:p>
          <a:p>
            <a:endParaRPr lang="en-GB" sz="1600" dirty="0">
              <a:solidFill>
                <a:schemeClr val="tx1">
                  <a:lumMod val="85000"/>
                  <a:lumOff val="15000"/>
                </a:schemeClr>
              </a:solidFill>
              <a:latin typeface="Calibri" panose="020F0502020204030204" pitchFamily="34" charset="0"/>
              <a:ea typeface="+mn-lt"/>
              <a:cs typeface="Calibri" panose="020F0502020204030204" pitchFamily="34" charset="0"/>
            </a:endParaRPr>
          </a:p>
        </p:txBody>
      </p:sp>
      <p:sp>
        <p:nvSpPr>
          <p:cNvPr id="7" name="Rectangle 6">
            <a:extLst>
              <a:ext uri="{FF2B5EF4-FFF2-40B4-BE49-F238E27FC236}">
                <a16:creationId xmlns:a16="http://schemas.microsoft.com/office/drawing/2014/main" id="{D68C54F6-CF5A-480C-BF4B-2299CAF82F99}"/>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27756424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B7D170-C947-4130-9B0C-B6C97EB79A5F}"/>
              </a:ext>
            </a:extLst>
          </p:cNvPr>
          <p:cNvSpPr>
            <a:spLocks noGrp="1"/>
          </p:cNvSpPr>
          <p:nvPr>
            <p:ph type="body" sz="quarter" idx="10"/>
          </p:nvPr>
        </p:nvSpPr>
        <p:spPr/>
        <p:txBody>
          <a:bodyPr/>
          <a:lstStyle/>
          <a:p>
            <a:r>
              <a:rPr lang="en-GB" dirty="0">
                <a:solidFill>
                  <a:schemeClr val="accent1"/>
                </a:solidFill>
              </a:rPr>
              <a:t>Any Questions?</a:t>
            </a:r>
            <a:endParaRPr lang="el-GR" dirty="0">
              <a:solidFill>
                <a:schemeClr val="accent1"/>
              </a:solidFill>
            </a:endParaRPr>
          </a:p>
        </p:txBody>
      </p:sp>
      <p:sp>
        <p:nvSpPr>
          <p:cNvPr id="3" name="Text Placeholder 2">
            <a:extLst>
              <a:ext uri="{FF2B5EF4-FFF2-40B4-BE49-F238E27FC236}">
                <a16:creationId xmlns:a16="http://schemas.microsoft.com/office/drawing/2014/main" id="{7C1FA7C3-9419-4D21-9C85-D14856D5966B}"/>
              </a:ext>
            </a:extLst>
          </p:cNvPr>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4" name="Slide Number Placeholder 3">
            <a:extLst>
              <a:ext uri="{FF2B5EF4-FFF2-40B4-BE49-F238E27FC236}">
                <a16:creationId xmlns:a16="http://schemas.microsoft.com/office/drawing/2014/main" id="{2FF76272-4F8D-4A2A-A324-7364882267C8}"/>
              </a:ext>
            </a:extLst>
          </p:cNvPr>
          <p:cNvSpPr>
            <a:spLocks noGrp="1"/>
          </p:cNvSpPr>
          <p:nvPr>
            <p:ph type="sldNum" sz="quarter" idx="18"/>
          </p:nvPr>
        </p:nvSpPr>
        <p:spPr/>
        <p:txBody>
          <a:bodyPr/>
          <a:lstStyle/>
          <a:p>
            <a:fld id="{89238D6C-D719-458F-8D22-021348AC9672}" type="slidenum">
              <a:rPr lang="el-GR" dirty="0" smtClean="0"/>
              <a:pPr/>
              <a:t>81</a:t>
            </a:fld>
            <a:endParaRPr lang="el-GR" dirty="0"/>
          </a:p>
        </p:txBody>
      </p:sp>
    </p:spTree>
    <p:extLst>
      <p:ext uri="{BB962C8B-B14F-4D97-AF65-F5344CB8AC3E}">
        <p14:creationId xmlns:p14="http://schemas.microsoft.com/office/powerpoint/2010/main" val="33003858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a:cs typeface="Calibri"/>
              </a:rPr>
              <a:t>Class Exercise</a:t>
            </a:r>
            <a:endParaRPr lang="el-GR">
              <a:latin typeface="Calibri"/>
              <a:cs typeface="Calibri"/>
            </a:endParaRPr>
          </a:p>
        </p:txBody>
      </p:sp>
      <p:sp>
        <p:nvSpPr>
          <p:cNvPr id="3" name="Content Placeholder 2"/>
          <p:cNvSpPr>
            <a:spLocks noGrp="1"/>
          </p:cNvSpPr>
          <p:nvPr>
            <p:ph idx="1"/>
          </p:nvPr>
        </p:nvSpPr>
        <p:spPr>
          <a:xfrm>
            <a:off x="716797" y="1057285"/>
            <a:ext cx="7555553" cy="440440"/>
          </a:xfrm>
        </p:spPr>
        <p:txBody>
          <a:bodyPr>
            <a:normAutofit/>
          </a:bodyPr>
          <a:lstStyle/>
          <a:p>
            <a:r>
              <a:rPr lang="en-GB" dirty="0"/>
              <a:t>Rewrite the following code using async/await:</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6" name="Slide Number Placeholder 5">
            <a:extLst>
              <a:ext uri="{FF2B5EF4-FFF2-40B4-BE49-F238E27FC236}">
                <a16:creationId xmlns:a16="http://schemas.microsoft.com/office/drawing/2014/main" id="{BE7DCF7F-3152-4AC4-ADDB-28DAB446A802}"/>
              </a:ext>
            </a:extLst>
          </p:cNvPr>
          <p:cNvSpPr>
            <a:spLocks noGrp="1"/>
          </p:cNvSpPr>
          <p:nvPr>
            <p:ph type="sldNum" sz="quarter" idx="18"/>
          </p:nvPr>
        </p:nvSpPr>
        <p:spPr/>
        <p:txBody>
          <a:bodyPr/>
          <a:lstStyle/>
          <a:p>
            <a:fld id="{89238D6C-D719-458F-8D22-021348AC9672}" type="slidenum">
              <a:rPr lang="el-GR" dirty="0" smtClean="0"/>
              <a:pPr/>
              <a:t>82</a:t>
            </a:fld>
            <a:endParaRPr lang="el-GR" dirty="0"/>
          </a:p>
        </p:txBody>
      </p:sp>
      <p:sp>
        <p:nvSpPr>
          <p:cNvPr id="7" name="TextBox 6">
            <a:extLst>
              <a:ext uri="{FF2B5EF4-FFF2-40B4-BE49-F238E27FC236}">
                <a16:creationId xmlns:a16="http://schemas.microsoft.com/office/drawing/2014/main" id="{83B5EDE5-6CD5-BC41-9764-1CBAB10E19CC}"/>
              </a:ext>
            </a:extLst>
          </p:cNvPr>
          <p:cNvSpPr txBox="1"/>
          <p:nvPr/>
        </p:nvSpPr>
        <p:spPr>
          <a:xfrm>
            <a:off x="716798" y="1647496"/>
            <a:ext cx="7457624" cy="4662815"/>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i="1" dirty="0">
                <a:latin typeface="Calibri" panose="020F0502020204030204" pitchFamily="34" charset="0"/>
              </a:rPr>
              <a:t>// No need to change this function:</a:t>
            </a:r>
          </a:p>
          <a:p>
            <a:r>
              <a:rPr lang="en-GB" sz="1100" i="1" dirty="0">
                <a:latin typeface="Calibri" panose="020F0502020204030204" pitchFamily="34" charset="0"/>
              </a:rPr>
              <a:t>function </a:t>
            </a:r>
            <a:r>
              <a:rPr lang="en-GB" sz="1100" i="1" dirty="0" err="1">
                <a:latin typeface="Calibri" panose="020F0502020204030204" pitchFamily="34" charset="0"/>
              </a:rPr>
              <a:t>asyncGetRandomNumber</a:t>
            </a:r>
            <a:r>
              <a:rPr lang="en-GB" sz="1100" i="1" dirty="0">
                <a:latin typeface="Calibri" panose="020F0502020204030204" pitchFamily="34" charset="0"/>
              </a:rPr>
              <a:t>(){</a:t>
            </a:r>
          </a:p>
          <a:p>
            <a:r>
              <a:rPr lang="en-GB" sz="1100" i="1" dirty="0">
                <a:latin typeface="Calibri" panose="020F0502020204030204" pitchFamily="34" charset="0"/>
              </a:rPr>
              <a:t>    return new Promise(function( resolve, reject ){</a:t>
            </a:r>
          </a:p>
          <a:p>
            <a:r>
              <a:rPr lang="en-GB" sz="1100" i="1" dirty="0">
                <a:latin typeface="Calibri" panose="020F0502020204030204" pitchFamily="34" charset="0"/>
              </a:rPr>
              <a:t>        resolve( </a:t>
            </a:r>
            <a:r>
              <a:rPr lang="en-GB" sz="1100" i="1" dirty="0" err="1">
                <a:latin typeface="Calibri" panose="020F0502020204030204" pitchFamily="34" charset="0"/>
              </a:rPr>
              <a:t>Math.floor</a:t>
            </a:r>
            <a:r>
              <a:rPr lang="en-GB" sz="1100" i="1" dirty="0">
                <a:latin typeface="Calibri" panose="020F0502020204030204" pitchFamily="34" charset="0"/>
              </a:rPr>
              <a:t>( </a:t>
            </a:r>
            <a:r>
              <a:rPr lang="en-GB" sz="1100" i="1" dirty="0" err="1">
                <a:latin typeface="Calibri" panose="020F0502020204030204" pitchFamily="34" charset="0"/>
              </a:rPr>
              <a:t>Math.random</a:t>
            </a:r>
            <a:r>
              <a:rPr lang="en-GB" sz="1100" i="1" dirty="0">
                <a:latin typeface="Calibri" panose="020F0502020204030204" pitchFamily="34" charset="0"/>
              </a:rPr>
              <a:t>() * 99 ) );</a:t>
            </a:r>
          </a:p>
          <a:p>
            <a:r>
              <a:rPr lang="en-GB" sz="1100" i="1" dirty="0">
                <a:latin typeface="Calibri" panose="020F0502020204030204" pitchFamily="34" charset="0"/>
              </a:rPr>
              <a:t>    });</a:t>
            </a:r>
          </a:p>
          <a:p>
            <a:r>
              <a:rPr lang="en-GB" sz="1100" i="1" dirty="0">
                <a:latin typeface="Calibri" panose="020F0502020204030204" pitchFamily="34" charset="0"/>
              </a:rPr>
              <a:t>}</a:t>
            </a:r>
          </a:p>
          <a:p>
            <a:endParaRPr lang="en-GB" sz="1100" i="1" dirty="0">
              <a:latin typeface="Calibri" panose="020F0502020204030204" pitchFamily="34" charset="0"/>
            </a:endParaRPr>
          </a:p>
          <a:p>
            <a:r>
              <a:rPr lang="en-GB" sz="1100" i="1" dirty="0">
                <a:latin typeface="Calibri" panose="020F0502020204030204" pitchFamily="34" charset="0"/>
              </a:rPr>
              <a:t>// Rewrite this one though:</a:t>
            </a:r>
          </a:p>
          <a:p>
            <a:r>
              <a:rPr lang="en-GB" sz="1100" i="1" dirty="0">
                <a:latin typeface="Calibri" panose="020F0502020204030204" pitchFamily="34" charset="0"/>
              </a:rPr>
              <a:t>function </a:t>
            </a:r>
            <a:r>
              <a:rPr lang="en-GB" sz="1100" i="1" dirty="0" err="1">
                <a:latin typeface="Calibri" panose="020F0502020204030204" pitchFamily="34" charset="0"/>
              </a:rPr>
              <a:t>getLotteryNumbers</a:t>
            </a:r>
            <a:r>
              <a:rPr lang="en-GB" sz="1100" i="1" dirty="0">
                <a:latin typeface="Calibri" panose="020F0502020204030204" pitchFamily="34" charset="0"/>
              </a:rPr>
              <a:t>(){</a:t>
            </a:r>
          </a:p>
          <a:p>
            <a:r>
              <a:rPr lang="en-GB" sz="1100" i="1" dirty="0">
                <a:latin typeface="Calibri" panose="020F0502020204030204" pitchFamily="34" charset="0"/>
              </a:rPr>
              <a:t>    let </a:t>
            </a:r>
            <a:r>
              <a:rPr lang="en-GB" sz="1100" i="1" dirty="0" err="1">
                <a:latin typeface="Calibri" panose="020F0502020204030204" pitchFamily="34" charset="0"/>
              </a:rPr>
              <a:t>luckyNumbers</a:t>
            </a:r>
            <a:r>
              <a:rPr lang="en-GB" sz="1100" i="1" dirty="0">
                <a:latin typeface="Calibri" panose="020F0502020204030204" pitchFamily="34" charset="0"/>
              </a:rPr>
              <a:t> = "";</a:t>
            </a:r>
          </a:p>
          <a:p>
            <a:endParaRPr lang="en-GB" sz="1100" i="1" dirty="0">
              <a:latin typeface="Calibri" panose="020F0502020204030204" pitchFamily="34" charset="0"/>
            </a:endParaRPr>
          </a:p>
          <a:p>
            <a:r>
              <a:rPr lang="en-GB" sz="1100" i="1" dirty="0">
                <a:latin typeface="Calibri" panose="020F0502020204030204" pitchFamily="34" charset="0"/>
              </a:rPr>
              <a:t>    </a:t>
            </a:r>
            <a:r>
              <a:rPr lang="en-GB" sz="1100" i="1" dirty="0" err="1">
                <a:latin typeface="Calibri" panose="020F0502020204030204" pitchFamily="34" charset="0"/>
              </a:rPr>
              <a:t>asyncGetRandomNumber</a:t>
            </a:r>
            <a:r>
              <a:rPr lang="en-GB" sz="1100" i="1" dirty="0">
                <a:latin typeface="Calibri" panose="020F0502020204030204" pitchFamily="34" charset="0"/>
              </a:rPr>
              <a:t>().then( number =&gt; {</a:t>
            </a:r>
          </a:p>
          <a:p>
            <a:r>
              <a:rPr lang="en-GB" sz="1100" i="1" dirty="0">
                <a:latin typeface="Calibri" panose="020F0502020204030204" pitchFamily="34" charset="0"/>
              </a:rPr>
              <a:t>        </a:t>
            </a:r>
            <a:r>
              <a:rPr lang="en-GB" sz="1100" i="1" dirty="0" err="1">
                <a:latin typeface="Calibri" panose="020F0502020204030204" pitchFamily="34" charset="0"/>
              </a:rPr>
              <a:t>luckyNumbers</a:t>
            </a:r>
            <a:r>
              <a:rPr lang="en-GB" sz="1100" i="1" dirty="0">
                <a:latin typeface="Calibri" panose="020F0502020204030204" pitchFamily="34" charset="0"/>
              </a:rPr>
              <a:t> = </a:t>
            </a:r>
            <a:r>
              <a:rPr lang="en-GB" sz="1100" i="1" dirty="0" err="1">
                <a:latin typeface="Calibri" panose="020F0502020204030204" pitchFamily="34" charset="0"/>
              </a:rPr>
              <a:t>number.toString</a:t>
            </a:r>
            <a:r>
              <a:rPr lang="en-GB" sz="1100" i="1" dirty="0">
                <a:latin typeface="Calibri" panose="020F0502020204030204" pitchFamily="34" charset="0"/>
              </a:rPr>
              <a:t>(); </a:t>
            </a:r>
          </a:p>
          <a:p>
            <a:r>
              <a:rPr lang="en-GB" sz="1100" i="1" dirty="0">
                <a:latin typeface="Calibri" panose="020F0502020204030204" pitchFamily="34" charset="0"/>
              </a:rPr>
              <a:t>        </a:t>
            </a:r>
            <a:r>
              <a:rPr lang="en-GB" sz="1100" i="1" dirty="0" err="1">
                <a:latin typeface="Calibri" panose="020F0502020204030204" pitchFamily="34" charset="0"/>
              </a:rPr>
              <a:t>asyncGetRandomNumber</a:t>
            </a:r>
            <a:r>
              <a:rPr lang="en-GB" sz="1100" i="1" dirty="0">
                <a:latin typeface="Calibri" panose="020F0502020204030204" pitchFamily="34" charset="0"/>
              </a:rPr>
              <a:t>().then( number =&gt; {</a:t>
            </a:r>
          </a:p>
          <a:p>
            <a:r>
              <a:rPr lang="en-GB" sz="1100" i="1" dirty="0">
                <a:latin typeface="Calibri" panose="020F0502020204030204" pitchFamily="34" charset="0"/>
              </a:rPr>
              <a:t>            </a:t>
            </a:r>
            <a:r>
              <a:rPr lang="en-GB" sz="1100" i="1" dirty="0" err="1">
                <a:latin typeface="Calibri" panose="020F0502020204030204" pitchFamily="34" charset="0"/>
              </a:rPr>
              <a:t>luckyNumbers</a:t>
            </a:r>
            <a:r>
              <a:rPr lang="en-GB" sz="1100" i="1" dirty="0">
                <a:latin typeface="Calibri" panose="020F0502020204030204" pitchFamily="34" charset="0"/>
              </a:rPr>
              <a:t> += " " + </a:t>
            </a:r>
            <a:r>
              <a:rPr lang="en-GB" sz="1100" i="1" dirty="0" err="1">
                <a:latin typeface="Calibri" panose="020F0502020204030204" pitchFamily="34" charset="0"/>
              </a:rPr>
              <a:t>number.toString</a:t>
            </a:r>
            <a:r>
              <a:rPr lang="en-GB" sz="1100" i="1" dirty="0">
                <a:latin typeface="Calibri" panose="020F0502020204030204" pitchFamily="34" charset="0"/>
              </a:rPr>
              <a:t>(); </a:t>
            </a:r>
          </a:p>
          <a:p>
            <a:r>
              <a:rPr lang="en-GB" sz="1100" i="1" dirty="0">
                <a:latin typeface="Calibri" panose="020F0502020204030204" pitchFamily="34" charset="0"/>
              </a:rPr>
              <a:t>            </a:t>
            </a:r>
            <a:r>
              <a:rPr lang="en-GB" sz="1100" i="1" dirty="0" err="1">
                <a:latin typeface="Calibri" panose="020F0502020204030204" pitchFamily="34" charset="0"/>
              </a:rPr>
              <a:t>asyncGetRandomNumber</a:t>
            </a:r>
            <a:r>
              <a:rPr lang="en-GB" sz="1100" i="1" dirty="0">
                <a:latin typeface="Calibri" panose="020F0502020204030204" pitchFamily="34" charset="0"/>
              </a:rPr>
              <a:t>().then( number =&gt; {</a:t>
            </a:r>
          </a:p>
          <a:p>
            <a:r>
              <a:rPr lang="en-GB" sz="1100" i="1" dirty="0">
                <a:latin typeface="Calibri" panose="020F0502020204030204" pitchFamily="34" charset="0"/>
              </a:rPr>
              <a:t>                </a:t>
            </a:r>
            <a:r>
              <a:rPr lang="en-GB" sz="1100" i="1" dirty="0" err="1">
                <a:latin typeface="Calibri" panose="020F0502020204030204" pitchFamily="34" charset="0"/>
              </a:rPr>
              <a:t>luckyNumbers</a:t>
            </a:r>
            <a:r>
              <a:rPr lang="en-GB" sz="1100" i="1" dirty="0">
                <a:latin typeface="Calibri" panose="020F0502020204030204" pitchFamily="34" charset="0"/>
              </a:rPr>
              <a:t> += " " + </a:t>
            </a:r>
            <a:r>
              <a:rPr lang="en-GB" sz="1100" i="1" dirty="0" err="1">
                <a:latin typeface="Calibri" panose="020F0502020204030204" pitchFamily="34" charset="0"/>
              </a:rPr>
              <a:t>number.toString</a:t>
            </a:r>
            <a:r>
              <a:rPr lang="en-GB" sz="1100" i="1" dirty="0">
                <a:latin typeface="Calibri" panose="020F0502020204030204" pitchFamily="34" charset="0"/>
              </a:rPr>
              <a:t>(); </a:t>
            </a:r>
          </a:p>
          <a:p>
            <a:r>
              <a:rPr lang="en-GB" sz="1100" i="1" dirty="0">
                <a:latin typeface="Calibri" panose="020F0502020204030204" pitchFamily="34" charset="0"/>
              </a:rPr>
              <a:t>                </a:t>
            </a:r>
            <a:r>
              <a:rPr lang="en-GB" sz="1100" i="1" dirty="0" err="1">
                <a:latin typeface="Calibri" panose="020F0502020204030204" pitchFamily="34" charset="0"/>
              </a:rPr>
              <a:t>asyncGetRandomNumber</a:t>
            </a:r>
            <a:r>
              <a:rPr lang="en-GB" sz="1100" i="1" dirty="0">
                <a:latin typeface="Calibri" panose="020F0502020204030204" pitchFamily="34" charset="0"/>
              </a:rPr>
              <a:t>().then( number =&gt; {</a:t>
            </a:r>
          </a:p>
          <a:p>
            <a:r>
              <a:rPr lang="en-GB" sz="1100" i="1" dirty="0">
                <a:latin typeface="Calibri" panose="020F0502020204030204" pitchFamily="34" charset="0"/>
              </a:rPr>
              <a:t>                    </a:t>
            </a:r>
            <a:r>
              <a:rPr lang="en-GB" sz="1100" i="1" dirty="0" err="1">
                <a:latin typeface="Calibri" panose="020F0502020204030204" pitchFamily="34" charset="0"/>
              </a:rPr>
              <a:t>luckyNumbers</a:t>
            </a:r>
            <a:r>
              <a:rPr lang="en-GB" sz="1100" i="1" dirty="0">
                <a:latin typeface="Calibri" panose="020F0502020204030204" pitchFamily="34" charset="0"/>
              </a:rPr>
              <a:t> += " " + </a:t>
            </a:r>
            <a:r>
              <a:rPr lang="en-GB" sz="1100" i="1" dirty="0" err="1">
                <a:latin typeface="Calibri" panose="020F0502020204030204" pitchFamily="34" charset="0"/>
              </a:rPr>
              <a:t>number.toString</a:t>
            </a:r>
            <a:r>
              <a:rPr lang="en-GB" sz="1100" i="1" dirty="0">
                <a:latin typeface="Calibri" panose="020F0502020204030204" pitchFamily="34" charset="0"/>
              </a:rPr>
              <a:t>(); </a:t>
            </a:r>
          </a:p>
          <a:p>
            <a:r>
              <a:rPr lang="en-GB" sz="1100" i="1" dirty="0">
                <a:latin typeface="Calibri" panose="020F0502020204030204" pitchFamily="34" charset="0"/>
              </a:rPr>
              <a:t>                    </a:t>
            </a:r>
            <a:r>
              <a:rPr lang="en-GB" sz="1100" i="1" dirty="0" err="1">
                <a:latin typeface="Calibri" panose="020F0502020204030204" pitchFamily="34" charset="0"/>
              </a:rPr>
              <a:t>console.log</a:t>
            </a:r>
            <a:r>
              <a:rPr lang="en-GB" sz="1100" i="1" dirty="0">
                <a:latin typeface="Calibri" panose="020F0502020204030204" pitchFamily="34" charset="0"/>
              </a:rPr>
              <a:t>( `Your lottery ticket numbers ${</a:t>
            </a:r>
            <a:r>
              <a:rPr lang="en-GB" sz="1100" i="1" dirty="0" err="1">
                <a:latin typeface="Calibri" panose="020F0502020204030204" pitchFamily="34" charset="0"/>
              </a:rPr>
              <a:t>luckyNumbers</a:t>
            </a:r>
            <a:r>
              <a:rPr lang="en-GB" sz="1100" i="1" dirty="0">
                <a:latin typeface="Calibri" panose="020F0502020204030204" pitchFamily="34" charset="0"/>
              </a:rPr>
              <a:t>}` );</a:t>
            </a:r>
          </a:p>
          <a:p>
            <a:r>
              <a:rPr lang="en-GB" sz="1100" i="1" dirty="0">
                <a:latin typeface="Calibri" panose="020F0502020204030204" pitchFamily="34" charset="0"/>
              </a:rPr>
              <a:t>                });</a:t>
            </a:r>
          </a:p>
          <a:p>
            <a:r>
              <a:rPr lang="en-GB" sz="1100" i="1" dirty="0">
                <a:latin typeface="Calibri" panose="020F0502020204030204" pitchFamily="34" charset="0"/>
              </a:rPr>
              <a:t>            });</a:t>
            </a:r>
          </a:p>
          <a:p>
            <a:r>
              <a:rPr lang="en-GB" sz="1100" i="1" dirty="0">
                <a:latin typeface="Calibri" panose="020F0502020204030204" pitchFamily="34" charset="0"/>
              </a:rPr>
              <a:t>        });</a:t>
            </a:r>
          </a:p>
          <a:p>
            <a:r>
              <a:rPr lang="en-GB" sz="1100" i="1" dirty="0">
                <a:latin typeface="Calibri" panose="020F0502020204030204" pitchFamily="34" charset="0"/>
              </a:rPr>
              <a:t>    });</a:t>
            </a:r>
          </a:p>
          <a:p>
            <a:r>
              <a:rPr lang="en-GB" sz="1100" i="1" dirty="0">
                <a:latin typeface="Calibri" panose="020F0502020204030204" pitchFamily="34" charset="0"/>
              </a:rPr>
              <a:t>}</a:t>
            </a:r>
          </a:p>
          <a:p>
            <a:endParaRPr lang="en-GB" sz="1100" i="1" dirty="0">
              <a:latin typeface="Calibri" panose="020F0502020204030204" pitchFamily="34" charset="0"/>
            </a:endParaRPr>
          </a:p>
          <a:p>
            <a:r>
              <a:rPr lang="en-GB" sz="1100" i="1" dirty="0" err="1">
                <a:latin typeface="Calibri" panose="020F0502020204030204" pitchFamily="34" charset="0"/>
              </a:rPr>
              <a:t>getLotteryNumbers</a:t>
            </a:r>
            <a:r>
              <a:rPr lang="en-GB" sz="1100" i="1" dirty="0">
                <a:latin typeface="Calibri" panose="020F0502020204030204" pitchFamily="34" charset="0"/>
              </a:rPr>
              <a:t>();</a:t>
            </a:r>
            <a:endParaRPr lang="en-GB" sz="1100" dirty="0">
              <a:solidFill>
                <a:schemeClr val="tx1">
                  <a:lumMod val="85000"/>
                  <a:lumOff val="15000"/>
                </a:schemeClr>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3746556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sz="1600" dirty="0">
                <a:cs typeface="Calibri" panose="020F0502020204030204" pitchFamily="34" charset="0"/>
              </a:rPr>
              <a:t>Async function (MDN)</a:t>
            </a:r>
            <a:br>
              <a:rPr lang="en-US" sz="1600" dirty="0">
                <a:cs typeface="Calibri" panose="020F0502020204030204" pitchFamily="34" charset="0"/>
              </a:rPr>
            </a:br>
            <a:r>
              <a:rPr lang="en-US" sz="1600" dirty="0">
                <a:cs typeface="Calibri" panose="020F0502020204030204" pitchFamily="34" charset="0"/>
                <a:hlinkClick r:id="rId2"/>
              </a:rPr>
              <a:t>https://developer.mozilla.org/en-US/docs/Web/JavaScript/Reference/Statements/async_function</a:t>
            </a:r>
            <a:endParaRPr lang="en-US" sz="1600" dirty="0">
              <a:cs typeface="Calibri" panose="020F0502020204030204" pitchFamily="34" charset="0"/>
            </a:endParaRPr>
          </a:p>
          <a:p>
            <a:r>
              <a:rPr lang="en-US" sz="1600" dirty="0">
                <a:cs typeface="Calibri" panose="020F0502020204030204" pitchFamily="34" charset="0"/>
              </a:rPr>
              <a:t>Making asynchronous programming easier with async and await (MDN)</a:t>
            </a:r>
            <a:br>
              <a:rPr lang="en-US" sz="1600" dirty="0">
                <a:cs typeface="Calibri" panose="020F0502020204030204" pitchFamily="34" charset="0"/>
              </a:rPr>
            </a:br>
            <a:r>
              <a:rPr lang="en-US" sz="1600" dirty="0">
                <a:cs typeface="Calibri" panose="020F0502020204030204" pitchFamily="34" charset="0"/>
                <a:hlinkClick r:id="rId3"/>
              </a:rPr>
              <a:t>https://developer.mozilla.org/en-US/docs/Learn/JavaScript/Asynchronous/Async_await</a:t>
            </a:r>
            <a:endParaRPr lang="en-US" sz="1600" dirty="0">
              <a:cs typeface="Calibri" panose="020F0502020204030204" pitchFamily="34" charset="0"/>
            </a:endParaRPr>
          </a:p>
          <a:p>
            <a:r>
              <a:rPr lang="en-US" sz="1600" dirty="0">
                <a:cs typeface="Calibri" panose="020F0502020204030204" pitchFamily="34" charset="0"/>
              </a:rPr>
              <a:t>Asynchronous Programming</a:t>
            </a:r>
            <a:br>
              <a:rPr lang="en-US" sz="1600" dirty="0">
                <a:cs typeface="Calibri" panose="020F0502020204030204" pitchFamily="34" charset="0"/>
              </a:rPr>
            </a:br>
            <a:r>
              <a:rPr lang="en-US" sz="1600" dirty="0">
                <a:cs typeface="Calibri" panose="020F0502020204030204" pitchFamily="34" charset="0"/>
                <a:hlinkClick r:id="rId4"/>
              </a:rPr>
              <a:t>https://eloquentjavascript.net/11_async.html</a:t>
            </a:r>
            <a:endParaRPr lang="en-US" sz="1600" dirty="0">
              <a:cs typeface="Calibri" panose="020F0502020204030204" pitchFamily="34" charset="0"/>
            </a:endParaRPr>
          </a:p>
          <a:p>
            <a:r>
              <a:rPr lang="en-US" sz="1600" dirty="0">
                <a:cs typeface="Calibri" panose="020F0502020204030204" pitchFamily="34" charset="0"/>
              </a:rPr>
              <a:t>Async/Await: Modern Concurrency In JavaScript</a:t>
            </a:r>
            <a:br>
              <a:rPr lang="en-US" sz="1600" dirty="0">
                <a:cs typeface="Calibri" panose="020F0502020204030204" pitchFamily="34" charset="0"/>
              </a:rPr>
            </a:br>
            <a:r>
              <a:rPr lang="en-US" sz="1600" dirty="0">
                <a:cs typeface="Calibri" panose="020F0502020204030204" pitchFamily="34" charset="0"/>
                <a:hlinkClick r:id="rId5"/>
              </a:rPr>
              <a:t>https://www.youtube.com/watch?v=NsQ2QIrQShU</a:t>
            </a:r>
            <a:endParaRPr lang="en-US" sz="1600" dirty="0">
              <a:cs typeface="Calibri" panose="020F0502020204030204" pitchFamily="34" charset="0"/>
            </a:endParaRPr>
          </a:p>
          <a:p>
            <a:pPr marL="0" indent="0">
              <a:buNone/>
            </a:pPr>
            <a:endParaRPr lang="en-US" sz="1600" dirty="0">
              <a:cs typeface="Calibri" panose="020F0502020204030204" pitchFamily="34" charset="0"/>
            </a:endParaRPr>
          </a:p>
        </p:txBody>
      </p:sp>
      <p:sp>
        <p:nvSpPr>
          <p:cNvPr id="3" name="Title 2"/>
          <p:cNvSpPr>
            <a:spLocks noGrp="1"/>
          </p:cNvSpPr>
          <p:nvPr>
            <p:ph type="title"/>
          </p:nvPr>
        </p:nvSpPr>
        <p:spPr/>
        <p:txBody>
          <a:bodyPr/>
          <a:lstStyle/>
          <a:p>
            <a:r>
              <a:rPr lang="en-US" dirty="0"/>
              <a:t>References | Further Reading</a:t>
            </a:r>
            <a:endParaRPr lang="el-GR" dirty="0"/>
          </a:p>
        </p:txBody>
      </p:sp>
      <p:sp>
        <p:nvSpPr>
          <p:cNvPr id="5" name="Slide Number Placeholder 4">
            <a:extLst>
              <a:ext uri="{FF2B5EF4-FFF2-40B4-BE49-F238E27FC236}">
                <a16:creationId xmlns:a16="http://schemas.microsoft.com/office/drawing/2014/main" id="{44195F0A-AD31-42A3-857E-ACAFDF090BFC}"/>
              </a:ext>
            </a:extLst>
          </p:cNvPr>
          <p:cNvSpPr>
            <a:spLocks noGrp="1"/>
          </p:cNvSpPr>
          <p:nvPr>
            <p:ph type="sldNum" sz="quarter" idx="12"/>
          </p:nvPr>
        </p:nvSpPr>
        <p:spPr/>
        <p:txBody>
          <a:bodyPr/>
          <a:lstStyle/>
          <a:p>
            <a:fld id="{17F2974B-D1D3-4266-A092-58A40B94A82B}" type="slidenum">
              <a:rPr lang="el-GR" dirty="0" smtClean="0"/>
              <a:pPr/>
              <a:t>83</a:t>
            </a:fld>
            <a:endParaRPr lang="el-GR" dirty="0"/>
          </a:p>
        </p:txBody>
      </p:sp>
      <p:sp>
        <p:nvSpPr>
          <p:cNvPr id="9" name="Text Placeholder 8">
            <a:extLst>
              <a:ext uri="{FF2B5EF4-FFF2-40B4-BE49-F238E27FC236}">
                <a16:creationId xmlns:a16="http://schemas.microsoft.com/office/drawing/2014/main" id="{DFC25F19-DDAE-4275-9C71-5E53A34A911A}"/>
              </a:ext>
            </a:extLst>
          </p:cNvPr>
          <p:cNvSpPr>
            <a:spLocks noGrp="1"/>
          </p:cNvSpPr>
          <p:nvPr>
            <p:ph type="body" sz="quarter" idx="17"/>
          </p:nvPr>
        </p:nvSpPr>
        <p:spPr/>
        <p:txBody>
          <a:bodyPr/>
          <a:lstStyle/>
          <a:p>
            <a:r>
              <a:rPr lang="en-US" dirty="0"/>
              <a:t>PeopleCert Software Developer Skills | Trainer Slide Deck | React.JS</a:t>
            </a:r>
            <a:endParaRPr lang="en-GB" dirty="0"/>
          </a:p>
        </p:txBody>
      </p:sp>
    </p:spTree>
    <p:extLst>
      <p:ext uri="{BB962C8B-B14F-4D97-AF65-F5344CB8AC3E}">
        <p14:creationId xmlns:p14="http://schemas.microsoft.com/office/powerpoint/2010/main" val="11995072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B7D170-C947-4130-9B0C-B6C97EB79A5F}"/>
              </a:ext>
            </a:extLst>
          </p:cNvPr>
          <p:cNvSpPr>
            <a:spLocks noGrp="1"/>
          </p:cNvSpPr>
          <p:nvPr>
            <p:ph type="body" sz="quarter" idx="10"/>
          </p:nvPr>
        </p:nvSpPr>
        <p:spPr/>
        <p:txBody>
          <a:bodyPr/>
          <a:lstStyle/>
          <a:p>
            <a:r>
              <a:rPr lang="en-GB" dirty="0">
                <a:solidFill>
                  <a:schemeClr val="accent1"/>
                </a:solidFill>
              </a:rPr>
              <a:t>Any Questions?</a:t>
            </a:r>
            <a:endParaRPr lang="el-GR" dirty="0">
              <a:solidFill>
                <a:schemeClr val="accent1"/>
              </a:solidFill>
            </a:endParaRPr>
          </a:p>
        </p:txBody>
      </p:sp>
      <p:sp>
        <p:nvSpPr>
          <p:cNvPr id="3" name="Text Placeholder 2">
            <a:extLst>
              <a:ext uri="{FF2B5EF4-FFF2-40B4-BE49-F238E27FC236}">
                <a16:creationId xmlns:a16="http://schemas.microsoft.com/office/drawing/2014/main" id="{7C1FA7C3-9419-4D21-9C85-D14856D5966B}"/>
              </a:ext>
            </a:extLst>
          </p:cNvPr>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4" name="Slide Number Placeholder 3">
            <a:extLst>
              <a:ext uri="{FF2B5EF4-FFF2-40B4-BE49-F238E27FC236}">
                <a16:creationId xmlns:a16="http://schemas.microsoft.com/office/drawing/2014/main" id="{2FF76272-4F8D-4A2A-A324-7364882267C8}"/>
              </a:ext>
            </a:extLst>
          </p:cNvPr>
          <p:cNvSpPr>
            <a:spLocks noGrp="1"/>
          </p:cNvSpPr>
          <p:nvPr>
            <p:ph type="sldNum" sz="quarter" idx="18"/>
          </p:nvPr>
        </p:nvSpPr>
        <p:spPr/>
        <p:txBody>
          <a:bodyPr/>
          <a:lstStyle/>
          <a:p>
            <a:fld id="{89238D6C-D719-458F-8D22-021348AC9672}" type="slidenum">
              <a:rPr lang="el-GR" dirty="0" smtClean="0"/>
              <a:pPr/>
              <a:t>84</a:t>
            </a:fld>
            <a:endParaRPr lang="el-GR" dirty="0"/>
          </a:p>
        </p:txBody>
      </p:sp>
    </p:spTree>
    <p:extLst>
      <p:ext uri="{BB962C8B-B14F-4D97-AF65-F5344CB8AC3E}">
        <p14:creationId xmlns:p14="http://schemas.microsoft.com/office/powerpoint/2010/main" val="2575361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ACA40C-6F58-461F-95AE-F45C9C789BCE}"/>
              </a:ext>
            </a:extLst>
          </p:cNvPr>
          <p:cNvSpPr>
            <a:spLocks noGrp="1"/>
          </p:cNvSpPr>
          <p:nvPr>
            <p:ph type="sldNum" sz="quarter" idx="12"/>
          </p:nvPr>
        </p:nvSpPr>
        <p:spPr/>
        <p:txBody>
          <a:bodyPr/>
          <a:lstStyle/>
          <a:p>
            <a:fld id="{17F2974B-D1D3-4266-A092-58A40B94A82B}" type="slidenum">
              <a:rPr lang="el-GR" smtClean="0"/>
              <a:pPr/>
              <a:t>85</a:t>
            </a:fld>
            <a:endParaRPr lang="el-GR" dirty="0"/>
          </a:p>
        </p:txBody>
      </p:sp>
      <p:sp>
        <p:nvSpPr>
          <p:cNvPr id="3" name="Text Placeholder 2">
            <a:extLst>
              <a:ext uri="{FF2B5EF4-FFF2-40B4-BE49-F238E27FC236}">
                <a16:creationId xmlns:a16="http://schemas.microsoft.com/office/drawing/2014/main" id="{32A4C952-EB3D-4C25-9FC0-86FCDFC75085}"/>
              </a:ext>
            </a:extLst>
          </p:cNvPr>
          <p:cNvSpPr>
            <a:spLocks noGrp="1"/>
          </p:cNvSpPr>
          <p:nvPr>
            <p:ph type="body" sz="quarter" idx="17"/>
          </p:nvPr>
        </p:nvSpPr>
        <p:spPr/>
        <p:txBody>
          <a:bodyPr/>
          <a:lstStyle/>
          <a:p>
            <a:r>
              <a:rPr lang="en-US" dirty="0"/>
              <a:t>PeopleCert Software Developer Skills – Trainer Slide Deck</a:t>
            </a:r>
            <a:endParaRPr lang="en-GB" dirty="0"/>
          </a:p>
        </p:txBody>
      </p:sp>
    </p:spTree>
    <p:extLst>
      <p:ext uri="{BB962C8B-B14F-4D97-AF65-F5344CB8AC3E}">
        <p14:creationId xmlns:p14="http://schemas.microsoft.com/office/powerpoint/2010/main" val="17821573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9CFF55-8D52-428D-A62E-75B800EC1647}"/>
              </a:ext>
            </a:extLst>
          </p:cNvPr>
          <p:cNvSpPr>
            <a:spLocks noGrp="1"/>
          </p:cNvSpPr>
          <p:nvPr>
            <p:ph type="sldNum" sz="quarter" idx="10"/>
          </p:nvPr>
        </p:nvSpPr>
        <p:spPr/>
        <p:txBody>
          <a:bodyPr/>
          <a:lstStyle/>
          <a:p>
            <a:fld id="{89238D6C-D719-458F-8D22-021348AC9672}" type="slidenum">
              <a:rPr lang="el-GR" smtClean="0"/>
              <a:pPr/>
              <a:t>86</a:t>
            </a:fld>
            <a:endParaRPr lang="el-GR" dirty="0"/>
          </a:p>
        </p:txBody>
      </p:sp>
    </p:spTree>
    <p:extLst>
      <p:ext uri="{BB962C8B-B14F-4D97-AF65-F5344CB8AC3E}">
        <p14:creationId xmlns:p14="http://schemas.microsoft.com/office/powerpoint/2010/main" val="2894007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a:cs typeface="Calibri"/>
              </a:rPr>
              <a:t>Classes |</a:t>
            </a:r>
            <a:r>
              <a:rPr lang="en-US" dirty="0">
                <a:latin typeface="Calibri"/>
                <a:cs typeface="Calibri"/>
              </a:rPr>
              <a:t> Basic Syntax</a:t>
            </a:r>
            <a:endParaRPr lang="en-US" dirty="0"/>
          </a:p>
        </p:txBody>
      </p:sp>
      <p:sp>
        <p:nvSpPr>
          <p:cNvPr id="3" name="Content Placeholder 2"/>
          <p:cNvSpPr>
            <a:spLocks noGrp="1"/>
          </p:cNvSpPr>
          <p:nvPr>
            <p:ph idx="1"/>
          </p:nvPr>
        </p:nvSpPr>
        <p:spPr/>
        <p:txBody>
          <a:bodyPr>
            <a:normAutofit/>
          </a:bodyPr>
          <a:lstStyle/>
          <a:p>
            <a:pPr marL="285750" indent="-285750" defTabSz="514350">
              <a:lnSpc>
                <a:spcPct val="100000"/>
              </a:lnSpc>
            </a:pPr>
            <a:r>
              <a:rPr lang="en-US" dirty="0">
                <a:latin typeface="Calibri"/>
                <a:cs typeface="Calibri"/>
              </a:rPr>
              <a:t>Here is the basic syntax for </a:t>
            </a:r>
            <a:r>
              <a:rPr lang="en-US" b="1" dirty="0">
                <a:solidFill>
                  <a:schemeClr val="accent1"/>
                </a:solidFill>
                <a:latin typeface="Calibri"/>
                <a:cs typeface="Calibri"/>
              </a:rPr>
              <a:t>creating a class </a:t>
            </a:r>
            <a:r>
              <a:rPr lang="en-US" dirty="0">
                <a:latin typeface="Calibri"/>
                <a:cs typeface="Calibri"/>
              </a:rPr>
              <a:t>in JavaScript and instantiating it:</a:t>
            </a:r>
          </a:p>
        </p:txBody>
      </p:sp>
      <p:sp>
        <p:nvSpPr>
          <p:cNvPr id="4" name="Text Placeholder 3"/>
          <p:cNvSpPr>
            <a:spLocks noGrp="1"/>
          </p:cNvSpPr>
          <p:nvPr>
            <p:ph type="body" sz="quarter" idx="17"/>
          </p:nvPr>
        </p:nvSpPr>
        <p:spPr/>
        <p:txBody>
          <a:bodyPr/>
          <a:lstStyle/>
          <a:p>
            <a:r>
              <a:rPr lang="en-US" dirty="0"/>
              <a:t>PeopleCert Software Developer Skills | Trainer Slide Deck | React.JS</a:t>
            </a:r>
            <a:endParaRPr lang="el-GR" dirty="0"/>
          </a:p>
        </p:txBody>
      </p:sp>
      <p:sp>
        <p:nvSpPr>
          <p:cNvPr id="5" name="Slide Number Placeholder 4">
            <a:extLst>
              <a:ext uri="{FF2B5EF4-FFF2-40B4-BE49-F238E27FC236}">
                <a16:creationId xmlns:a16="http://schemas.microsoft.com/office/drawing/2014/main" id="{6A8A2E0A-7AFE-4509-B3EB-0021F3EEFA71}"/>
              </a:ext>
            </a:extLst>
          </p:cNvPr>
          <p:cNvSpPr>
            <a:spLocks noGrp="1"/>
          </p:cNvSpPr>
          <p:nvPr>
            <p:ph type="sldNum" sz="quarter" idx="4"/>
          </p:nvPr>
        </p:nvSpPr>
        <p:spPr/>
        <p:txBody>
          <a:bodyPr/>
          <a:lstStyle/>
          <a:p>
            <a:fld id="{89238D6C-D719-458F-8D22-021348AC9672}" type="slidenum">
              <a:rPr lang="el-GR" dirty="0" smtClean="0"/>
              <a:pPr/>
              <a:t>9</a:t>
            </a:fld>
            <a:endParaRPr lang="el-GR" dirty="0"/>
          </a:p>
        </p:txBody>
      </p:sp>
      <p:sp>
        <p:nvSpPr>
          <p:cNvPr id="23" name="TextBox 22">
            <a:extLst>
              <a:ext uri="{FF2B5EF4-FFF2-40B4-BE49-F238E27FC236}">
                <a16:creationId xmlns:a16="http://schemas.microsoft.com/office/drawing/2014/main" id="{A99DEA78-BDFC-4058-834B-3C5D6C1BFE0A}"/>
              </a:ext>
            </a:extLst>
          </p:cNvPr>
          <p:cNvSpPr txBox="1"/>
          <p:nvPr/>
        </p:nvSpPr>
        <p:spPr>
          <a:xfrm>
            <a:off x="818511" y="1631652"/>
            <a:ext cx="7454221" cy="4278094"/>
          </a:xfrm>
          <a:prstGeom prst="rect">
            <a:avLst/>
          </a:prstGeom>
          <a:solidFill>
            <a:schemeClr val="accent6">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class Product {</a:t>
            </a:r>
            <a:endParaRPr lang="en-US" sz="1600" dirty="0">
              <a:solidFill>
                <a:schemeClr val="tx1">
                  <a:lumMod val="85000"/>
                  <a:lumOff val="15000"/>
                </a:schemeClr>
              </a:solidFill>
              <a:latin typeface="Calibri" panose="020F0502020204030204" pitchFamily="34" charset="0"/>
            </a:endParaRPr>
          </a:p>
          <a:p>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constructor(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color</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size ){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this.color</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color</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this.size</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 size;
    }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showDetails</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return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Color</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 +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this.color</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 " / Size: " + </a:t>
            </a:r>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this.size</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
}</a:t>
            </a:r>
            <a:endParaRPr lang="en-GB" sz="1600" dirty="0">
              <a:solidFill>
                <a:schemeClr val="tx1">
                  <a:lumMod val="85000"/>
                  <a:lumOff val="15000"/>
                </a:schemeClr>
              </a:solidFill>
              <a:latin typeface="Calibri" panose="020F0502020204030204" pitchFamily="34" charset="0"/>
            </a:endParaRPr>
          </a:p>
          <a:p>
            <a:endParaRPr lang="en-GB" sz="1600" dirty="0">
              <a:solidFill>
                <a:schemeClr val="tx1">
                  <a:lumMod val="85000"/>
                  <a:lumOff val="15000"/>
                </a:schemeClr>
              </a:solidFill>
              <a:latin typeface="Calibri" panose="020F0502020204030204" pitchFamily="34" charset="0"/>
              <a:ea typeface="+mn-lt"/>
              <a:cs typeface="Calibri" panose="020F0502020204030204" pitchFamily="34" charset="0"/>
            </a:endParaRPr>
          </a:p>
          <a:p>
            <a:r>
              <a:rPr lang="en-GB" sz="1600" i="1" dirty="0">
                <a:solidFill>
                  <a:schemeClr val="tx1">
                    <a:lumMod val="85000"/>
                    <a:lumOff val="15000"/>
                  </a:schemeClr>
                </a:solidFill>
                <a:latin typeface="Calibri" panose="020F0502020204030204" pitchFamily="34" charset="0"/>
                <a:ea typeface="+mn-lt"/>
                <a:cs typeface="Calibri" panose="020F0502020204030204" pitchFamily="34" charset="0"/>
              </a:rPr>
              <a:t>// We instantiate the class using the new keyword, to get new object instances:</a:t>
            </a:r>
            <a:endParaRPr lang="en-GB" sz="1600" dirty="0">
              <a:solidFill>
                <a:schemeClr val="tx1">
                  <a:lumMod val="85000"/>
                  <a:lumOff val="15000"/>
                </a:schemeClr>
              </a:solidFill>
              <a:latin typeface="Calibri" panose="020F0502020204030204" pitchFamily="34" charset="0"/>
              <a:cs typeface="Courier New"/>
            </a:endParaRPr>
          </a:p>
          <a:p>
            <a:r>
              <a:rPr lang="en-GB" sz="1600" i="1" dirty="0" err="1">
                <a:solidFill>
                  <a:schemeClr val="tx1">
                    <a:lumMod val="85000"/>
                    <a:lumOff val="15000"/>
                  </a:schemeClr>
                </a:solidFill>
                <a:latin typeface="Calibri" panose="020F0502020204030204" pitchFamily="34" charset="0"/>
                <a:ea typeface="+mn-lt"/>
                <a:cs typeface="Calibri" panose="020F0502020204030204" pitchFamily="34" charset="0"/>
              </a:rPr>
              <a:t>const</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small = new Product( "Orange", "Small" );</a:t>
            </a:r>
            <a:endParaRPr lang="en-GB" sz="1600" dirty="0">
              <a:solidFill>
                <a:schemeClr val="tx1">
                  <a:lumMod val="85000"/>
                  <a:lumOff val="15000"/>
                </a:schemeClr>
              </a:solidFill>
              <a:latin typeface="Calibri" panose="020F0502020204030204" pitchFamily="34" charset="0"/>
              <a:cs typeface="Courier New"/>
            </a:endParaRPr>
          </a:p>
          <a:p>
            <a:r>
              <a:rPr lang="en-GB" sz="1600" i="1" dirty="0" err="1">
                <a:solidFill>
                  <a:schemeClr val="tx1">
                    <a:lumMod val="85000"/>
                    <a:lumOff val="15000"/>
                  </a:schemeClr>
                </a:solidFill>
                <a:latin typeface="Calibri" panose="020F0502020204030204" pitchFamily="34" charset="0"/>
                <a:ea typeface="+mn-lt"/>
                <a:cs typeface="Calibri" panose="020F0502020204030204" pitchFamily="34" charset="0"/>
              </a:rPr>
              <a:t>const</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 large = new Product( "Pink", "Large" );</a:t>
            </a:r>
            <a:endParaRPr lang="en-GB" sz="1600" dirty="0">
              <a:solidFill>
                <a:schemeClr val="tx1">
                  <a:lumMod val="85000"/>
                  <a:lumOff val="15000"/>
                </a:schemeClr>
              </a:solidFill>
              <a:latin typeface="Calibri" panose="020F0502020204030204" pitchFamily="34" charset="0"/>
              <a:cs typeface="Courier New"/>
            </a:endParaRPr>
          </a:p>
          <a:p>
            <a:endParaRPr lang="en-GB" sz="1600" dirty="0">
              <a:solidFill>
                <a:schemeClr val="tx1">
                  <a:lumMod val="85000"/>
                  <a:lumOff val="15000"/>
                </a:schemeClr>
              </a:solidFill>
              <a:latin typeface="Calibri" panose="020F0502020204030204" pitchFamily="34" charset="0"/>
              <a:ea typeface="+mn-lt"/>
              <a:cs typeface="Calibri" panose="020F0502020204030204" pitchFamily="34" charset="0"/>
            </a:endParaRPr>
          </a:p>
          <a:p>
            <a:r>
              <a:rPr lang="en-GB" sz="1600" i="1" dirty="0">
                <a:solidFill>
                  <a:schemeClr val="tx1">
                    <a:lumMod val="85000"/>
                    <a:lumOff val="15000"/>
                  </a:schemeClr>
                </a:solidFill>
                <a:latin typeface="Calibri" panose="020F0502020204030204" pitchFamily="34" charset="0"/>
                <a:ea typeface="+mn-lt"/>
                <a:cs typeface="Calibri" panose="020F0502020204030204" pitchFamily="34" charset="0"/>
              </a:rPr>
              <a:t>// Call the method </a:t>
            </a:r>
            <a:r>
              <a:rPr lang="en-GB" sz="1600" i="1" dirty="0" err="1">
                <a:solidFill>
                  <a:schemeClr val="tx1">
                    <a:lumMod val="85000"/>
                    <a:lumOff val="15000"/>
                  </a:schemeClr>
                </a:solidFill>
                <a:latin typeface="Calibri" panose="020F0502020204030204" pitchFamily="34" charset="0"/>
                <a:ea typeface="+mn-lt"/>
                <a:cs typeface="Calibri" panose="020F0502020204030204" pitchFamily="34" charset="0"/>
              </a:rPr>
              <a:t>showDetails</a:t>
            </a:r>
            <a:r>
              <a:rPr lang="en-GB" sz="1600" i="1" dirty="0">
                <a:solidFill>
                  <a:schemeClr val="tx1">
                    <a:lumMod val="85000"/>
                    <a:lumOff val="15000"/>
                  </a:schemeClr>
                </a:solidFill>
                <a:latin typeface="Calibri" panose="020F0502020204030204" pitchFamily="34" charset="0"/>
                <a:ea typeface="+mn-lt"/>
                <a:cs typeface="Calibri" panose="020F0502020204030204" pitchFamily="34" charset="0"/>
              </a:rPr>
              <a:t> on each object instance:</a:t>
            </a:r>
            <a:endParaRPr lang="en-GB" sz="1600" dirty="0">
              <a:solidFill>
                <a:schemeClr val="tx1">
                  <a:lumMod val="85000"/>
                  <a:lumOff val="15000"/>
                </a:schemeClr>
              </a:solidFill>
              <a:latin typeface="Calibri" panose="020F0502020204030204" pitchFamily="34" charset="0"/>
              <a:cs typeface="Courier New"/>
            </a:endParaRPr>
          </a:p>
          <a:p>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small.showDetails</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a:t>
            </a:r>
            <a:endParaRPr lang="en-GB" sz="1600" dirty="0">
              <a:solidFill>
                <a:schemeClr val="tx1">
                  <a:lumMod val="85000"/>
                  <a:lumOff val="15000"/>
                </a:schemeClr>
              </a:solidFill>
              <a:latin typeface="Calibri" panose="020F0502020204030204" pitchFamily="34" charset="0"/>
              <a:cs typeface="Courier New"/>
            </a:endParaRPr>
          </a:p>
          <a:p>
            <a:r>
              <a:rPr lang="en-GB" sz="1600" dirty="0" err="1">
                <a:solidFill>
                  <a:schemeClr val="tx1">
                    <a:lumMod val="85000"/>
                    <a:lumOff val="15000"/>
                  </a:schemeClr>
                </a:solidFill>
                <a:latin typeface="Calibri" panose="020F0502020204030204" pitchFamily="34" charset="0"/>
                <a:ea typeface="+mn-lt"/>
                <a:cs typeface="Calibri" panose="020F0502020204030204" pitchFamily="34" charset="0"/>
              </a:rPr>
              <a:t>large.showDetails</a:t>
            </a:r>
            <a:r>
              <a:rPr lang="en-GB" sz="1600" dirty="0">
                <a:solidFill>
                  <a:schemeClr val="tx1">
                    <a:lumMod val="85000"/>
                    <a:lumOff val="15000"/>
                  </a:schemeClr>
                </a:solidFill>
                <a:latin typeface="Calibri" panose="020F0502020204030204" pitchFamily="34" charset="0"/>
                <a:ea typeface="+mn-lt"/>
                <a:cs typeface="Calibri" panose="020F0502020204030204" pitchFamily="34" charset="0"/>
              </a:rPr>
              <a:t>();</a:t>
            </a:r>
          </a:p>
        </p:txBody>
      </p:sp>
      <p:sp>
        <p:nvSpPr>
          <p:cNvPr id="25" name="TextBox 24">
            <a:extLst>
              <a:ext uri="{FF2B5EF4-FFF2-40B4-BE49-F238E27FC236}">
                <a16:creationId xmlns:a16="http://schemas.microsoft.com/office/drawing/2014/main" id="{BFE44CAA-4C40-4B1A-B747-4313B2F6A38E}"/>
              </a:ext>
            </a:extLst>
          </p:cNvPr>
          <p:cNvSpPr txBox="1"/>
          <p:nvPr/>
        </p:nvSpPr>
        <p:spPr>
          <a:xfrm>
            <a:off x="5087501" y="5908313"/>
            <a:ext cx="27432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900" dirty="0">
                <a:latin typeface="Calibri" panose="020F0502020204030204" pitchFamily="34" charset="0"/>
                <a:ea typeface="+mn-lt"/>
                <a:cs typeface="Calibri" panose="020F0502020204030204" pitchFamily="34" charset="0"/>
              </a:rPr>
              <a:t>ES6/ES6-Classes--Product.js</a:t>
            </a:r>
            <a:endParaRPr lang="en-US" sz="900" dirty="0">
              <a:latin typeface="Calibri" panose="020F0502020204030204" pitchFamily="34" charset="0"/>
            </a:endParaRPr>
          </a:p>
        </p:txBody>
      </p:sp>
      <p:sp>
        <p:nvSpPr>
          <p:cNvPr id="8" name="Rectangle 7">
            <a:extLst>
              <a:ext uri="{FF2B5EF4-FFF2-40B4-BE49-F238E27FC236}">
                <a16:creationId xmlns:a16="http://schemas.microsoft.com/office/drawing/2014/main" id="{830D9465-45A3-4E17-9A05-859822169CFA}"/>
              </a:ext>
            </a:extLst>
          </p:cNvPr>
          <p:cNvSpPr/>
          <p:nvPr/>
        </p:nvSpPr>
        <p:spPr>
          <a:xfrm>
            <a:off x="4758628" y="6125518"/>
            <a:ext cx="3514104" cy="230832"/>
          </a:xfrm>
          <a:prstGeom prst="rect">
            <a:avLst/>
          </a:prstGeom>
        </p:spPr>
        <p:txBody>
          <a:bodyPr wrap="none">
            <a:spAutoFit/>
          </a:bodyPr>
          <a:lstStyle/>
          <a:p>
            <a:pPr algn="r"/>
            <a:r>
              <a:rPr lang="en-GB" sz="900" i="1" dirty="0">
                <a:latin typeface="Calibri" panose="020F0502020204030204" pitchFamily="34" charset="0"/>
                <a:cs typeface="Calibri" panose="020F0502020204030204" pitchFamily="34" charset="0"/>
              </a:rPr>
              <a:t>Sources in the References | Further Reading slide(s) of this presentation</a:t>
            </a:r>
          </a:p>
        </p:txBody>
      </p:sp>
    </p:spTree>
    <p:extLst>
      <p:ext uri="{BB962C8B-B14F-4D97-AF65-F5344CB8AC3E}">
        <p14:creationId xmlns:p14="http://schemas.microsoft.com/office/powerpoint/2010/main" val="4240640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C_Education_SDS_TrainerSlideDeck">
  <a:themeElements>
    <a:clrScheme name="Custom 9">
      <a:dk1>
        <a:sysClr val="windowText" lastClr="000000"/>
      </a:dk1>
      <a:lt1>
        <a:sysClr val="window" lastClr="FFFFFF"/>
      </a:lt1>
      <a:dk2>
        <a:srgbClr val="780E4A"/>
      </a:dk2>
      <a:lt2>
        <a:srgbClr val="FFFFFF"/>
      </a:lt2>
      <a:accent1>
        <a:srgbClr val="FF3200"/>
      </a:accent1>
      <a:accent2>
        <a:srgbClr val="00376B"/>
      </a:accent2>
      <a:accent3>
        <a:srgbClr val="A6A7AA"/>
      </a:accent3>
      <a:accent4>
        <a:srgbClr val="E1E19E"/>
      </a:accent4>
      <a:accent5>
        <a:srgbClr val="A9ADB0"/>
      </a:accent5>
      <a:accent6>
        <a:srgbClr val="75CCE9"/>
      </a:accent6>
      <a:hlink>
        <a:srgbClr val="014A8F"/>
      </a:hlink>
      <a:folHlink>
        <a:srgbClr val="BAD466"/>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Lesson_TrainerSlideDeck.potx" id="{0B6EC1FD-77F4-4931-B8E5-C1E7BF2678E9}" vid="{CD7B15E3-2A5C-4378-84FC-8B800EDD83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A6D6B9FADBF24BBC48D3D192346761" ma:contentTypeVersion="12" ma:contentTypeDescription="Create a new document." ma:contentTypeScope="" ma:versionID="b5442fc699843da193ea6d9f1fa59216">
  <xsd:schema xmlns:xsd="http://www.w3.org/2001/XMLSchema" xmlns:xs="http://www.w3.org/2001/XMLSchema" xmlns:p="http://schemas.microsoft.com/office/2006/metadata/properties" xmlns:ns2="5a6b98d1-e1a9-4d78-951a-ae3f792ea82b" xmlns:ns3="9cb5caae-f9c1-437e-bc0f-11ea3de6d502" targetNamespace="http://schemas.microsoft.com/office/2006/metadata/properties" ma:root="true" ma:fieldsID="a6dedafe293be119baffa9c61368317b" ns2:_="" ns3:_="">
    <xsd:import namespace="5a6b98d1-e1a9-4d78-951a-ae3f792ea82b"/>
    <xsd:import namespace="9cb5caae-f9c1-437e-bc0f-11ea3de6d50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6b98d1-e1a9-4d78-951a-ae3f792ea8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cb5caae-f9c1-437e-bc0f-11ea3de6d50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9cb5caae-f9c1-437e-bc0f-11ea3de6d502">
      <UserInfo>
        <DisplayName>Minaidis, Kostas</DisplayName>
        <AccountId>25</AccountId>
        <AccountType/>
      </UserInfo>
    </SharedWithUsers>
    <Description xmlns="5a6b98d1-e1a9-4d78-951a-ae3f792ea82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F962AF-97F3-4ED5-9DA0-A1038E4B4B8A}"/>
</file>

<file path=customXml/itemProps2.xml><?xml version="1.0" encoding="utf-8"?>
<ds:datastoreItem xmlns:ds="http://schemas.openxmlformats.org/officeDocument/2006/customXml" ds:itemID="{D443B07F-5552-4527-A5F6-12AE0D62FB6A}">
  <ds:schemaRefs>
    <ds:schemaRef ds:uri="http://schemas.microsoft.com/office/2006/documentManagement/types"/>
    <ds:schemaRef ds:uri="http://purl.org/dc/terms/"/>
    <ds:schemaRef ds:uri="http://www.w3.org/XML/1998/namespace"/>
    <ds:schemaRef ds:uri="5a6b98d1-e1a9-4d78-951a-ae3f792ea82b"/>
    <ds:schemaRef ds:uri="9cb5caae-f9c1-437e-bc0f-11ea3de6d502"/>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FE9013BD-F762-45F3-8AFD-3D84FECD17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1877</TotalTime>
  <Words>8178</Words>
  <Application>Microsoft Office PowerPoint</Application>
  <PresentationFormat>On-screen Show (4:3)</PresentationFormat>
  <Paragraphs>1050</Paragraphs>
  <Slides>86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Courier New</vt:lpstr>
      <vt:lpstr>Ubuntu</vt:lpstr>
      <vt:lpstr>Wingdings</vt:lpstr>
      <vt:lpstr>PC_Education_SDS_TrainerSlideDeck</vt:lpstr>
      <vt:lpstr>PowerPoint Presentation</vt:lpstr>
      <vt:lpstr>Copyright</vt:lpstr>
      <vt:lpstr>PowerPoint Presentation</vt:lpstr>
      <vt:lpstr>PowerPoint Presentation</vt:lpstr>
      <vt:lpstr>Contents</vt:lpstr>
      <vt:lpstr>Learning Objectives</vt:lpstr>
      <vt:lpstr> </vt:lpstr>
      <vt:lpstr>Classes</vt:lpstr>
      <vt:lpstr>Classes | Basic Syntax</vt:lpstr>
      <vt:lpstr>Classes | Static Properties &amp; Methods</vt:lpstr>
      <vt:lpstr>Classes | Extending (1)</vt:lpstr>
      <vt:lpstr>Classes | Extending (2)</vt:lpstr>
      <vt:lpstr>PowerPoint Presentation</vt:lpstr>
      <vt:lpstr>Class Exercise</vt:lpstr>
      <vt:lpstr>References | Further Reading</vt:lpstr>
      <vt:lpstr> </vt:lpstr>
      <vt:lpstr>Arrow Functions (1)</vt:lpstr>
      <vt:lpstr>Arrow Functions (2)</vt:lpstr>
      <vt:lpstr>Arrow Functions (3)</vt:lpstr>
      <vt:lpstr>Arrow Functions (4)</vt:lpstr>
      <vt:lpstr>Arrow Functions | Differences from standard functions</vt:lpstr>
      <vt:lpstr>Arrow Functions (5)</vt:lpstr>
      <vt:lpstr>Arrow Functions</vt:lpstr>
      <vt:lpstr>Arrow Functions | Example </vt:lpstr>
      <vt:lpstr>Arrow Functions | Example</vt:lpstr>
      <vt:lpstr>PowerPoint Presentation</vt:lpstr>
      <vt:lpstr>Class Exercise</vt:lpstr>
      <vt:lpstr>References | Further Reading</vt:lpstr>
      <vt:lpstr> </vt:lpstr>
      <vt:lpstr>Destructuring Syntax | Arrays (1)</vt:lpstr>
      <vt:lpstr>Destructuring Syntax | Arrays (2)</vt:lpstr>
      <vt:lpstr>Destructuring Syntax  | Arrays (3)</vt:lpstr>
      <vt:lpstr>Destructuring Syntax | Arrays (4)</vt:lpstr>
      <vt:lpstr>Destructuring Syntax | Arrays (5)</vt:lpstr>
      <vt:lpstr>Destructuring Syntax | Arrays (6)</vt:lpstr>
      <vt:lpstr>Destructuring Syntax | Objects (1)</vt:lpstr>
      <vt:lpstr>Destructuring Syntax | Objects (2)</vt:lpstr>
      <vt:lpstr>PowerPoint Presentation</vt:lpstr>
      <vt:lpstr>Class Exercise</vt:lpstr>
      <vt:lpstr>References | Further Reading</vt:lpstr>
      <vt:lpstr> </vt:lpstr>
      <vt:lpstr>Modules</vt:lpstr>
      <vt:lpstr>Modules | Basic Example</vt:lpstr>
      <vt:lpstr>Modules | Basic Example</vt:lpstr>
      <vt:lpstr>Modules | Default Exports</vt:lpstr>
      <vt:lpstr>Modules | Import a Multitude</vt:lpstr>
      <vt:lpstr>Modules | Export a Class</vt:lpstr>
      <vt:lpstr>PowerPoint Presentation</vt:lpstr>
      <vt:lpstr>Class Exercise</vt:lpstr>
      <vt:lpstr>References | Further Reading</vt:lpstr>
      <vt:lpstr> </vt:lpstr>
      <vt:lpstr>Template Literals</vt:lpstr>
      <vt:lpstr>PowerPoint Presentation</vt:lpstr>
      <vt:lpstr>References | Further Reading</vt:lpstr>
      <vt:lpstr> </vt:lpstr>
      <vt:lpstr>Spread Syntax (1)</vt:lpstr>
      <vt:lpstr>Spread Syntax (2)</vt:lpstr>
      <vt:lpstr>Spread Syntax (4)</vt:lpstr>
      <vt:lpstr>Spread Syntax (5)</vt:lpstr>
      <vt:lpstr>Spread Syntax (6)</vt:lpstr>
      <vt:lpstr>Spread Syntax (7)</vt:lpstr>
      <vt:lpstr>PowerPoint Presentation</vt:lpstr>
      <vt:lpstr>References | Further Reading</vt:lpstr>
      <vt:lpstr> </vt:lpstr>
      <vt:lpstr>Properties (1)</vt:lpstr>
      <vt:lpstr>Properties (2)</vt:lpstr>
      <vt:lpstr>PowerPoint Presentation</vt:lpstr>
      <vt:lpstr>Class Exercise</vt:lpstr>
      <vt:lpstr>Class Exercise</vt:lpstr>
      <vt:lpstr>References | Further Reading</vt:lpstr>
      <vt:lpstr> </vt:lpstr>
      <vt:lpstr>Parameters (1)</vt:lpstr>
      <vt:lpstr>Parameters (2)</vt:lpstr>
      <vt:lpstr>References | Further Reading</vt:lpstr>
      <vt:lpstr> </vt:lpstr>
      <vt:lpstr>Async/Await (1)</vt:lpstr>
      <vt:lpstr>Async/Await (2)</vt:lpstr>
      <vt:lpstr>Async/Await (3)</vt:lpstr>
      <vt:lpstr>Async/Await (4)</vt:lpstr>
      <vt:lpstr>Async/Await (5)</vt:lpstr>
      <vt:lpstr>PowerPoint Presentation</vt:lpstr>
      <vt:lpstr>Class Exercise</vt:lpstr>
      <vt:lpstr>References | Further Reading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Bootcamp</dc:title>
  <dc:creator>Pasparakis, George</dc:creator>
  <cp:lastModifiedBy>Gavana, Anastasia</cp:lastModifiedBy>
  <cp:revision>213</cp:revision>
  <dcterms:created xsi:type="dcterms:W3CDTF">2018-09-27T15:59:29Z</dcterms:created>
  <dcterms:modified xsi:type="dcterms:W3CDTF">2020-06-29T11:01:20Z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0x010100A4A6D6B9FADBF24BBC48D3D192346761</vt:lpwstr>
  </property>
  <property fmtid="{D5CDD505-2E9C-101B-9397-08002B2CF9AE}" pid="3" name="_dlc_DocIdItemGuid">
    <vt:lpwstr>fafa5ce1-c633-4a66-9688-57b6c44697ef</vt:lpwstr>
  </property>
</Properties>
</file>