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Anaheim"/>
      <p:regular r:id="rId37"/>
      <p:bold r:id="rId38"/>
    </p:embeddedFont>
    <p:embeddedFont>
      <p:font typeface="Great Vibes"/>
      <p:regular r:id="rId39"/>
    </p:embeddedFont>
    <p:embeddedFont>
      <p:font typeface="Actor"/>
      <p:regular r:id="rId40"/>
    </p:embeddedFont>
    <p:embeddedFont>
      <p:font typeface="PT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ctor-regular.fntdata"/><Relationship Id="rId20" Type="http://schemas.openxmlformats.org/officeDocument/2006/relationships/slide" Target="slides/slide14.xml"/><Relationship Id="rId42" Type="http://schemas.openxmlformats.org/officeDocument/2006/relationships/font" Target="fonts/PTSans-bold.fntdata"/><Relationship Id="rId41" Type="http://schemas.openxmlformats.org/officeDocument/2006/relationships/font" Target="fonts/PTSans-regular.fntdata"/><Relationship Id="rId22" Type="http://schemas.openxmlformats.org/officeDocument/2006/relationships/slide" Target="slides/slide16.xml"/><Relationship Id="rId44" Type="http://schemas.openxmlformats.org/officeDocument/2006/relationships/font" Target="fonts/PT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PT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Anaheim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39" Type="http://schemas.openxmlformats.org/officeDocument/2006/relationships/font" Target="fonts/GreatVibes-regular.fntdata"/><Relationship Id="rId16" Type="http://schemas.openxmlformats.org/officeDocument/2006/relationships/slide" Target="slides/slide10.xml"/><Relationship Id="rId38" Type="http://schemas.openxmlformats.org/officeDocument/2006/relationships/font" Target="fonts/Anaheim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26ae8afa1d_0_2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26ae8afa1d_0_2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326ae8afa1d_0_2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326ae8afa1d_0_2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326ae8afa1d_0_3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326ae8afa1d_0_3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326ae8afa1d_0_3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326ae8afa1d_0_3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326ae8afa1d_0_3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326ae8afa1d_0_3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26ae8afa1d_0_4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326ae8afa1d_0_4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Mahalanobis distance adjusts for the spread and orientation of the data by using the covariance matrix.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Instead of measuring the straight-line distance, it "scales" the distance by the variance in each direction. It effectively normalizes the data along the elliptical axes.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example, the point farther along the major axis (where variance is large) may have a smaller Mahalanobis distance than a point closer but along the minor axis (where variance is small).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326ae8afa1d_0_4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326ae8afa1d_0_4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326ae8afa1d_0_3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326ae8afa1d_0_3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26ae8afa1d_0_4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26ae8afa1d_0_4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af3c0e98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af3c0e98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af3c0e984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2af3c0e984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26ae8afa1d_0_2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26ae8afa1d_0_2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326ae8afa1d_0_2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326ae8afa1d_0_2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af3c0e984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af3c0e984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26ae8afa1d_0_4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326ae8afa1d_0_4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26ae8afa1d_0_2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326ae8afa1d_0_2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26ae8afa1d_0_3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326ae8afa1d_0_3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326ae8afa1d_0_3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326ae8afa1d_0_3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26ae8afa1d_0_3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26ae8afa1d_0_3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326ae8afa1d_0_2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326ae8afa1d_0_2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326ae8afa1d_0_3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326ae8afa1d_0_3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326ae8afa1d_0_3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326ae8afa1d_0_3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>
            <a:off x="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4"/>
          <p:cNvGrpSpPr/>
          <p:nvPr/>
        </p:nvGrpSpPr>
        <p:grpSpPr>
          <a:xfrm>
            <a:off x="0" y="3783713"/>
            <a:ext cx="2007199" cy="1963562"/>
            <a:chOff x="0" y="3783713"/>
            <a:chExt cx="2007199" cy="1963562"/>
          </a:xfrm>
        </p:grpSpPr>
        <p:pic>
          <p:nvPicPr>
            <p:cNvPr id="57" name="Google Shape;57;p14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0" y="378371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p14"/>
            <p:cNvGrpSpPr/>
            <p:nvPr/>
          </p:nvGrpSpPr>
          <p:grpSpPr>
            <a:xfrm>
              <a:off x="562824" y="4695290"/>
              <a:ext cx="356556" cy="357432"/>
              <a:chOff x="5157788" y="3706813"/>
              <a:chExt cx="1936749" cy="1941513"/>
            </a:xfrm>
          </p:grpSpPr>
          <p:sp>
            <p:nvSpPr>
              <p:cNvPr id="59" name="Google Shape;59;p14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" name="Google Shape;66;p14"/>
            <p:cNvGrpSpPr/>
            <p:nvPr/>
          </p:nvGrpSpPr>
          <p:grpSpPr>
            <a:xfrm>
              <a:off x="827071" y="4086205"/>
              <a:ext cx="430958" cy="445524"/>
              <a:chOff x="2470150" y="803276"/>
              <a:chExt cx="1925637" cy="1990725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" name="Google Shape;70;p14"/>
          <p:cNvGrpSpPr/>
          <p:nvPr/>
        </p:nvGrpSpPr>
        <p:grpSpPr>
          <a:xfrm>
            <a:off x="-1712599" y="-2171462"/>
            <a:ext cx="12926190" cy="9305605"/>
            <a:chOff x="-1712599" y="-2171462"/>
            <a:chExt cx="12926190" cy="9305605"/>
          </a:xfrm>
        </p:grpSpPr>
        <p:pic>
          <p:nvPicPr>
            <p:cNvPr id="71" name="Google Shape;71;p14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rot="7507284">
              <a:off x="7162909" y="3111543"/>
              <a:ext cx="3410434" cy="3336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rot="3138392">
              <a:off x="-1029849" y="-1443288"/>
              <a:ext cx="3541899" cy="34648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4"/>
          <p:cNvSpPr txBox="1"/>
          <p:nvPr>
            <p:ph type="ctrTitle"/>
          </p:nvPr>
        </p:nvSpPr>
        <p:spPr>
          <a:xfrm>
            <a:off x="2007750" y="1538050"/>
            <a:ext cx="6719700" cy="14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007750" y="3035238"/>
            <a:ext cx="5364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>
            <a:off x="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5"/>
          <p:cNvGrpSpPr/>
          <p:nvPr/>
        </p:nvGrpSpPr>
        <p:grpSpPr>
          <a:xfrm>
            <a:off x="-1317551" y="-1764187"/>
            <a:ext cx="12139827" cy="8644226"/>
            <a:chOff x="-1317551" y="-1764187"/>
            <a:chExt cx="12139827" cy="8644226"/>
          </a:xfrm>
        </p:grpSpPr>
        <p:pic>
          <p:nvPicPr>
            <p:cNvPr id="79" name="Google Shape;79;p15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1120938">
              <a:off x="6818751" y="-1288200"/>
              <a:ext cx="3541899" cy="3464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5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4680349">
              <a:off x="-1025849" y="3055277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15"/>
          <p:cNvGrpSpPr/>
          <p:nvPr/>
        </p:nvGrpSpPr>
        <p:grpSpPr>
          <a:xfrm>
            <a:off x="-812831" y="-464094"/>
            <a:ext cx="10247205" cy="6233605"/>
            <a:chOff x="-812831" y="-464094"/>
            <a:chExt cx="10247205" cy="6233605"/>
          </a:xfrm>
        </p:grpSpPr>
        <p:grpSp>
          <p:nvGrpSpPr>
            <p:cNvPr id="82" name="Google Shape;82;p15"/>
            <p:cNvGrpSpPr/>
            <p:nvPr/>
          </p:nvGrpSpPr>
          <p:grpSpPr>
            <a:xfrm>
              <a:off x="-812831" y="-464094"/>
              <a:ext cx="1963562" cy="2007199"/>
              <a:chOff x="-812831" y="-464094"/>
              <a:chExt cx="1963562" cy="2007199"/>
            </a:xfrm>
          </p:grpSpPr>
          <p:pic>
            <p:nvPicPr>
              <p:cNvPr id="83" name="Google Shape;83;p15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5400000">
                <a:off x="-834650" y="-44227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4" name="Google Shape;84;p15"/>
              <p:cNvGrpSpPr/>
              <p:nvPr/>
            </p:nvGrpSpPr>
            <p:grpSpPr>
              <a:xfrm>
                <a:off x="432509" y="425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85" name="Google Shape;85;p15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rect b="b" l="l" r="r" t="t"/>
                  <a:pathLst>
                    <a:path extrusionOk="0" h="36" w="19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rect b="b" l="l" r="r" t="t"/>
                  <a:pathLst>
                    <a:path extrusionOk="0" h="296" w="255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rect b="b" l="l" r="r" t="t"/>
                  <a:pathLst>
                    <a:path extrusionOk="0" h="38" w="257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rect b="b" l="l" r="r" t="t"/>
                  <a:pathLst>
                    <a:path extrusionOk="0" h="231" w="22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rect b="b" l="l" r="r" t="t"/>
                  <a:pathLst>
                    <a:path extrusionOk="0" h="35" w="268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rect b="b" l="l" r="r" t="t"/>
                  <a:pathLst>
                    <a:path extrusionOk="0" h="36" w="258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rect b="b" l="l" r="r" t="t"/>
                  <a:pathLst>
                    <a:path extrusionOk="0" h="90" w="31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15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rect b="b" l="l" r="r" t="t"/>
                  <a:pathLst>
                    <a:path extrusionOk="0" h="124" w="3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15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rect b="b" l="l" r="r" t="t"/>
                  <a:pathLst>
                    <a:path extrusionOk="0" h="171" w="3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4" name="Google Shape;94;p15"/>
              <p:cNvGrpSpPr/>
              <p:nvPr/>
            </p:nvGrpSpPr>
            <p:grpSpPr>
              <a:xfrm>
                <a:off x="475773" y="1088819"/>
                <a:ext cx="268433" cy="269094"/>
                <a:chOff x="5157788" y="3706813"/>
                <a:chExt cx="1936749" cy="1941513"/>
              </a:xfrm>
            </p:grpSpPr>
            <p:sp>
              <p:nvSpPr>
                <p:cNvPr id="95" name="Google Shape;95;p15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15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15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2" name="Google Shape;102;p15"/>
              <p:cNvGrpSpPr/>
              <p:nvPr/>
            </p:nvGrpSpPr>
            <p:grpSpPr>
              <a:xfrm>
                <a:off x="-163800" y="693721"/>
                <a:ext cx="399570" cy="413075"/>
                <a:chOff x="2470150" y="803276"/>
                <a:chExt cx="1925637" cy="1990725"/>
              </a:xfrm>
            </p:grpSpPr>
            <p:sp>
              <p:nvSpPr>
                <p:cNvPr id="103" name="Google Shape;103;p15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6" name="Google Shape;106;p15"/>
            <p:cNvGrpSpPr/>
            <p:nvPr/>
          </p:nvGrpSpPr>
          <p:grpSpPr>
            <a:xfrm>
              <a:off x="7427175" y="3805950"/>
              <a:ext cx="2007199" cy="1963562"/>
              <a:chOff x="7427175" y="3805950"/>
              <a:chExt cx="2007199" cy="1963562"/>
            </a:xfrm>
          </p:grpSpPr>
          <p:pic>
            <p:nvPicPr>
              <p:cNvPr id="107" name="Google Shape;107;p15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7427175" y="3805950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8" name="Google Shape;108;p15"/>
              <p:cNvGrpSpPr/>
              <p:nvPr/>
            </p:nvGrpSpPr>
            <p:grpSpPr>
              <a:xfrm>
                <a:off x="7684576" y="4187077"/>
                <a:ext cx="344666" cy="317481"/>
                <a:chOff x="7392988" y="4000501"/>
                <a:chExt cx="2193925" cy="2020888"/>
              </a:xfrm>
            </p:grpSpPr>
            <p:sp>
              <p:nvSpPr>
                <p:cNvPr id="109" name="Google Shape;109;p15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3" name="Google Shape;113;p15"/>
              <p:cNvGrpSpPr/>
              <p:nvPr/>
            </p:nvGrpSpPr>
            <p:grpSpPr>
              <a:xfrm>
                <a:off x="8322158" y="4188298"/>
                <a:ext cx="314775" cy="315031"/>
                <a:chOff x="2587625" y="3803651"/>
                <a:chExt cx="1947862" cy="1949451"/>
              </a:xfrm>
            </p:grpSpPr>
            <p:sp>
              <p:nvSpPr>
                <p:cNvPr id="114" name="Google Shape;114;p15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15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" name="Google Shape;116;p15"/>
              <p:cNvGrpSpPr/>
              <p:nvPr/>
            </p:nvGrpSpPr>
            <p:grpSpPr>
              <a:xfrm>
                <a:off x="7958137" y="4710338"/>
                <a:ext cx="405749" cy="405417"/>
                <a:chOff x="5448300" y="858838"/>
                <a:chExt cx="1936750" cy="1935163"/>
              </a:xfrm>
            </p:grpSpPr>
            <p:sp>
              <p:nvSpPr>
                <p:cNvPr id="117" name="Google Shape;117;p15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rect b="b" l="l" r="r" t="t"/>
                  <a:pathLst>
                    <a:path extrusionOk="0" h="259" w="255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15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rect b="b" l="l" r="r" t="t"/>
                  <a:pathLst>
                    <a:path extrusionOk="0" h="29" w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rect b="b" l="l" r="r" t="t"/>
                  <a:pathLst>
                    <a:path extrusionOk="0" h="225" w="10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15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rect b="b" l="l" r="r" t="t"/>
                  <a:pathLst>
                    <a:path extrusionOk="0" h="130" w="208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15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rect b="b" l="l" r="r" t="t"/>
                  <a:pathLst>
                    <a:path extrusionOk="0" h="135" w="208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22" name="Google Shape;122;p15"/>
          <p:cNvSpPr txBox="1"/>
          <p:nvPr>
            <p:ph type="title"/>
          </p:nvPr>
        </p:nvSpPr>
        <p:spPr>
          <a:xfrm>
            <a:off x="1864950" y="2179350"/>
            <a:ext cx="54141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15"/>
          <p:cNvSpPr txBox="1"/>
          <p:nvPr>
            <p:ph hasCustomPrompt="1" idx="2" type="title"/>
          </p:nvPr>
        </p:nvSpPr>
        <p:spPr>
          <a:xfrm>
            <a:off x="1864950" y="1337550"/>
            <a:ext cx="14745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 flipH="1">
            <a:off x="648880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6"/>
          <p:cNvGrpSpPr/>
          <p:nvPr/>
        </p:nvGrpSpPr>
        <p:grpSpPr>
          <a:xfrm flipH="1">
            <a:off x="-2378421" y="-2853400"/>
            <a:ext cx="12217091" cy="9289115"/>
            <a:chOff x="-853127" y="-2853400"/>
            <a:chExt cx="12217091" cy="9289115"/>
          </a:xfrm>
        </p:grpSpPr>
        <p:pic>
          <p:nvPicPr>
            <p:cNvPr id="128" name="Google Shape;128;p16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4880283">
              <a:off x="-644675" y="2691599"/>
              <a:ext cx="3541900" cy="346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2324252">
              <a:off x="7127551" y="-2126324"/>
              <a:ext cx="3541899" cy="3464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16"/>
          <p:cNvGrpSpPr/>
          <p:nvPr/>
        </p:nvGrpSpPr>
        <p:grpSpPr>
          <a:xfrm>
            <a:off x="7748444" y="-749981"/>
            <a:ext cx="1963562" cy="2058264"/>
            <a:chOff x="7748444" y="-749981"/>
            <a:chExt cx="1963562" cy="2058264"/>
          </a:xfrm>
        </p:grpSpPr>
        <p:pic>
          <p:nvPicPr>
            <p:cNvPr id="131" name="Google Shape;131;p16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" name="Google Shape;132;p16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133" name="Google Shape;133;p16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16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138" name="Google Shape;138;p16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" name="Google Shape;145;p16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146" name="Google Shape;146;p16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9" name="Google Shape;14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flipH="1">
            <a:off x="7924801" y="2289174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7"/>
          <p:cNvGrpSpPr/>
          <p:nvPr/>
        </p:nvGrpSpPr>
        <p:grpSpPr>
          <a:xfrm>
            <a:off x="7748444" y="-749981"/>
            <a:ext cx="1963562" cy="2058264"/>
            <a:chOff x="7748444" y="-749981"/>
            <a:chExt cx="1963562" cy="2058264"/>
          </a:xfrm>
        </p:grpSpPr>
        <p:pic>
          <p:nvPicPr>
            <p:cNvPr id="155" name="Google Shape;155;p17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6" name="Google Shape;156;p17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157" name="Google Shape;157;p17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" name="Google Shape;161;p17"/>
            <p:cNvGrpSpPr/>
            <p:nvPr/>
          </p:nvGrpSpPr>
          <p:grpSpPr>
            <a:xfrm>
              <a:off x="8711995" y="-283402"/>
              <a:ext cx="314775" cy="315031"/>
              <a:chOff x="2587625" y="3803651"/>
              <a:chExt cx="1947862" cy="1949451"/>
            </a:xfrm>
          </p:grpSpPr>
          <p:sp>
            <p:nvSpPr>
              <p:cNvPr id="162" name="Google Shape;162;p17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" name="Google Shape;164;p17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165" name="Google Shape;165;p17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173" name="Google Shape;173;p17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17"/>
            <p:cNvGrpSpPr/>
            <p:nvPr/>
          </p:nvGrpSpPr>
          <p:grpSpPr>
            <a:xfrm>
              <a:off x="8148634" y="33393"/>
              <a:ext cx="327048" cy="318787"/>
              <a:chOff x="7593013" y="858838"/>
              <a:chExt cx="2011362" cy="1960563"/>
            </a:xfrm>
          </p:grpSpPr>
          <p:sp>
            <p:nvSpPr>
              <p:cNvPr id="177" name="Google Shape;177;p17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rect b="b" l="l" r="r" t="t"/>
                <a:pathLst>
                  <a:path extrusionOk="0" h="36" w="19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rect b="b" l="l" r="r" t="t"/>
                <a:pathLst>
                  <a:path extrusionOk="0" h="296" w="255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rect b="b" l="l" r="r" t="t"/>
                <a:pathLst>
                  <a:path extrusionOk="0" h="38" w="257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rect b="b" l="l" r="r" t="t"/>
                <a:pathLst>
                  <a:path extrusionOk="0" h="231" w="22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rect b="b" l="l" r="r" t="t"/>
                <a:pathLst>
                  <a:path extrusionOk="0" h="35" w="268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rect b="b" l="l" r="r" t="t"/>
                <a:pathLst>
                  <a:path extrusionOk="0" h="36" w="258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rect b="b" l="l" r="r" t="t"/>
                <a:pathLst>
                  <a:path extrusionOk="0" h="90" w="31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rect b="b" l="l" r="r" t="t"/>
                <a:pathLst>
                  <a:path extrusionOk="0" h="124" w="3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rect b="b" l="l" r="r" t="t"/>
                <a:pathLst>
                  <a:path extrusionOk="0" h="171" w="3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6" name="Google Shape;186;p17"/>
          <p:cNvGrpSpPr/>
          <p:nvPr/>
        </p:nvGrpSpPr>
        <p:grpSpPr>
          <a:xfrm>
            <a:off x="-2390260" y="2612395"/>
            <a:ext cx="13982515" cy="5049298"/>
            <a:chOff x="-2390260" y="2612395"/>
            <a:chExt cx="13982515" cy="5049298"/>
          </a:xfrm>
        </p:grpSpPr>
        <p:pic>
          <p:nvPicPr>
            <p:cNvPr id="187" name="Google Shape;187;p17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flipH="1" rot="2277521">
              <a:off x="7359376" y="3473986"/>
              <a:ext cx="3541899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7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flipH="1" rot="7843542">
              <a:off x="-1692850" y="3352361"/>
              <a:ext cx="3541899" cy="3464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1" type="subTitle"/>
          </p:nvPr>
        </p:nvSpPr>
        <p:spPr>
          <a:xfrm>
            <a:off x="4955686" y="2711025"/>
            <a:ext cx="27381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2" type="subTitle"/>
          </p:nvPr>
        </p:nvSpPr>
        <p:spPr>
          <a:xfrm>
            <a:off x="1450225" y="2711025"/>
            <a:ext cx="27381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3" type="subTitle"/>
          </p:nvPr>
        </p:nvSpPr>
        <p:spPr>
          <a:xfrm>
            <a:off x="1450213" y="2241650"/>
            <a:ext cx="2738100" cy="5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3" name="Google Shape;193;p17"/>
          <p:cNvSpPr txBox="1"/>
          <p:nvPr>
            <p:ph idx="4" type="subTitle"/>
          </p:nvPr>
        </p:nvSpPr>
        <p:spPr>
          <a:xfrm>
            <a:off x="4955688" y="2241650"/>
            <a:ext cx="2738100" cy="5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rot="10800000">
            <a:off x="7924801" y="-76201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18"/>
          <p:cNvGrpSpPr/>
          <p:nvPr/>
        </p:nvGrpSpPr>
        <p:grpSpPr>
          <a:xfrm>
            <a:off x="-1232550" y="-442275"/>
            <a:ext cx="2007199" cy="1963562"/>
            <a:chOff x="-1232550" y="-442275"/>
            <a:chExt cx="2007199" cy="1963562"/>
          </a:xfrm>
        </p:grpSpPr>
        <p:pic>
          <p:nvPicPr>
            <p:cNvPr id="198" name="Google Shape;198;p18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-1232550" y="-442275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9" name="Google Shape;199;p18"/>
            <p:cNvGrpSpPr/>
            <p:nvPr/>
          </p:nvGrpSpPr>
          <p:grpSpPr>
            <a:xfrm>
              <a:off x="-111386" y="413143"/>
              <a:ext cx="489610" cy="489209"/>
              <a:chOff x="5448300" y="858838"/>
              <a:chExt cx="1936750" cy="1935163"/>
            </a:xfrm>
          </p:grpSpPr>
          <p:sp>
            <p:nvSpPr>
              <p:cNvPr id="200" name="Google Shape;200;p18"/>
              <p:cNvSpPr/>
              <p:nvPr/>
            </p:nvSpPr>
            <p:spPr>
              <a:xfrm>
                <a:off x="5937250" y="858838"/>
                <a:ext cx="962025" cy="977900"/>
              </a:xfrm>
              <a:custGeom>
                <a:rect b="b" l="l" r="r" t="t"/>
                <a:pathLst>
                  <a:path extrusionOk="0" h="259" w="255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>
                <a:off x="6367463" y="1300163"/>
                <a:ext cx="98425" cy="109537"/>
              </a:xfrm>
              <a:custGeom>
                <a:rect b="b" l="l" r="r" t="t"/>
                <a:pathLst>
                  <a:path extrusionOk="0" h="29" w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6216650" y="1944688"/>
                <a:ext cx="395287" cy="849313"/>
              </a:xfrm>
              <a:custGeom>
                <a:rect b="b" l="l" r="r" t="t"/>
                <a:pathLst>
                  <a:path extrusionOk="0" h="225" w="10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5448300" y="1752600"/>
                <a:ext cx="782637" cy="490537"/>
              </a:xfrm>
              <a:custGeom>
                <a:rect b="b" l="l" r="r" t="t"/>
                <a:pathLst>
                  <a:path extrusionOk="0" h="130" w="208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6600825" y="1733550"/>
                <a:ext cx="784225" cy="509588"/>
              </a:xfrm>
              <a:custGeom>
                <a:rect b="b" l="l" r="r" t="t"/>
                <a:pathLst>
                  <a:path extrusionOk="0" h="135" w="208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18"/>
            <p:cNvGrpSpPr/>
            <p:nvPr/>
          </p:nvGrpSpPr>
          <p:grpSpPr>
            <a:xfrm>
              <a:off x="283076" y="-76198"/>
              <a:ext cx="344666" cy="317481"/>
              <a:chOff x="7392988" y="4000501"/>
              <a:chExt cx="2193925" cy="2020888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10" name="Google Shape;210;p18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 rot="5829584">
            <a:off x="-1656398" y="3238387"/>
            <a:ext cx="3541898" cy="346489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9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9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rot="10800000">
            <a:off x="7924801" y="-76201"/>
            <a:ext cx="1219199" cy="285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 rot="4362692">
            <a:off x="6965062" y="2439700"/>
            <a:ext cx="3541901" cy="34648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19"/>
          <p:cNvGrpSpPr/>
          <p:nvPr/>
        </p:nvGrpSpPr>
        <p:grpSpPr>
          <a:xfrm>
            <a:off x="-1080731" y="-464106"/>
            <a:ext cx="1963562" cy="2007199"/>
            <a:chOff x="-1080731" y="-464106"/>
            <a:chExt cx="1963562" cy="2007199"/>
          </a:xfrm>
        </p:grpSpPr>
        <p:pic>
          <p:nvPicPr>
            <p:cNvPr id="217" name="Google Shape;217;p19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flipH="1" rot="5400000">
              <a:off x="-1102550" y="-442287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8" name="Google Shape;218;p19"/>
            <p:cNvGrpSpPr/>
            <p:nvPr/>
          </p:nvGrpSpPr>
          <p:grpSpPr>
            <a:xfrm>
              <a:off x="180233" y="344198"/>
              <a:ext cx="314775" cy="315031"/>
              <a:chOff x="2587625" y="3803651"/>
              <a:chExt cx="1947862" cy="1949451"/>
            </a:xfrm>
          </p:grpSpPr>
          <p:sp>
            <p:nvSpPr>
              <p:cNvPr id="219" name="Google Shape;219;p19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9"/>
            <p:cNvGrpSpPr/>
            <p:nvPr/>
          </p:nvGrpSpPr>
          <p:grpSpPr>
            <a:xfrm>
              <a:off x="149886" y="954277"/>
              <a:ext cx="375692" cy="388390"/>
              <a:chOff x="2470150" y="803276"/>
              <a:chExt cx="1925637" cy="1990725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5" name="Google Shape;225;p19"/>
          <p:cNvSpPr txBox="1"/>
          <p:nvPr>
            <p:ph type="title"/>
          </p:nvPr>
        </p:nvSpPr>
        <p:spPr>
          <a:xfrm>
            <a:off x="713225" y="878850"/>
            <a:ext cx="39837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" name="Google Shape;226;p19"/>
          <p:cNvSpPr txBox="1"/>
          <p:nvPr>
            <p:ph idx="1" type="subTitle"/>
          </p:nvPr>
        </p:nvSpPr>
        <p:spPr>
          <a:xfrm>
            <a:off x="713225" y="1966350"/>
            <a:ext cx="39837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227" name="Google Shape;227;p19"/>
          <p:cNvSpPr/>
          <p:nvPr>
            <p:ph idx="2" type="pic"/>
          </p:nvPr>
        </p:nvSpPr>
        <p:spPr>
          <a:xfrm>
            <a:off x="5163800" y="539500"/>
            <a:ext cx="326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0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 flipH="1">
            <a:off x="648880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20"/>
          <p:cNvGrpSpPr/>
          <p:nvPr/>
        </p:nvGrpSpPr>
        <p:grpSpPr>
          <a:xfrm flipH="1">
            <a:off x="-1880360" y="-2238539"/>
            <a:ext cx="12746263" cy="9194093"/>
            <a:chOff x="-1880360" y="-2238539"/>
            <a:chExt cx="12746263" cy="9194093"/>
          </a:xfrm>
        </p:grpSpPr>
        <p:pic>
          <p:nvPicPr>
            <p:cNvPr id="232" name="Google Shape;232;p20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6621927">
              <a:off x="-1410850" y="2959950"/>
              <a:ext cx="3541900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0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4680349">
              <a:off x="7032301" y="-1878673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20"/>
          <p:cNvGrpSpPr/>
          <p:nvPr/>
        </p:nvGrpSpPr>
        <p:grpSpPr>
          <a:xfrm>
            <a:off x="7748444" y="-749981"/>
            <a:ext cx="1963562" cy="2058264"/>
            <a:chOff x="7748444" y="-749981"/>
            <a:chExt cx="1963562" cy="2058264"/>
          </a:xfrm>
        </p:grpSpPr>
        <p:pic>
          <p:nvPicPr>
            <p:cNvPr id="235" name="Google Shape;235;p20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20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237" name="Google Shape;237;p20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0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1" name="Google Shape;241;p20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0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0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20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250" name="Google Shape;250;p20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3" name="Google Shape;253;p2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1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1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>
            <a:off x="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21"/>
          <p:cNvGrpSpPr/>
          <p:nvPr/>
        </p:nvGrpSpPr>
        <p:grpSpPr>
          <a:xfrm>
            <a:off x="-440475" y="-271600"/>
            <a:ext cx="9706505" cy="5879205"/>
            <a:chOff x="-440475" y="-271600"/>
            <a:chExt cx="9706505" cy="5879205"/>
          </a:xfrm>
        </p:grpSpPr>
        <p:grpSp>
          <p:nvGrpSpPr>
            <p:cNvPr id="258" name="Google Shape;258;p21"/>
            <p:cNvGrpSpPr/>
            <p:nvPr/>
          </p:nvGrpSpPr>
          <p:grpSpPr>
            <a:xfrm>
              <a:off x="7302469" y="3600406"/>
              <a:ext cx="1963562" cy="2007199"/>
              <a:chOff x="-812831" y="-464094"/>
              <a:chExt cx="1963562" cy="2007199"/>
            </a:xfrm>
          </p:grpSpPr>
          <p:pic>
            <p:nvPicPr>
              <p:cNvPr id="259" name="Google Shape;259;p21"/>
              <p:cNvPicPr preferRelativeResize="0"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 rot="5400000">
                <a:off x="-834650" y="-44227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60" name="Google Shape;260;p21"/>
              <p:cNvGrpSpPr/>
              <p:nvPr/>
            </p:nvGrpSpPr>
            <p:grpSpPr>
              <a:xfrm>
                <a:off x="432509" y="425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261" name="Google Shape;261;p21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rect b="b" l="l" r="r" t="t"/>
                  <a:pathLst>
                    <a:path extrusionOk="0" h="36" w="19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21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rect b="b" l="l" r="r" t="t"/>
                  <a:pathLst>
                    <a:path extrusionOk="0" h="296" w="255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21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rect b="b" l="l" r="r" t="t"/>
                  <a:pathLst>
                    <a:path extrusionOk="0" h="38" w="257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21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rect b="b" l="l" r="r" t="t"/>
                  <a:pathLst>
                    <a:path extrusionOk="0" h="231" w="22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21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rect b="b" l="l" r="r" t="t"/>
                  <a:pathLst>
                    <a:path extrusionOk="0" h="35" w="268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21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rect b="b" l="l" r="r" t="t"/>
                  <a:pathLst>
                    <a:path extrusionOk="0" h="36" w="258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21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rect b="b" l="l" r="r" t="t"/>
                  <a:pathLst>
                    <a:path extrusionOk="0" h="90" w="31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21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rect b="b" l="l" r="r" t="t"/>
                  <a:pathLst>
                    <a:path extrusionOk="0" h="124" w="3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21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rect b="b" l="l" r="r" t="t"/>
                  <a:pathLst>
                    <a:path extrusionOk="0" h="171" w="3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0" name="Google Shape;270;p21"/>
              <p:cNvGrpSpPr/>
              <p:nvPr/>
            </p:nvGrpSpPr>
            <p:grpSpPr>
              <a:xfrm>
                <a:off x="475773" y="1088819"/>
                <a:ext cx="268433" cy="269094"/>
                <a:chOff x="5157788" y="3706813"/>
                <a:chExt cx="1936749" cy="1941513"/>
              </a:xfrm>
            </p:grpSpPr>
            <p:sp>
              <p:nvSpPr>
                <p:cNvPr id="271" name="Google Shape;271;p21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21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21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21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21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21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21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" name="Google Shape;278;p21"/>
              <p:cNvGrpSpPr/>
              <p:nvPr/>
            </p:nvGrpSpPr>
            <p:grpSpPr>
              <a:xfrm>
                <a:off x="-163800" y="693721"/>
                <a:ext cx="399570" cy="413075"/>
                <a:chOff x="2470150" y="803276"/>
                <a:chExt cx="1925637" cy="1990725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82" name="Google Shape;282;p21"/>
            <p:cNvGrpSpPr/>
            <p:nvPr/>
          </p:nvGrpSpPr>
          <p:grpSpPr>
            <a:xfrm>
              <a:off x="-440475" y="-271600"/>
              <a:ext cx="2007199" cy="1963562"/>
              <a:chOff x="7427175" y="3805950"/>
              <a:chExt cx="2007199" cy="1963562"/>
            </a:xfrm>
          </p:grpSpPr>
          <p:pic>
            <p:nvPicPr>
              <p:cNvPr id="283" name="Google Shape;283;p21"/>
              <p:cNvPicPr preferRelativeResize="0"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>
                <a:off x="7427175" y="3805950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84" name="Google Shape;284;p21"/>
              <p:cNvGrpSpPr/>
              <p:nvPr/>
            </p:nvGrpSpPr>
            <p:grpSpPr>
              <a:xfrm>
                <a:off x="7684576" y="4187077"/>
                <a:ext cx="344666" cy="317481"/>
                <a:chOff x="7392988" y="4000501"/>
                <a:chExt cx="2193925" cy="2020888"/>
              </a:xfrm>
            </p:grpSpPr>
            <p:sp>
              <p:nvSpPr>
                <p:cNvPr id="285" name="Google Shape;285;p21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21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21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21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9" name="Google Shape;289;p21"/>
              <p:cNvGrpSpPr/>
              <p:nvPr/>
            </p:nvGrpSpPr>
            <p:grpSpPr>
              <a:xfrm>
                <a:off x="8322158" y="4188298"/>
                <a:ext cx="314775" cy="315031"/>
                <a:chOff x="2587625" y="3803651"/>
                <a:chExt cx="1947862" cy="1949451"/>
              </a:xfrm>
            </p:grpSpPr>
            <p:sp>
              <p:nvSpPr>
                <p:cNvPr id="290" name="Google Shape;290;p21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21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2" name="Google Shape;292;p21"/>
              <p:cNvGrpSpPr/>
              <p:nvPr/>
            </p:nvGrpSpPr>
            <p:grpSpPr>
              <a:xfrm>
                <a:off x="7958137" y="4710338"/>
                <a:ext cx="405749" cy="405417"/>
                <a:chOff x="5448300" y="858838"/>
                <a:chExt cx="1936750" cy="1935163"/>
              </a:xfrm>
            </p:grpSpPr>
            <p:sp>
              <p:nvSpPr>
                <p:cNvPr id="293" name="Google Shape;293;p21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rect b="b" l="l" r="r" t="t"/>
                  <a:pathLst>
                    <a:path extrusionOk="0" h="259" w="255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21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rect b="b" l="l" r="r" t="t"/>
                  <a:pathLst>
                    <a:path extrusionOk="0" h="29" w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21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rect b="b" l="l" r="r" t="t"/>
                  <a:pathLst>
                    <a:path extrusionOk="0" h="225" w="10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21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rect b="b" l="l" r="r" t="t"/>
                  <a:pathLst>
                    <a:path extrusionOk="0" h="130" w="208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21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rect b="b" l="l" r="r" t="t"/>
                  <a:pathLst>
                    <a:path extrusionOk="0" h="135" w="208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98" name="Google Shape;298;p21"/>
          <p:cNvGrpSpPr/>
          <p:nvPr/>
        </p:nvGrpSpPr>
        <p:grpSpPr>
          <a:xfrm rot="10800000">
            <a:off x="-1880360" y="-2238539"/>
            <a:ext cx="12746263" cy="9194093"/>
            <a:chOff x="-1880360" y="-2238539"/>
            <a:chExt cx="12746263" cy="9194093"/>
          </a:xfrm>
        </p:grpSpPr>
        <p:pic>
          <p:nvPicPr>
            <p:cNvPr id="299" name="Google Shape;299;p21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rot="6621927">
              <a:off x="-1410850" y="2959950"/>
              <a:ext cx="3541900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1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rot="4680349">
              <a:off x="7032301" y="-1878673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Google Shape;301;p21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2" name="Google Shape;302;p21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22"/>
          <p:cNvSpPr txBox="1"/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3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3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 flipH="1">
            <a:off x="640305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09;p23"/>
          <p:cNvGrpSpPr/>
          <p:nvPr/>
        </p:nvGrpSpPr>
        <p:grpSpPr>
          <a:xfrm>
            <a:off x="-1880360" y="-2238539"/>
            <a:ext cx="12746263" cy="9194093"/>
            <a:chOff x="-1880360" y="-2238539"/>
            <a:chExt cx="12746263" cy="9194093"/>
          </a:xfrm>
        </p:grpSpPr>
        <p:pic>
          <p:nvPicPr>
            <p:cNvPr id="310" name="Google Shape;310;p23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6621927">
              <a:off x="-1410850" y="2959950"/>
              <a:ext cx="3541900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3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4680349">
              <a:off x="7032301" y="-1878673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" name="Google Shape;312;p23"/>
          <p:cNvGrpSpPr/>
          <p:nvPr/>
        </p:nvGrpSpPr>
        <p:grpSpPr>
          <a:xfrm>
            <a:off x="-440475" y="-271600"/>
            <a:ext cx="9706505" cy="5879205"/>
            <a:chOff x="-440475" y="-271600"/>
            <a:chExt cx="9706505" cy="5879205"/>
          </a:xfrm>
        </p:grpSpPr>
        <p:grpSp>
          <p:nvGrpSpPr>
            <p:cNvPr id="313" name="Google Shape;313;p23"/>
            <p:cNvGrpSpPr/>
            <p:nvPr/>
          </p:nvGrpSpPr>
          <p:grpSpPr>
            <a:xfrm>
              <a:off x="7302469" y="3600406"/>
              <a:ext cx="1963562" cy="2007199"/>
              <a:chOff x="-812831" y="-464094"/>
              <a:chExt cx="1963562" cy="2007199"/>
            </a:xfrm>
          </p:grpSpPr>
          <p:pic>
            <p:nvPicPr>
              <p:cNvPr id="314" name="Google Shape;314;p23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5400000">
                <a:off x="-834650" y="-44227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5" name="Google Shape;315;p23"/>
              <p:cNvGrpSpPr/>
              <p:nvPr/>
            </p:nvGrpSpPr>
            <p:grpSpPr>
              <a:xfrm>
                <a:off x="432509" y="425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316" name="Google Shape;316;p23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rect b="b" l="l" r="r" t="t"/>
                  <a:pathLst>
                    <a:path extrusionOk="0" h="36" w="19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rect b="b" l="l" r="r" t="t"/>
                  <a:pathLst>
                    <a:path extrusionOk="0" h="296" w="255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rect b="b" l="l" r="r" t="t"/>
                  <a:pathLst>
                    <a:path extrusionOk="0" h="38" w="257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rect b="b" l="l" r="r" t="t"/>
                  <a:pathLst>
                    <a:path extrusionOk="0" h="231" w="22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23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rect b="b" l="l" r="r" t="t"/>
                  <a:pathLst>
                    <a:path extrusionOk="0" h="35" w="268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23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rect b="b" l="l" r="r" t="t"/>
                  <a:pathLst>
                    <a:path extrusionOk="0" h="36" w="258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rect b="b" l="l" r="r" t="t"/>
                  <a:pathLst>
                    <a:path extrusionOk="0" h="90" w="31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rect b="b" l="l" r="r" t="t"/>
                  <a:pathLst>
                    <a:path extrusionOk="0" h="124" w="3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23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rect b="b" l="l" r="r" t="t"/>
                  <a:pathLst>
                    <a:path extrusionOk="0" h="171" w="3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5" name="Google Shape;325;p23"/>
              <p:cNvGrpSpPr/>
              <p:nvPr/>
            </p:nvGrpSpPr>
            <p:grpSpPr>
              <a:xfrm>
                <a:off x="475773" y="1088819"/>
                <a:ext cx="268433" cy="269094"/>
                <a:chOff x="5157788" y="3706813"/>
                <a:chExt cx="1936749" cy="1941513"/>
              </a:xfrm>
            </p:grpSpPr>
            <p:sp>
              <p:nvSpPr>
                <p:cNvPr id="326" name="Google Shape;326;p23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23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23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23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23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23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23"/>
              <p:cNvGrpSpPr/>
              <p:nvPr/>
            </p:nvGrpSpPr>
            <p:grpSpPr>
              <a:xfrm>
                <a:off x="-163800" y="693721"/>
                <a:ext cx="399570" cy="413075"/>
                <a:chOff x="2470150" y="803276"/>
                <a:chExt cx="1925637" cy="1990725"/>
              </a:xfrm>
            </p:grpSpPr>
            <p:sp>
              <p:nvSpPr>
                <p:cNvPr id="334" name="Google Shape;334;p23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23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23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7" name="Google Shape;337;p23"/>
            <p:cNvGrpSpPr/>
            <p:nvPr/>
          </p:nvGrpSpPr>
          <p:grpSpPr>
            <a:xfrm>
              <a:off x="-440475" y="-271600"/>
              <a:ext cx="2007199" cy="1963562"/>
              <a:chOff x="7427175" y="3805950"/>
              <a:chExt cx="2007199" cy="1963562"/>
            </a:xfrm>
          </p:grpSpPr>
          <p:pic>
            <p:nvPicPr>
              <p:cNvPr id="338" name="Google Shape;338;p23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7427175" y="3805950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39" name="Google Shape;339;p23"/>
              <p:cNvGrpSpPr/>
              <p:nvPr/>
            </p:nvGrpSpPr>
            <p:grpSpPr>
              <a:xfrm>
                <a:off x="7684576" y="4187077"/>
                <a:ext cx="344666" cy="317481"/>
                <a:chOff x="7392988" y="4000501"/>
                <a:chExt cx="2193925" cy="2020888"/>
              </a:xfrm>
            </p:grpSpPr>
            <p:sp>
              <p:nvSpPr>
                <p:cNvPr id="340" name="Google Shape;340;p23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23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23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23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4" name="Google Shape;344;p23"/>
              <p:cNvGrpSpPr/>
              <p:nvPr/>
            </p:nvGrpSpPr>
            <p:grpSpPr>
              <a:xfrm>
                <a:off x="8322158" y="4188298"/>
                <a:ext cx="314775" cy="315031"/>
                <a:chOff x="2587625" y="3803651"/>
                <a:chExt cx="1947862" cy="1949451"/>
              </a:xfrm>
            </p:grpSpPr>
            <p:sp>
              <p:nvSpPr>
                <p:cNvPr id="345" name="Google Shape;345;p23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23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7" name="Google Shape;347;p23"/>
              <p:cNvGrpSpPr/>
              <p:nvPr/>
            </p:nvGrpSpPr>
            <p:grpSpPr>
              <a:xfrm>
                <a:off x="7958137" y="4710338"/>
                <a:ext cx="405749" cy="405417"/>
                <a:chOff x="5448300" y="858838"/>
                <a:chExt cx="1936750" cy="1935163"/>
              </a:xfrm>
            </p:grpSpPr>
            <p:sp>
              <p:nvSpPr>
                <p:cNvPr id="348" name="Google Shape;348;p23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rect b="b" l="l" r="r" t="t"/>
                  <a:pathLst>
                    <a:path extrusionOk="0" h="259" w="255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23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rect b="b" l="l" r="r" t="t"/>
                  <a:pathLst>
                    <a:path extrusionOk="0" h="29" w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23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rect b="b" l="l" r="r" t="t"/>
                  <a:pathLst>
                    <a:path extrusionOk="0" h="225" w="10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23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rect b="b" l="l" r="r" t="t"/>
                  <a:pathLst>
                    <a:path extrusionOk="0" h="130" w="208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23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rect b="b" l="l" r="r" t="t"/>
                  <a:pathLst>
                    <a:path extrusionOk="0" h="135" w="208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53" name="Google Shape;353;p23"/>
          <p:cNvSpPr txBox="1"/>
          <p:nvPr>
            <p:ph hasCustomPrompt="1" type="title"/>
          </p:nvPr>
        </p:nvSpPr>
        <p:spPr>
          <a:xfrm>
            <a:off x="2176500" y="1691950"/>
            <a:ext cx="4791000" cy="12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4" name="Google Shape;354;p23"/>
          <p:cNvSpPr txBox="1"/>
          <p:nvPr>
            <p:ph idx="1" type="subTitle"/>
          </p:nvPr>
        </p:nvSpPr>
        <p:spPr>
          <a:xfrm>
            <a:off x="2176500" y="2969275"/>
            <a:ext cx="4791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5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5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 flipH="1">
            <a:off x="648880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9" name="Google Shape;359;p25"/>
          <p:cNvGrpSpPr/>
          <p:nvPr/>
        </p:nvGrpSpPr>
        <p:grpSpPr>
          <a:xfrm>
            <a:off x="7427175" y="-528944"/>
            <a:ext cx="2592480" cy="5956880"/>
            <a:chOff x="7427175" y="-528944"/>
            <a:chExt cx="2592480" cy="5956880"/>
          </a:xfrm>
        </p:grpSpPr>
        <p:grpSp>
          <p:nvGrpSpPr>
            <p:cNvPr id="360" name="Google Shape;360;p25"/>
            <p:cNvGrpSpPr/>
            <p:nvPr/>
          </p:nvGrpSpPr>
          <p:grpSpPr>
            <a:xfrm>
              <a:off x="7427175" y="3464375"/>
              <a:ext cx="2007199" cy="1963562"/>
              <a:chOff x="7427175" y="3464375"/>
              <a:chExt cx="2007199" cy="1963562"/>
            </a:xfrm>
          </p:grpSpPr>
          <p:pic>
            <p:nvPicPr>
              <p:cNvPr id="361" name="Google Shape;361;p25"/>
              <p:cNvPicPr preferRelativeResize="0"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>
                <a:off x="7427175" y="346437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62" name="Google Shape;362;p25"/>
              <p:cNvGrpSpPr/>
              <p:nvPr/>
            </p:nvGrpSpPr>
            <p:grpSpPr>
              <a:xfrm>
                <a:off x="8296126" y="3854502"/>
                <a:ext cx="344666" cy="317481"/>
                <a:chOff x="7392988" y="4000501"/>
                <a:chExt cx="2193925" cy="2020888"/>
              </a:xfrm>
            </p:grpSpPr>
            <p:sp>
              <p:nvSpPr>
                <p:cNvPr id="363" name="Google Shape;363;p25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25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25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25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7" name="Google Shape;367;p25"/>
              <p:cNvGrpSpPr/>
              <p:nvPr/>
            </p:nvGrpSpPr>
            <p:grpSpPr>
              <a:xfrm>
                <a:off x="7665358" y="3855723"/>
                <a:ext cx="314775" cy="315031"/>
                <a:chOff x="2587625" y="3803651"/>
                <a:chExt cx="1947862" cy="1949451"/>
              </a:xfrm>
            </p:grpSpPr>
            <p:sp>
              <p:nvSpPr>
                <p:cNvPr id="368" name="Google Shape;368;p25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25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0" name="Google Shape;370;p25"/>
              <p:cNvGrpSpPr/>
              <p:nvPr/>
            </p:nvGrpSpPr>
            <p:grpSpPr>
              <a:xfrm>
                <a:off x="7982674" y="4396565"/>
                <a:ext cx="356556" cy="357432"/>
                <a:chOff x="5157788" y="3706813"/>
                <a:chExt cx="1936749" cy="1941513"/>
              </a:xfrm>
            </p:grpSpPr>
            <p:sp>
              <p:nvSpPr>
                <p:cNvPr id="371" name="Google Shape;371;p25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372;p25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373;p25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25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25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25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25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8" name="Google Shape;378;p25"/>
              <p:cNvGrpSpPr/>
              <p:nvPr/>
            </p:nvGrpSpPr>
            <p:grpSpPr>
              <a:xfrm>
                <a:off x="8590475" y="4391836"/>
                <a:ext cx="354895" cy="366891"/>
                <a:chOff x="2470150" y="803276"/>
                <a:chExt cx="1925637" cy="1990725"/>
              </a:xfrm>
            </p:grpSpPr>
            <p:sp>
              <p:nvSpPr>
                <p:cNvPr id="379" name="Google Shape;379;p25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25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25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2" name="Google Shape;382;p25"/>
              <p:cNvGrpSpPr/>
              <p:nvPr/>
            </p:nvGrpSpPr>
            <p:grpSpPr>
              <a:xfrm>
                <a:off x="8956809" y="3853843"/>
                <a:ext cx="327048" cy="318787"/>
                <a:chOff x="7593013" y="858838"/>
                <a:chExt cx="2011362" cy="1960563"/>
              </a:xfrm>
            </p:grpSpPr>
            <p:sp>
              <p:nvSpPr>
                <p:cNvPr id="383" name="Google Shape;383;p25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rect b="b" l="l" r="r" t="t"/>
                  <a:pathLst>
                    <a:path extrusionOk="0" h="36" w="19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25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rect b="b" l="l" r="r" t="t"/>
                  <a:pathLst>
                    <a:path extrusionOk="0" h="296" w="255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25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rect b="b" l="l" r="r" t="t"/>
                  <a:pathLst>
                    <a:path extrusionOk="0" h="38" w="257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25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rect b="b" l="l" r="r" t="t"/>
                  <a:pathLst>
                    <a:path extrusionOk="0" h="231" w="22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25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rect b="b" l="l" r="r" t="t"/>
                  <a:pathLst>
                    <a:path extrusionOk="0" h="35" w="268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25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rect b="b" l="l" r="r" t="t"/>
                  <a:pathLst>
                    <a:path extrusionOk="0" h="36" w="258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25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rect b="b" l="l" r="r" t="t"/>
                  <a:pathLst>
                    <a:path extrusionOk="0" h="90" w="31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25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rect b="b" l="l" r="r" t="t"/>
                  <a:pathLst>
                    <a:path extrusionOk="0" h="124" w="3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25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rect b="b" l="l" r="r" t="t"/>
                  <a:pathLst>
                    <a:path extrusionOk="0" h="171" w="3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92" name="Google Shape;392;p25"/>
            <p:cNvGrpSpPr/>
            <p:nvPr/>
          </p:nvGrpSpPr>
          <p:grpSpPr>
            <a:xfrm>
              <a:off x="8056094" y="-528944"/>
              <a:ext cx="1963562" cy="2007199"/>
              <a:chOff x="8056094" y="-528944"/>
              <a:chExt cx="1963562" cy="2007199"/>
            </a:xfrm>
          </p:grpSpPr>
          <p:pic>
            <p:nvPicPr>
              <p:cNvPr id="393" name="Google Shape;393;p25"/>
              <p:cNvPicPr preferRelativeResize="0"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 rot="-5400000">
                <a:off x="8034275" y="-50712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94" name="Google Shape;394;p25"/>
              <p:cNvGrpSpPr/>
              <p:nvPr/>
            </p:nvGrpSpPr>
            <p:grpSpPr>
              <a:xfrm>
                <a:off x="8377369" y="836972"/>
                <a:ext cx="461140" cy="460762"/>
                <a:chOff x="5448300" y="858838"/>
                <a:chExt cx="1936750" cy="1935163"/>
              </a:xfrm>
            </p:grpSpPr>
            <p:sp>
              <p:nvSpPr>
                <p:cNvPr id="395" name="Google Shape;395;p25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rect b="b" l="l" r="r" t="t"/>
                  <a:pathLst>
                    <a:path extrusionOk="0" h="259" w="255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25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rect b="b" l="l" r="r" t="t"/>
                  <a:pathLst>
                    <a:path extrusionOk="0" h="29" w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397;p25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rect b="b" l="l" r="r" t="t"/>
                  <a:pathLst>
                    <a:path extrusionOk="0" h="225" w="10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25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rect b="b" l="l" r="r" t="t"/>
                  <a:pathLst>
                    <a:path extrusionOk="0" h="130" w="208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25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rect b="b" l="l" r="r" t="t"/>
                  <a:pathLst>
                    <a:path extrusionOk="0" h="135" w="208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" name="Google Shape;400;p25"/>
              <p:cNvGrpSpPr/>
              <p:nvPr/>
            </p:nvGrpSpPr>
            <p:grpSpPr>
              <a:xfrm>
                <a:off x="8408256" y="235790"/>
                <a:ext cx="399355" cy="400747"/>
                <a:chOff x="6075363" y="1400175"/>
                <a:chExt cx="4960937" cy="4972050"/>
              </a:xfrm>
            </p:grpSpPr>
            <p:sp>
              <p:nvSpPr>
                <p:cNvPr id="401" name="Google Shape;401;p25"/>
                <p:cNvSpPr/>
                <p:nvPr/>
              </p:nvSpPr>
              <p:spPr>
                <a:xfrm>
                  <a:off x="7993063" y="2382838"/>
                  <a:ext cx="1095375" cy="1322388"/>
                </a:xfrm>
                <a:custGeom>
                  <a:rect b="b" l="l" r="r" t="t"/>
                  <a:pathLst>
                    <a:path extrusionOk="0" h="545" w="452">
                      <a:moveTo>
                        <a:pt x="452" y="224"/>
                      </a:moveTo>
                      <a:cubicBezTo>
                        <a:pt x="452" y="143"/>
                        <a:pt x="441" y="68"/>
                        <a:pt x="42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184"/>
                        <a:pt x="12" y="349"/>
                        <a:pt x="58" y="545"/>
                      </a:cubicBezTo>
                      <a:cubicBezTo>
                        <a:pt x="166" y="545"/>
                        <a:pt x="166" y="545"/>
                        <a:pt x="166" y="545"/>
                      </a:cubicBezTo>
                      <a:cubicBezTo>
                        <a:pt x="166" y="302"/>
                        <a:pt x="166" y="302"/>
                        <a:pt x="166" y="302"/>
                      </a:cubicBezTo>
                      <a:cubicBezTo>
                        <a:pt x="166" y="265"/>
                        <a:pt x="196" y="235"/>
                        <a:pt x="233" y="235"/>
                      </a:cubicBezTo>
                      <a:cubicBezTo>
                        <a:pt x="269" y="235"/>
                        <a:pt x="299" y="265"/>
                        <a:pt x="299" y="302"/>
                      </a:cubicBezTo>
                      <a:cubicBezTo>
                        <a:pt x="299" y="545"/>
                        <a:pt x="299" y="545"/>
                        <a:pt x="299" y="545"/>
                      </a:cubicBezTo>
                      <a:cubicBezTo>
                        <a:pt x="418" y="545"/>
                        <a:pt x="418" y="545"/>
                        <a:pt x="418" y="545"/>
                      </a:cubicBezTo>
                      <a:cubicBezTo>
                        <a:pt x="442" y="430"/>
                        <a:pt x="451" y="328"/>
                        <a:pt x="452" y="2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25"/>
                <p:cNvSpPr/>
                <p:nvPr/>
              </p:nvSpPr>
              <p:spPr>
                <a:xfrm>
                  <a:off x="8166100" y="1400175"/>
                  <a:ext cx="782637" cy="660400"/>
                </a:xfrm>
                <a:custGeom>
                  <a:rect b="b" l="l" r="r" t="t"/>
                  <a:pathLst>
                    <a:path extrusionOk="0" h="272" w="323">
                      <a:moveTo>
                        <a:pt x="140" y="15"/>
                      </a:moveTo>
                      <a:cubicBezTo>
                        <a:pt x="81" y="94"/>
                        <a:pt x="34" y="180"/>
                        <a:pt x="0" y="272"/>
                      </a:cubicBezTo>
                      <a:cubicBezTo>
                        <a:pt x="323" y="272"/>
                        <a:pt x="323" y="272"/>
                        <a:pt x="323" y="272"/>
                      </a:cubicBezTo>
                      <a:cubicBezTo>
                        <a:pt x="301" y="215"/>
                        <a:pt x="277" y="166"/>
                        <a:pt x="254" y="126"/>
                      </a:cubicBezTo>
                      <a:cubicBezTo>
                        <a:pt x="230" y="82"/>
                        <a:pt x="206" y="45"/>
                        <a:pt x="184" y="15"/>
                      </a:cubicBezTo>
                      <a:cubicBezTo>
                        <a:pt x="173" y="0"/>
                        <a:pt x="151" y="0"/>
                        <a:pt x="140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25"/>
                <p:cNvSpPr/>
                <p:nvPr/>
              </p:nvSpPr>
              <p:spPr>
                <a:xfrm>
                  <a:off x="9317037" y="3398838"/>
                  <a:ext cx="180975" cy="546100"/>
                </a:xfrm>
                <a:custGeom>
                  <a:rect b="b" l="l" r="r" t="t"/>
                  <a:pathLst>
                    <a:path extrusionOk="0" h="225" w="75">
                      <a:moveTo>
                        <a:pt x="0" y="166"/>
                      </a:moveTo>
                      <a:cubicBezTo>
                        <a:pt x="75" y="225"/>
                        <a:pt x="75" y="225"/>
                        <a:pt x="75" y="225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1" y="51"/>
                        <a:pt x="13" y="108"/>
                        <a:pt x="0" y="16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25"/>
                <p:cNvSpPr/>
                <p:nvPr/>
              </p:nvSpPr>
              <p:spPr>
                <a:xfrm>
                  <a:off x="6075363" y="2046288"/>
                  <a:ext cx="1774826" cy="2184400"/>
                </a:xfrm>
                <a:custGeom>
                  <a:rect b="b" l="l" r="r" t="t"/>
                  <a:pathLst>
                    <a:path extrusionOk="0" h="901" w="733">
                      <a:moveTo>
                        <a:pt x="0" y="51"/>
                      </a:move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59" y="618"/>
                        <a:pt x="134" y="641"/>
                        <a:pt x="183" y="678"/>
                      </a:cubicBezTo>
                      <a:cubicBezTo>
                        <a:pt x="235" y="717"/>
                        <a:pt x="276" y="770"/>
                        <a:pt x="302" y="830"/>
                      </a:cubicBezTo>
                      <a:cubicBezTo>
                        <a:pt x="343" y="841"/>
                        <a:pt x="379" y="866"/>
                        <a:pt x="403" y="901"/>
                      </a:cubicBezTo>
                      <a:cubicBezTo>
                        <a:pt x="437" y="893"/>
                        <a:pt x="470" y="882"/>
                        <a:pt x="502" y="869"/>
                      </a:cubicBezTo>
                      <a:cubicBezTo>
                        <a:pt x="502" y="569"/>
                        <a:pt x="502" y="569"/>
                        <a:pt x="502" y="569"/>
                      </a:cubicBezTo>
                      <a:cubicBezTo>
                        <a:pt x="502" y="551"/>
                        <a:pt x="510" y="533"/>
                        <a:pt x="524" y="520"/>
                      </a:cubicBezTo>
                      <a:cubicBezTo>
                        <a:pt x="675" y="382"/>
                        <a:pt x="675" y="382"/>
                        <a:pt x="675" y="382"/>
                      </a:cubicBezTo>
                      <a:cubicBezTo>
                        <a:pt x="672" y="252"/>
                        <a:pt x="692" y="122"/>
                        <a:pt x="73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2"/>
                        <a:pt x="0" y="5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25"/>
                <p:cNvSpPr/>
                <p:nvPr/>
              </p:nvSpPr>
              <p:spPr>
                <a:xfrm>
                  <a:off x="9263062" y="2046288"/>
                  <a:ext cx="1773237" cy="2178050"/>
                </a:xfrm>
                <a:custGeom>
                  <a:rect b="b" l="l" r="r" t="t"/>
                  <a:pathLst>
                    <a:path extrusionOk="0" h="898" w="732">
                      <a:moveTo>
                        <a:pt x="323" y="898"/>
                      </a:moveTo>
                      <a:cubicBezTo>
                        <a:pt x="350" y="860"/>
                        <a:pt x="392" y="834"/>
                        <a:pt x="439" y="827"/>
                      </a:cubicBezTo>
                      <a:cubicBezTo>
                        <a:pt x="490" y="721"/>
                        <a:pt x="612" y="648"/>
                        <a:pt x="732" y="628"/>
                      </a:cubicBezTo>
                      <a:cubicBezTo>
                        <a:pt x="732" y="51"/>
                        <a:pt x="732" y="51"/>
                        <a:pt x="732" y="51"/>
                      </a:cubicBezTo>
                      <a:cubicBezTo>
                        <a:pt x="732" y="22"/>
                        <a:pt x="709" y="0"/>
                        <a:pt x="68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109"/>
                        <a:pt x="64" y="244"/>
                        <a:pt x="61" y="384"/>
                      </a:cubicBezTo>
                      <a:cubicBezTo>
                        <a:pt x="210" y="528"/>
                        <a:pt x="210" y="528"/>
                        <a:pt x="210" y="528"/>
                      </a:cubicBezTo>
                      <a:cubicBezTo>
                        <a:pt x="223" y="540"/>
                        <a:pt x="230" y="557"/>
                        <a:pt x="230" y="576"/>
                      </a:cubicBezTo>
                      <a:cubicBezTo>
                        <a:pt x="230" y="866"/>
                        <a:pt x="230" y="866"/>
                        <a:pt x="230" y="866"/>
                      </a:cubicBezTo>
                      <a:cubicBezTo>
                        <a:pt x="260" y="879"/>
                        <a:pt x="291" y="890"/>
                        <a:pt x="323" y="8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25"/>
                <p:cNvSpPr/>
                <p:nvPr/>
              </p:nvSpPr>
              <p:spPr>
                <a:xfrm>
                  <a:off x="6075363" y="3849688"/>
                  <a:ext cx="1663699" cy="1566862"/>
                </a:xfrm>
                <a:custGeom>
                  <a:rect b="b" l="l" r="r" t="t"/>
                  <a:pathLst>
                    <a:path extrusionOk="0" h="646" w="687">
                      <a:moveTo>
                        <a:pt x="657" y="590"/>
                      </a:moveTo>
                      <a:cubicBezTo>
                        <a:pt x="657" y="429"/>
                        <a:pt x="525" y="298"/>
                        <a:pt x="364" y="298"/>
                      </a:cubicBezTo>
                      <a:cubicBezTo>
                        <a:pt x="336" y="298"/>
                        <a:pt x="306" y="278"/>
                        <a:pt x="299" y="247"/>
                      </a:cubicBezTo>
                      <a:cubicBezTo>
                        <a:pt x="295" y="227"/>
                        <a:pt x="277" y="214"/>
                        <a:pt x="257" y="214"/>
                      </a:cubicBezTo>
                      <a:cubicBezTo>
                        <a:pt x="256" y="214"/>
                        <a:pt x="256" y="214"/>
                        <a:pt x="256" y="214"/>
                      </a:cubicBezTo>
                      <a:cubicBezTo>
                        <a:pt x="226" y="215"/>
                        <a:pt x="199" y="195"/>
                        <a:pt x="190" y="166"/>
                      </a:cubicBezTo>
                      <a:cubicBezTo>
                        <a:pt x="165" y="83"/>
                        <a:pt x="80" y="22"/>
                        <a:pt x="0" y="0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624"/>
                        <a:pt x="23" y="646"/>
                        <a:pt x="51" y="646"/>
                      </a:cubicBezTo>
                      <a:cubicBezTo>
                        <a:pt x="687" y="646"/>
                        <a:pt x="687" y="646"/>
                        <a:pt x="687" y="646"/>
                      </a:cubicBezTo>
                      <a:cubicBezTo>
                        <a:pt x="669" y="635"/>
                        <a:pt x="657" y="614"/>
                        <a:pt x="657" y="5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25"/>
                <p:cNvSpPr/>
                <p:nvPr/>
              </p:nvSpPr>
              <p:spPr>
                <a:xfrm>
                  <a:off x="9350375" y="3895725"/>
                  <a:ext cx="1685924" cy="1520825"/>
                </a:xfrm>
                <a:custGeom>
                  <a:rect b="b" l="l" r="r" t="t"/>
                  <a:pathLst>
                    <a:path extrusionOk="0" h="627" w="696">
                      <a:moveTo>
                        <a:pt x="696" y="0"/>
                      </a:moveTo>
                      <a:cubicBezTo>
                        <a:pt x="617" y="20"/>
                        <a:pt x="536" y="74"/>
                        <a:pt x="512" y="150"/>
                      </a:cubicBezTo>
                      <a:cubicBezTo>
                        <a:pt x="502" y="181"/>
                        <a:pt x="470" y="200"/>
                        <a:pt x="438" y="195"/>
                      </a:cubicBezTo>
                      <a:cubicBezTo>
                        <a:pt x="416" y="192"/>
                        <a:pt x="394" y="206"/>
                        <a:pt x="389" y="228"/>
                      </a:cubicBezTo>
                      <a:cubicBezTo>
                        <a:pt x="382" y="255"/>
                        <a:pt x="358" y="278"/>
                        <a:pt x="325" y="278"/>
                      </a:cubicBezTo>
                      <a:cubicBezTo>
                        <a:pt x="163" y="278"/>
                        <a:pt x="32" y="409"/>
                        <a:pt x="32" y="571"/>
                      </a:cubicBezTo>
                      <a:cubicBezTo>
                        <a:pt x="32" y="595"/>
                        <a:pt x="19" y="616"/>
                        <a:pt x="0" y="627"/>
                      </a:cubicBezTo>
                      <a:cubicBezTo>
                        <a:pt x="645" y="627"/>
                        <a:pt x="645" y="627"/>
                        <a:pt x="645" y="627"/>
                      </a:cubicBezTo>
                      <a:cubicBezTo>
                        <a:pt x="673" y="627"/>
                        <a:pt x="696" y="605"/>
                        <a:pt x="696" y="576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25"/>
                <p:cNvSpPr/>
                <p:nvPr/>
              </p:nvSpPr>
              <p:spPr>
                <a:xfrm>
                  <a:off x="6527800" y="5741988"/>
                  <a:ext cx="4059237" cy="630237"/>
                </a:xfrm>
                <a:custGeom>
                  <a:rect b="b" l="l" r="r" t="t"/>
                  <a:pathLst>
                    <a:path extrusionOk="0" h="260" w="1675">
                      <a:moveTo>
                        <a:pt x="1586" y="127"/>
                      </a:moveTo>
                      <a:cubicBezTo>
                        <a:pt x="1299" y="127"/>
                        <a:pt x="1299" y="127"/>
                        <a:pt x="1299" y="127"/>
                      </a:cubicBezTo>
                      <a:cubicBezTo>
                        <a:pt x="1299" y="0"/>
                        <a:pt x="1299" y="0"/>
                        <a:pt x="1299" y="0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127"/>
                        <a:pt x="375" y="127"/>
                        <a:pt x="375" y="127"/>
                      </a:cubicBezTo>
                      <a:cubicBezTo>
                        <a:pt x="89" y="127"/>
                        <a:pt x="89" y="127"/>
                        <a:pt x="89" y="127"/>
                      </a:cubicBezTo>
                      <a:cubicBezTo>
                        <a:pt x="0" y="131"/>
                        <a:pt x="1" y="257"/>
                        <a:pt x="89" y="260"/>
                      </a:cubicBezTo>
                      <a:cubicBezTo>
                        <a:pt x="1586" y="260"/>
                        <a:pt x="1586" y="260"/>
                        <a:pt x="1586" y="260"/>
                      </a:cubicBezTo>
                      <a:cubicBezTo>
                        <a:pt x="1675" y="257"/>
                        <a:pt x="1674" y="131"/>
                        <a:pt x="1586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25"/>
                <p:cNvSpPr/>
                <p:nvPr/>
              </p:nvSpPr>
              <p:spPr>
                <a:xfrm>
                  <a:off x="7613650" y="3379788"/>
                  <a:ext cx="212725" cy="584200"/>
                </a:xfrm>
                <a:custGeom>
                  <a:rect b="b" l="l" r="r" t="t"/>
                  <a:pathLst>
                    <a:path extrusionOk="0" h="241" w="88">
                      <a:moveTo>
                        <a:pt x="0" y="241"/>
                      </a:moveTo>
                      <a:cubicBezTo>
                        <a:pt x="88" y="174"/>
                        <a:pt x="88" y="174"/>
                        <a:pt x="88" y="174"/>
                      </a:cubicBezTo>
                      <a:cubicBezTo>
                        <a:pt x="73" y="116"/>
                        <a:pt x="62" y="57"/>
                        <a:pt x="54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25"/>
                <p:cNvSpPr/>
                <p:nvPr/>
              </p:nvSpPr>
              <p:spPr>
                <a:xfrm>
                  <a:off x="7507288" y="4027488"/>
                  <a:ext cx="2095499" cy="1389062"/>
                </a:xfrm>
                <a:custGeom>
                  <a:rect b="b" l="l" r="r" t="t"/>
                  <a:pathLst>
                    <a:path extrusionOk="0" h="573" w="865">
                      <a:moveTo>
                        <a:pt x="297" y="573"/>
                      </a:moveTo>
                      <a:cubicBezTo>
                        <a:pt x="562" y="573"/>
                        <a:pt x="562" y="573"/>
                        <a:pt x="562" y="573"/>
                      </a:cubicBezTo>
                      <a:cubicBezTo>
                        <a:pt x="577" y="523"/>
                        <a:pt x="615" y="481"/>
                        <a:pt x="663" y="462"/>
                      </a:cubicBezTo>
                      <a:cubicBezTo>
                        <a:pt x="680" y="331"/>
                        <a:pt x="757" y="219"/>
                        <a:pt x="865" y="153"/>
                      </a:cubicBezTo>
                      <a:cubicBezTo>
                        <a:pt x="863" y="152"/>
                        <a:pt x="862" y="151"/>
                        <a:pt x="860" y="150"/>
                      </a:cubicBezTo>
                      <a:cubicBezTo>
                        <a:pt x="858" y="149"/>
                        <a:pt x="856" y="148"/>
                        <a:pt x="854" y="147"/>
                      </a:cubicBezTo>
                      <a:cubicBezTo>
                        <a:pt x="819" y="128"/>
                        <a:pt x="785" y="106"/>
                        <a:pt x="754" y="82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117" y="86"/>
                        <a:pt x="117" y="86"/>
                        <a:pt x="117" y="86"/>
                      </a:cubicBezTo>
                      <a:cubicBezTo>
                        <a:pt x="80" y="113"/>
                        <a:pt x="41" y="137"/>
                        <a:pt x="0" y="158"/>
                      </a:cubicBezTo>
                      <a:cubicBezTo>
                        <a:pt x="105" y="224"/>
                        <a:pt x="179" y="334"/>
                        <a:pt x="195" y="463"/>
                      </a:cubicBezTo>
                      <a:cubicBezTo>
                        <a:pt x="244" y="482"/>
                        <a:pt x="282" y="523"/>
                        <a:pt x="297" y="573"/>
                      </a:cubicBezTo>
                      <a:close/>
                      <a:moveTo>
                        <a:pt x="389" y="339"/>
                      </a:moveTo>
                      <a:cubicBezTo>
                        <a:pt x="415" y="313"/>
                        <a:pt x="457" y="313"/>
                        <a:pt x="483" y="339"/>
                      </a:cubicBezTo>
                      <a:cubicBezTo>
                        <a:pt x="543" y="404"/>
                        <a:pt x="454" y="493"/>
                        <a:pt x="389" y="433"/>
                      </a:cubicBezTo>
                      <a:cubicBezTo>
                        <a:pt x="363" y="407"/>
                        <a:pt x="363" y="365"/>
                        <a:pt x="389" y="33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1" name="Google Shape;411;p25"/>
              <p:cNvGrpSpPr/>
              <p:nvPr/>
            </p:nvGrpSpPr>
            <p:grpSpPr>
              <a:xfrm>
                <a:off x="8993226" y="584664"/>
                <a:ext cx="344666" cy="317481"/>
                <a:chOff x="7392988" y="4000501"/>
                <a:chExt cx="2193925" cy="2020888"/>
              </a:xfrm>
            </p:grpSpPr>
            <p:sp>
              <p:nvSpPr>
                <p:cNvPr id="412" name="Google Shape;412;p25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25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25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25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16" name="Google Shape;416;p25"/>
          <p:cNvGrpSpPr/>
          <p:nvPr/>
        </p:nvGrpSpPr>
        <p:grpSpPr>
          <a:xfrm>
            <a:off x="-3638240" y="-2808862"/>
            <a:ext cx="5890252" cy="9371823"/>
            <a:chOff x="-3638240" y="-2808862"/>
            <a:chExt cx="5890252" cy="9371823"/>
          </a:xfrm>
        </p:grpSpPr>
        <p:pic>
          <p:nvPicPr>
            <p:cNvPr id="417" name="Google Shape;417;p25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rot="3138392">
              <a:off x="-1972637" y="-2080688"/>
              <a:ext cx="3541899" cy="346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25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rot="2023802">
              <a:off x="-2974361" y="2406325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9" name="Google Shape;41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0" name="Google Shape;420;p25"/>
          <p:cNvSpPr txBox="1"/>
          <p:nvPr>
            <p:ph hasCustomPrompt="1" idx="2" type="title"/>
          </p:nvPr>
        </p:nvSpPr>
        <p:spPr>
          <a:xfrm>
            <a:off x="720000" y="1355250"/>
            <a:ext cx="8238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1" name="Google Shape;421;p25"/>
          <p:cNvSpPr txBox="1"/>
          <p:nvPr>
            <p:ph hasCustomPrompt="1" idx="3" type="title"/>
          </p:nvPr>
        </p:nvSpPr>
        <p:spPr>
          <a:xfrm>
            <a:off x="3958500" y="2492238"/>
            <a:ext cx="8238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2" name="Google Shape;422;p25"/>
          <p:cNvSpPr txBox="1"/>
          <p:nvPr>
            <p:ph hasCustomPrompt="1" idx="4" type="title"/>
          </p:nvPr>
        </p:nvSpPr>
        <p:spPr>
          <a:xfrm>
            <a:off x="3958500" y="1355250"/>
            <a:ext cx="8238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3" name="Google Shape;423;p25"/>
          <p:cNvSpPr txBox="1"/>
          <p:nvPr>
            <p:ph hasCustomPrompt="1" idx="5" type="title"/>
          </p:nvPr>
        </p:nvSpPr>
        <p:spPr>
          <a:xfrm>
            <a:off x="720003" y="3629288"/>
            <a:ext cx="8238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4" name="Google Shape;424;p25"/>
          <p:cNvSpPr txBox="1"/>
          <p:nvPr>
            <p:ph hasCustomPrompt="1" idx="6" type="title"/>
          </p:nvPr>
        </p:nvSpPr>
        <p:spPr>
          <a:xfrm>
            <a:off x="720006" y="2492250"/>
            <a:ext cx="8238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5" name="Google Shape;425;p25"/>
          <p:cNvSpPr txBox="1"/>
          <p:nvPr>
            <p:ph hasCustomPrompt="1" idx="7" type="title"/>
          </p:nvPr>
        </p:nvSpPr>
        <p:spPr>
          <a:xfrm>
            <a:off x="3958500" y="3629288"/>
            <a:ext cx="8238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6" name="Google Shape;426;p25"/>
          <p:cNvSpPr txBox="1"/>
          <p:nvPr>
            <p:ph idx="1" type="subTitle"/>
          </p:nvPr>
        </p:nvSpPr>
        <p:spPr>
          <a:xfrm>
            <a:off x="720000" y="1757193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7" name="Google Shape;427;p25"/>
          <p:cNvSpPr txBox="1"/>
          <p:nvPr>
            <p:ph idx="8" type="subTitle"/>
          </p:nvPr>
        </p:nvSpPr>
        <p:spPr>
          <a:xfrm>
            <a:off x="3958500" y="1757193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8" name="Google Shape;428;p25"/>
          <p:cNvSpPr txBox="1"/>
          <p:nvPr>
            <p:ph idx="9" type="subTitle"/>
          </p:nvPr>
        </p:nvSpPr>
        <p:spPr>
          <a:xfrm>
            <a:off x="720006" y="2894193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9" name="Google Shape;429;p25"/>
          <p:cNvSpPr txBox="1"/>
          <p:nvPr>
            <p:ph idx="13" type="subTitle"/>
          </p:nvPr>
        </p:nvSpPr>
        <p:spPr>
          <a:xfrm>
            <a:off x="3958500" y="2894248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0" name="Google Shape;430;p25"/>
          <p:cNvSpPr txBox="1"/>
          <p:nvPr>
            <p:ph idx="14" type="subTitle"/>
          </p:nvPr>
        </p:nvSpPr>
        <p:spPr>
          <a:xfrm>
            <a:off x="720003" y="4031298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1" name="Google Shape;431;p25"/>
          <p:cNvSpPr txBox="1"/>
          <p:nvPr>
            <p:ph idx="15" type="subTitle"/>
          </p:nvPr>
        </p:nvSpPr>
        <p:spPr>
          <a:xfrm>
            <a:off x="3958500" y="4031298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26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6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 flipH="1">
            <a:off x="648880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" name="Google Shape;435;p26"/>
          <p:cNvGrpSpPr/>
          <p:nvPr/>
        </p:nvGrpSpPr>
        <p:grpSpPr>
          <a:xfrm flipH="1">
            <a:off x="-1880360" y="-2238539"/>
            <a:ext cx="12746263" cy="9194093"/>
            <a:chOff x="-1880360" y="-2238539"/>
            <a:chExt cx="12746263" cy="9194093"/>
          </a:xfrm>
        </p:grpSpPr>
        <p:pic>
          <p:nvPicPr>
            <p:cNvPr id="436" name="Google Shape;436;p26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6621927">
              <a:off x="-1410850" y="2959950"/>
              <a:ext cx="3541900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26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4680349">
              <a:off x="7032301" y="-1878673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8" name="Google Shape;438;p26"/>
          <p:cNvGrpSpPr/>
          <p:nvPr/>
        </p:nvGrpSpPr>
        <p:grpSpPr>
          <a:xfrm>
            <a:off x="7748444" y="-749981"/>
            <a:ext cx="1963562" cy="2058264"/>
            <a:chOff x="7748444" y="-749981"/>
            <a:chExt cx="1963562" cy="2058264"/>
          </a:xfrm>
        </p:grpSpPr>
        <p:pic>
          <p:nvPicPr>
            <p:cNvPr id="439" name="Google Shape;439;p26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0" name="Google Shape;440;p26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441" name="Google Shape;441;p26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26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26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446" name="Google Shape;446;p26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26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26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6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6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26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454" name="Google Shape;454;p26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6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6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7" name="Google Shape;457;p26"/>
          <p:cNvSpPr txBox="1"/>
          <p:nvPr>
            <p:ph type="title"/>
          </p:nvPr>
        </p:nvSpPr>
        <p:spPr>
          <a:xfrm>
            <a:off x="3713650" y="974411"/>
            <a:ext cx="32055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8" name="Google Shape;458;p26"/>
          <p:cNvSpPr txBox="1"/>
          <p:nvPr>
            <p:ph idx="1" type="subTitle"/>
          </p:nvPr>
        </p:nvSpPr>
        <p:spPr>
          <a:xfrm>
            <a:off x="3713650" y="2029800"/>
            <a:ext cx="4164600" cy="21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27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7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flipH="1">
            <a:off x="7924801" y="2289174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" name="Google Shape;462;p27"/>
          <p:cNvGrpSpPr/>
          <p:nvPr/>
        </p:nvGrpSpPr>
        <p:grpSpPr>
          <a:xfrm rot="10800000">
            <a:off x="-1880360" y="-2238539"/>
            <a:ext cx="12746263" cy="9194093"/>
            <a:chOff x="-1880360" y="-2238539"/>
            <a:chExt cx="12746263" cy="9194093"/>
          </a:xfrm>
        </p:grpSpPr>
        <p:pic>
          <p:nvPicPr>
            <p:cNvPr id="463" name="Google Shape;463;p27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6621927">
              <a:off x="-1410850" y="2959950"/>
              <a:ext cx="3541900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27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4680349">
              <a:off x="7032301" y="-1878673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" name="Google Shape;465;p27"/>
          <p:cNvGrpSpPr/>
          <p:nvPr/>
        </p:nvGrpSpPr>
        <p:grpSpPr>
          <a:xfrm>
            <a:off x="-1080731" y="-464106"/>
            <a:ext cx="1963562" cy="2007199"/>
            <a:chOff x="-1080731" y="-464106"/>
            <a:chExt cx="1963562" cy="2007199"/>
          </a:xfrm>
        </p:grpSpPr>
        <p:pic>
          <p:nvPicPr>
            <p:cNvPr id="466" name="Google Shape;466;p27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flipH="1" rot="5400000">
              <a:off x="-1102550" y="-442287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7" name="Google Shape;467;p27"/>
            <p:cNvGrpSpPr/>
            <p:nvPr/>
          </p:nvGrpSpPr>
          <p:grpSpPr>
            <a:xfrm>
              <a:off x="180233" y="344198"/>
              <a:ext cx="314775" cy="315031"/>
              <a:chOff x="2587625" y="3803651"/>
              <a:chExt cx="1947862" cy="1949451"/>
            </a:xfrm>
          </p:grpSpPr>
          <p:sp>
            <p:nvSpPr>
              <p:cNvPr id="468" name="Google Shape;468;p27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27"/>
            <p:cNvGrpSpPr/>
            <p:nvPr/>
          </p:nvGrpSpPr>
          <p:grpSpPr>
            <a:xfrm>
              <a:off x="149886" y="954277"/>
              <a:ext cx="375692" cy="388390"/>
              <a:chOff x="2470150" y="803276"/>
              <a:chExt cx="1925637" cy="1990725"/>
            </a:xfrm>
          </p:grpSpPr>
          <p:sp>
            <p:nvSpPr>
              <p:cNvPr id="471" name="Google Shape;471;p27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4" name="Google Shape;474;p27"/>
          <p:cNvSpPr txBox="1"/>
          <p:nvPr>
            <p:ph type="title"/>
          </p:nvPr>
        </p:nvSpPr>
        <p:spPr>
          <a:xfrm>
            <a:off x="3619350" y="539500"/>
            <a:ext cx="2402100" cy="11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5" name="Google Shape;475;p27"/>
          <p:cNvSpPr txBox="1"/>
          <p:nvPr>
            <p:ph idx="1" type="subTitle"/>
          </p:nvPr>
        </p:nvSpPr>
        <p:spPr>
          <a:xfrm>
            <a:off x="3619350" y="1591600"/>
            <a:ext cx="24021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6" name="Google Shape;476;p27"/>
          <p:cNvSpPr/>
          <p:nvPr>
            <p:ph idx="2" type="pic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27"/>
          <p:cNvSpPr/>
          <p:nvPr>
            <p:ph idx="3" type="pic"/>
          </p:nvPr>
        </p:nvSpPr>
        <p:spPr>
          <a:xfrm>
            <a:off x="3671775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27"/>
          <p:cNvSpPr/>
          <p:nvPr>
            <p:ph idx="4" type="pic"/>
          </p:nvPr>
        </p:nvSpPr>
        <p:spPr>
          <a:xfrm>
            <a:off x="3671775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28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8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flipH="1" rot="10800000">
            <a:off x="1" y="-76201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2" name="Google Shape;482;p28"/>
          <p:cNvGrpSpPr/>
          <p:nvPr/>
        </p:nvGrpSpPr>
        <p:grpSpPr>
          <a:xfrm>
            <a:off x="-2667752" y="2295649"/>
            <a:ext cx="14666893" cy="4977472"/>
            <a:chOff x="-2667752" y="2295649"/>
            <a:chExt cx="14666893" cy="4977472"/>
          </a:xfrm>
        </p:grpSpPr>
        <p:pic>
          <p:nvPicPr>
            <p:cNvPr id="483" name="Google Shape;483;p28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6957854">
              <a:off x="7895264" y="3189986"/>
              <a:ext cx="3541898" cy="3464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28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-7943963">
              <a:off x="-1965212" y="3039161"/>
              <a:ext cx="3541900" cy="34648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" name="Google Shape;485;p28"/>
          <p:cNvGrpSpPr/>
          <p:nvPr/>
        </p:nvGrpSpPr>
        <p:grpSpPr>
          <a:xfrm>
            <a:off x="8093925" y="-442275"/>
            <a:ext cx="2007199" cy="1963562"/>
            <a:chOff x="7427175" y="3464375"/>
            <a:chExt cx="2007199" cy="1963562"/>
          </a:xfrm>
        </p:grpSpPr>
        <p:pic>
          <p:nvPicPr>
            <p:cNvPr id="486" name="Google Shape;486;p28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7427175" y="3464375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7" name="Google Shape;487;p28"/>
            <p:cNvGrpSpPr/>
            <p:nvPr/>
          </p:nvGrpSpPr>
          <p:grpSpPr>
            <a:xfrm>
              <a:off x="8296126" y="3854502"/>
              <a:ext cx="344666" cy="317481"/>
              <a:chOff x="7392988" y="4000501"/>
              <a:chExt cx="2193925" cy="2020888"/>
            </a:xfrm>
          </p:grpSpPr>
          <p:sp>
            <p:nvSpPr>
              <p:cNvPr id="488" name="Google Shape;488;p28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2" name="Google Shape;492;p28"/>
            <p:cNvGrpSpPr/>
            <p:nvPr/>
          </p:nvGrpSpPr>
          <p:grpSpPr>
            <a:xfrm>
              <a:off x="7665358" y="3855723"/>
              <a:ext cx="314775" cy="315031"/>
              <a:chOff x="2587625" y="3803651"/>
              <a:chExt cx="1947862" cy="1949451"/>
            </a:xfrm>
          </p:grpSpPr>
          <p:sp>
            <p:nvSpPr>
              <p:cNvPr id="493" name="Google Shape;493;p28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" name="Google Shape;495;p28"/>
            <p:cNvGrpSpPr/>
            <p:nvPr/>
          </p:nvGrpSpPr>
          <p:grpSpPr>
            <a:xfrm>
              <a:off x="7982674" y="4396565"/>
              <a:ext cx="356556" cy="357432"/>
              <a:chOff x="5157788" y="3706813"/>
              <a:chExt cx="1936749" cy="1941513"/>
            </a:xfrm>
          </p:grpSpPr>
          <p:sp>
            <p:nvSpPr>
              <p:cNvPr id="496" name="Google Shape;496;p28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28"/>
            <p:cNvGrpSpPr/>
            <p:nvPr/>
          </p:nvGrpSpPr>
          <p:grpSpPr>
            <a:xfrm>
              <a:off x="8590475" y="4391836"/>
              <a:ext cx="354895" cy="366891"/>
              <a:chOff x="2470150" y="803276"/>
              <a:chExt cx="1925637" cy="1990725"/>
            </a:xfrm>
          </p:grpSpPr>
          <p:sp>
            <p:nvSpPr>
              <p:cNvPr id="504" name="Google Shape;504;p28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28"/>
            <p:cNvGrpSpPr/>
            <p:nvPr/>
          </p:nvGrpSpPr>
          <p:grpSpPr>
            <a:xfrm>
              <a:off x="8956809" y="3853843"/>
              <a:ext cx="327048" cy="318787"/>
              <a:chOff x="7593013" y="858838"/>
              <a:chExt cx="2011362" cy="1960563"/>
            </a:xfrm>
          </p:grpSpPr>
          <p:sp>
            <p:nvSpPr>
              <p:cNvPr id="508" name="Google Shape;508;p28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rect b="b" l="l" r="r" t="t"/>
                <a:pathLst>
                  <a:path extrusionOk="0" h="36" w="19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rect b="b" l="l" r="r" t="t"/>
                <a:pathLst>
                  <a:path extrusionOk="0" h="296" w="255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rect b="b" l="l" r="r" t="t"/>
                <a:pathLst>
                  <a:path extrusionOk="0" h="38" w="257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rect b="b" l="l" r="r" t="t"/>
                <a:pathLst>
                  <a:path extrusionOk="0" h="231" w="22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rect b="b" l="l" r="r" t="t"/>
                <a:pathLst>
                  <a:path extrusionOk="0" h="35" w="268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rect b="b" l="l" r="r" t="t"/>
                <a:pathLst>
                  <a:path extrusionOk="0" h="36" w="258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rect b="b" l="l" r="r" t="t"/>
                <a:pathLst>
                  <a:path extrusionOk="0" h="90" w="31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rect b="b" l="l" r="r" t="t"/>
                <a:pathLst>
                  <a:path extrusionOk="0" h="124" w="3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rect b="b" l="l" r="r" t="t"/>
                <a:pathLst>
                  <a:path extrusionOk="0" h="171" w="3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7" name="Google Shape;51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8" name="Google Shape;518;p28"/>
          <p:cNvSpPr txBox="1"/>
          <p:nvPr>
            <p:ph idx="1" type="subTitle"/>
          </p:nvPr>
        </p:nvSpPr>
        <p:spPr>
          <a:xfrm>
            <a:off x="713225" y="2711975"/>
            <a:ext cx="25185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9" name="Google Shape;519;p28"/>
          <p:cNvSpPr txBox="1"/>
          <p:nvPr>
            <p:ph idx="2" type="subTitle"/>
          </p:nvPr>
        </p:nvSpPr>
        <p:spPr>
          <a:xfrm>
            <a:off x="3312740" y="2711975"/>
            <a:ext cx="25185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0" name="Google Shape;520;p28"/>
          <p:cNvSpPr txBox="1"/>
          <p:nvPr>
            <p:ph idx="3" type="subTitle"/>
          </p:nvPr>
        </p:nvSpPr>
        <p:spPr>
          <a:xfrm>
            <a:off x="5912281" y="2711975"/>
            <a:ext cx="25185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1" name="Google Shape;521;p28"/>
          <p:cNvSpPr txBox="1"/>
          <p:nvPr>
            <p:ph idx="4" type="subTitle"/>
          </p:nvPr>
        </p:nvSpPr>
        <p:spPr>
          <a:xfrm>
            <a:off x="713225" y="2295650"/>
            <a:ext cx="2518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2" name="Google Shape;522;p28"/>
          <p:cNvSpPr txBox="1"/>
          <p:nvPr>
            <p:ph idx="5" type="subTitle"/>
          </p:nvPr>
        </p:nvSpPr>
        <p:spPr>
          <a:xfrm>
            <a:off x="3312752" y="2295650"/>
            <a:ext cx="2518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3" name="Google Shape;523;p28"/>
          <p:cNvSpPr txBox="1"/>
          <p:nvPr>
            <p:ph idx="6" type="subTitle"/>
          </p:nvPr>
        </p:nvSpPr>
        <p:spPr>
          <a:xfrm>
            <a:off x="5912297" y="2295650"/>
            <a:ext cx="2518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29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9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rot="10800000">
            <a:off x="7924801" y="-1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7" name="Google Shape;527;p29"/>
          <p:cNvGrpSpPr/>
          <p:nvPr/>
        </p:nvGrpSpPr>
        <p:grpSpPr>
          <a:xfrm>
            <a:off x="-1747898" y="-2045733"/>
            <a:ext cx="13606207" cy="8901686"/>
            <a:chOff x="-1747898" y="-2045733"/>
            <a:chExt cx="13606207" cy="8901686"/>
          </a:xfrm>
        </p:grpSpPr>
        <p:pic>
          <p:nvPicPr>
            <p:cNvPr id="528" name="Google Shape;528;p29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flipH="1" rot="-1461866">
              <a:off x="7759426" y="-1469440"/>
              <a:ext cx="3541898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29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flipH="1" rot="157686">
              <a:off x="-1670324" y="3311673"/>
              <a:ext cx="3541899" cy="34648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" name="Google Shape;530;p29"/>
          <p:cNvGrpSpPr/>
          <p:nvPr/>
        </p:nvGrpSpPr>
        <p:grpSpPr>
          <a:xfrm>
            <a:off x="8205644" y="3552919"/>
            <a:ext cx="1963562" cy="2058264"/>
            <a:chOff x="7748444" y="-749981"/>
            <a:chExt cx="1963562" cy="2058264"/>
          </a:xfrm>
        </p:grpSpPr>
        <p:pic>
          <p:nvPicPr>
            <p:cNvPr id="531" name="Google Shape;531;p29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2" name="Google Shape;532;p29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533" name="Google Shape;533;p29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29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9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9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7" name="Google Shape;537;p29"/>
            <p:cNvGrpSpPr/>
            <p:nvPr/>
          </p:nvGrpSpPr>
          <p:grpSpPr>
            <a:xfrm>
              <a:off x="8711995" y="-283402"/>
              <a:ext cx="314775" cy="315031"/>
              <a:chOff x="2587625" y="3803651"/>
              <a:chExt cx="1947862" cy="1949451"/>
            </a:xfrm>
          </p:grpSpPr>
          <p:sp>
            <p:nvSpPr>
              <p:cNvPr id="538" name="Google Shape;538;p29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9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0" name="Google Shape;540;p29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541" name="Google Shape;541;p29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9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9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9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9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9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9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9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549" name="Google Shape;549;p29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29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9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29"/>
            <p:cNvGrpSpPr/>
            <p:nvPr/>
          </p:nvGrpSpPr>
          <p:grpSpPr>
            <a:xfrm>
              <a:off x="8148634" y="33393"/>
              <a:ext cx="327048" cy="318787"/>
              <a:chOff x="7593013" y="858838"/>
              <a:chExt cx="2011362" cy="1960563"/>
            </a:xfrm>
          </p:grpSpPr>
          <p:sp>
            <p:nvSpPr>
              <p:cNvPr id="553" name="Google Shape;553;p29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rect b="b" l="l" r="r" t="t"/>
                <a:pathLst>
                  <a:path extrusionOk="0" h="36" w="19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9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rect b="b" l="l" r="r" t="t"/>
                <a:pathLst>
                  <a:path extrusionOk="0" h="296" w="255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9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rect b="b" l="l" r="r" t="t"/>
                <a:pathLst>
                  <a:path extrusionOk="0" h="38" w="257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9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rect b="b" l="l" r="r" t="t"/>
                <a:pathLst>
                  <a:path extrusionOk="0" h="231" w="22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9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rect b="b" l="l" r="r" t="t"/>
                <a:pathLst>
                  <a:path extrusionOk="0" h="35" w="268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9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rect b="b" l="l" r="r" t="t"/>
                <a:pathLst>
                  <a:path extrusionOk="0" h="36" w="258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9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rect b="b" l="l" r="r" t="t"/>
                <a:pathLst>
                  <a:path extrusionOk="0" h="90" w="31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9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rect b="b" l="l" r="r" t="t"/>
                <a:pathLst>
                  <a:path extrusionOk="0" h="124" w="3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9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rect b="b" l="l" r="r" t="t"/>
                <a:pathLst>
                  <a:path extrusionOk="0" h="171" w="3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2" name="Google Shape;56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3" name="Google Shape;563;p29"/>
          <p:cNvSpPr txBox="1"/>
          <p:nvPr>
            <p:ph idx="1" type="subTitle"/>
          </p:nvPr>
        </p:nvSpPr>
        <p:spPr>
          <a:xfrm>
            <a:off x="720000" y="1735625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4" name="Google Shape;564;p29"/>
          <p:cNvSpPr txBox="1"/>
          <p:nvPr>
            <p:ph idx="2" type="subTitle"/>
          </p:nvPr>
        </p:nvSpPr>
        <p:spPr>
          <a:xfrm>
            <a:off x="4802874" y="1735625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5" name="Google Shape;565;p29"/>
          <p:cNvSpPr txBox="1"/>
          <p:nvPr>
            <p:ph idx="3" type="subTitle"/>
          </p:nvPr>
        </p:nvSpPr>
        <p:spPr>
          <a:xfrm>
            <a:off x="720000" y="3396200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6" name="Google Shape;566;p29"/>
          <p:cNvSpPr txBox="1"/>
          <p:nvPr>
            <p:ph idx="4" type="subTitle"/>
          </p:nvPr>
        </p:nvSpPr>
        <p:spPr>
          <a:xfrm>
            <a:off x="4802874" y="3396200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7" name="Google Shape;567;p29"/>
          <p:cNvSpPr txBox="1"/>
          <p:nvPr>
            <p:ph idx="5" type="subTitle"/>
          </p:nvPr>
        </p:nvSpPr>
        <p:spPr>
          <a:xfrm>
            <a:off x="720001" y="1166575"/>
            <a:ext cx="36279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8" name="Google Shape;568;p29"/>
          <p:cNvSpPr txBox="1"/>
          <p:nvPr>
            <p:ph idx="6" type="subTitle"/>
          </p:nvPr>
        </p:nvSpPr>
        <p:spPr>
          <a:xfrm>
            <a:off x="720001" y="2827275"/>
            <a:ext cx="36279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9" name="Google Shape;569;p29"/>
          <p:cNvSpPr txBox="1"/>
          <p:nvPr>
            <p:ph idx="7" type="subTitle"/>
          </p:nvPr>
        </p:nvSpPr>
        <p:spPr>
          <a:xfrm>
            <a:off x="4802842" y="1166575"/>
            <a:ext cx="36279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0" name="Google Shape;570;p29"/>
          <p:cNvSpPr txBox="1"/>
          <p:nvPr>
            <p:ph idx="8" type="subTitle"/>
          </p:nvPr>
        </p:nvSpPr>
        <p:spPr>
          <a:xfrm>
            <a:off x="4802842" y="2827275"/>
            <a:ext cx="36279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30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0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flipH="1">
            <a:off x="7924801" y="2289174"/>
            <a:ext cx="1219199" cy="285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0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 flipH="1" rot="-9319732">
            <a:off x="-2127523" y="-1840964"/>
            <a:ext cx="3541900" cy="3464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" name="Google Shape;575;p30"/>
          <p:cNvGrpSpPr/>
          <p:nvPr/>
        </p:nvGrpSpPr>
        <p:grpSpPr>
          <a:xfrm>
            <a:off x="7748444" y="-749981"/>
            <a:ext cx="1963562" cy="2058264"/>
            <a:chOff x="7748444" y="-749981"/>
            <a:chExt cx="1963562" cy="2058264"/>
          </a:xfrm>
        </p:grpSpPr>
        <p:pic>
          <p:nvPicPr>
            <p:cNvPr id="576" name="Google Shape;576;p30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7" name="Google Shape;577;p30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30"/>
            <p:cNvGrpSpPr/>
            <p:nvPr/>
          </p:nvGrpSpPr>
          <p:grpSpPr>
            <a:xfrm>
              <a:off x="8711995" y="-283402"/>
              <a:ext cx="314775" cy="315031"/>
              <a:chOff x="2587625" y="3803651"/>
              <a:chExt cx="1947862" cy="1949451"/>
            </a:xfrm>
          </p:grpSpPr>
          <p:sp>
            <p:nvSpPr>
              <p:cNvPr id="583" name="Google Shape;583;p30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30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586" name="Google Shape;586;p30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3" name="Google Shape;593;p30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594" name="Google Shape;594;p30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30"/>
            <p:cNvGrpSpPr/>
            <p:nvPr/>
          </p:nvGrpSpPr>
          <p:grpSpPr>
            <a:xfrm>
              <a:off x="8148634" y="33393"/>
              <a:ext cx="327048" cy="318787"/>
              <a:chOff x="7593013" y="858838"/>
              <a:chExt cx="2011362" cy="1960563"/>
            </a:xfrm>
          </p:grpSpPr>
          <p:sp>
            <p:nvSpPr>
              <p:cNvPr id="598" name="Google Shape;598;p30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rect b="b" l="l" r="r" t="t"/>
                <a:pathLst>
                  <a:path extrusionOk="0" h="36" w="19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rect b="b" l="l" r="r" t="t"/>
                <a:pathLst>
                  <a:path extrusionOk="0" h="296" w="255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rect b="b" l="l" r="r" t="t"/>
                <a:pathLst>
                  <a:path extrusionOk="0" h="38" w="257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rect b="b" l="l" r="r" t="t"/>
                <a:pathLst>
                  <a:path extrusionOk="0" h="231" w="22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rect b="b" l="l" r="r" t="t"/>
                <a:pathLst>
                  <a:path extrusionOk="0" h="35" w="268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rect b="b" l="l" r="r" t="t"/>
                <a:pathLst>
                  <a:path extrusionOk="0" h="36" w="258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rect b="b" l="l" r="r" t="t"/>
                <a:pathLst>
                  <a:path extrusionOk="0" h="90" w="31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rect b="b" l="l" r="r" t="t"/>
                <a:pathLst>
                  <a:path extrusionOk="0" h="124" w="3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rect b="b" l="l" r="r" t="t"/>
                <a:pathLst>
                  <a:path extrusionOk="0" h="171" w="3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7" name="Google Shape;60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8" name="Google Shape;608;p30"/>
          <p:cNvSpPr txBox="1"/>
          <p:nvPr>
            <p:ph idx="1" type="subTitle"/>
          </p:nvPr>
        </p:nvSpPr>
        <p:spPr>
          <a:xfrm>
            <a:off x="713225" y="1739935"/>
            <a:ext cx="21186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9" name="Google Shape;609;p30"/>
          <p:cNvSpPr txBox="1"/>
          <p:nvPr>
            <p:ph idx="2" type="subTitle"/>
          </p:nvPr>
        </p:nvSpPr>
        <p:spPr>
          <a:xfrm>
            <a:off x="3512701" y="1739935"/>
            <a:ext cx="21186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0" name="Google Shape;610;p30"/>
          <p:cNvSpPr txBox="1"/>
          <p:nvPr>
            <p:ph idx="3" type="subTitle"/>
          </p:nvPr>
        </p:nvSpPr>
        <p:spPr>
          <a:xfrm>
            <a:off x="713225" y="3404800"/>
            <a:ext cx="21186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1" name="Google Shape;611;p30"/>
          <p:cNvSpPr txBox="1"/>
          <p:nvPr>
            <p:ph idx="4" type="subTitle"/>
          </p:nvPr>
        </p:nvSpPr>
        <p:spPr>
          <a:xfrm>
            <a:off x="3512701" y="3404800"/>
            <a:ext cx="21186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2" name="Google Shape;612;p30"/>
          <p:cNvSpPr txBox="1"/>
          <p:nvPr>
            <p:ph idx="5" type="subTitle"/>
          </p:nvPr>
        </p:nvSpPr>
        <p:spPr>
          <a:xfrm>
            <a:off x="6312177" y="1739935"/>
            <a:ext cx="21186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3" name="Google Shape;613;p30"/>
          <p:cNvSpPr txBox="1"/>
          <p:nvPr>
            <p:ph idx="6" type="subTitle"/>
          </p:nvPr>
        </p:nvSpPr>
        <p:spPr>
          <a:xfrm>
            <a:off x="6312177" y="3404800"/>
            <a:ext cx="21186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4" name="Google Shape;614;p30"/>
          <p:cNvSpPr txBox="1"/>
          <p:nvPr>
            <p:ph idx="7" type="subTitle"/>
          </p:nvPr>
        </p:nvSpPr>
        <p:spPr>
          <a:xfrm>
            <a:off x="713225" y="1442250"/>
            <a:ext cx="2118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5" name="Google Shape;615;p30"/>
          <p:cNvSpPr txBox="1"/>
          <p:nvPr>
            <p:ph idx="8" type="subTitle"/>
          </p:nvPr>
        </p:nvSpPr>
        <p:spPr>
          <a:xfrm>
            <a:off x="3512701" y="1442250"/>
            <a:ext cx="2116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6" name="Google Shape;616;p30"/>
          <p:cNvSpPr txBox="1"/>
          <p:nvPr>
            <p:ph idx="9" type="subTitle"/>
          </p:nvPr>
        </p:nvSpPr>
        <p:spPr>
          <a:xfrm>
            <a:off x="6312177" y="1442250"/>
            <a:ext cx="2116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7" name="Google Shape;617;p30"/>
          <p:cNvSpPr txBox="1"/>
          <p:nvPr>
            <p:ph idx="13" type="subTitle"/>
          </p:nvPr>
        </p:nvSpPr>
        <p:spPr>
          <a:xfrm>
            <a:off x="713225" y="3103897"/>
            <a:ext cx="2118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8" name="Google Shape;618;p30"/>
          <p:cNvSpPr txBox="1"/>
          <p:nvPr>
            <p:ph idx="14" type="subTitle"/>
          </p:nvPr>
        </p:nvSpPr>
        <p:spPr>
          <a:xfrm>
            <a:off x="3512701" y="3103902"/>
            <a:ext cx="2116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9" name="Google Shape;619;p30"/>
          <p:cNvSpPr txBox="1"/>
          <p:nvPr>
            <p:ph idx="15" type="subTitle"/>
          </p:nvPr>
        </p:nvSpPr>
        <p:spPr>
          <a:xfrm>
            <a:off x="6312177" y="3103902"/>
            <a:ext cx="2116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31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1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flipH="1" rot="10800000">
            <a:off x="13126" y="-10313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3" name="Google Shape;623;p31"/>
          <p:cNvGrpSpPr/>
          <p:nvPr/>
        </p:nvGrpSpPr>
        <p:grpSpPr>
          <a:xfrm>
            <a:off x="-1712599" y="-2171462"/>
            <a:ext cx="12926190" cy="9305605"/>
            <a:chOff x="-1712599" y="-2171462"/>
            <a:chExt cx="12926190" cy="9305605"/>
          </a:xfrm>
        </p:grpSpPr>
        <p:pic>
          <p:nvPicPr>
            <p:cNvPr id="624" name="Google Shape;624;p31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7507284">
              <a:off x="7162909" y="3111543"/>
              <a:ext cx="3410434" cy="3336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31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3138392">
              <a:off x="-1029849" y="-1443288"/>
              <a:ext cx="3541899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6" name="Google Shape;626;p31"/>
          <p:cNvGrpSpPr/>
          <p:nvPr/>
        </p:nvGrpSpPr>
        <p:grpSpPr>
          <a:xfrm>
            <a:off x="-298381" y="-442287"/>
            <a:ext cx="9732755" cy="6075421"/>
            <a:chOff x="-298381" y="-442287"/>
            <a:chExt cx="9732755" cy="6075421"/>
          </a:xfrm>
        </p:grpSpPr>
        <p:grpSp>
          <p:nvGrpSpPr>
            <p:cNvPr id="627" name="Google Shape;627;p31"/>
            <p:cNvGrpSpPr/>
            <p:nvPr/>
          </p:nvGrpSpPr>
          <p:grpSpPr>
            <a:xfrm>
              <a:off x="7427175" y="-442287"/>
              <a:ext cx="2007199" cy="1963562"/>
              <a:chOff x="0" y="3783713"/>
              <a:chExt cx="2007199" cy="1963562"/>
            </a:xfrm>
          </p:grpSpPr>
          <p:pic>
            <p:nvPicPr>
              <p:cNvPr id="628" name="Google Shape;628;p31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0" y="3783713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29" name="Google Shape;629;p31"/>
              <p:cNvGrpSpPr/>
              <p:nvPr/>
            </p:nvGrpSpPr>
            <p:grpSpPr>
              <a:xfrm>
                <a:off x="562824" y="4695290"/>
                <a:ext cx="356556" cy="357432"/>
                <a:chOff x="5157788" y="3706813"/>
                <a:chExt cx="1936749" cy="1941513"/>
              </a:xfrm>
            </p:grpSpPr>
            <p:sp>
              <p:nvSpPr>
                <p:cNvPr id="630" name="Google Shape;630;p31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31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31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31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31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31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31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7" name="Google Shape;637;p31"/>
              <p:cNvGrpSpPr/>
              <p:nvPr/>
            </p:nvGrpSpPr>
            <p:grpSpPr>
              <a:xfrm>
                <a:off x="827071" y="4086205"/>
                <a:ext cx="430958" cy="445524"/>
                <a:chOff x="2470150" y="803276"/>
                <a:chExt cx="1925637" cy="1990725"/>
              </a:xfrm>
            </p:grpSpPr>
            <p:sp>
              <p:nvSpPr>
                <p:cNvPr id="638" name="Google Shape;638;p31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31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31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1" name="Google Shape;641;p31"/>
            <p:cNvGrpSpPr/>
            <p:nvPr/>
          </p:nvGrpSpPr>
          <p:grpSpPr>
            <a:xfrm>
              <a:off x="-298381" y="3574869"/>
              <a:ext cx="1963562" cy="2058264"/>
              <a:chOff x="7748444" y="-749981"/>
              <a:chExt cx="1963562" cy="2058264"/>
            </a:xfrm>
          </p:grpSpPr>
          <p:pic>
            <p:nvPicPr>
              <p:cNvPr id="642" name="Google Shape;642;p31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-5400000">
                <a:off x="7726625" y="-728163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43" name="Google Shape;643;p31"/>
              <p:cNvGrpSpPr/>
              <p:nvPr/>
            </p:nvGrpSpPr>
            <p:grpSpPr>
              <a:xfrm>
                <a:off x="8697039" y="990802"/>
                <a:ext cx="344666" cy="317481"/>
                <a:chOff x="7392988" y="4000501"/>
                <a:chExt cx="2193925" cy="2020888"/>
              </a:xfrm>
            </p:grpSpPr>
            <p:sp>
              <p:nvSpPr>
                <p:cNvPr id="644" name="Google Shape;644;p31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31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31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31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8" name="Google Shape;648;p31"/>
              <p:cNvGrpSpPr/>
              <p:nvPr/>
            </p:nvGrpSpPr>
            <p:grpSpPr>
              <a:xfrm>
                <a:off x="8711995" y="-283402"/>
                <a:ext cx="314775" cy="315031"/>
                <a:chOff x="2587625" y="3803651"/>
                <a:chExt cx="1947862" cy="1949451"/>
              </a:xfrm>
            </p:grpSpPr>
            <p:sp>
              <p:nvSpPr>
                <p:cNvPr id="649" name="Google Shape;649;p31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31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1" name="Google Shape;651;p31"/>
              <p:cNvGrpSpPr/>
              <p:nvPr/>
            </p:nvGrpSpPr>
            <p:grpSpPr>
              <a:xfrm>
                <a:off x="8691099" y="332490"/>
                <a:ext cx="356556" cy="357432"/>
                <a:chOff x="5157788" y="3706813"/>
                <a:chExt cx="1936749" cy="1941513"/>
              </a:xfrm>
            </p:grpSpPr>
            <p:sp>
              <p:nvSpPr>
                <p:cNvPr id="652" name="Google Shape;652;p31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31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31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31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31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1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1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9" name="Google Shape;659;p31"/>
              <p:cNvGrpSpPr/>
              <p:nvPr/>
            </p:nvGrpSpPr>
            <p:grpSpPr>
              <a:xfrm>
                <a:off x="8134700" y="650849"/>
                <a:ext cx="354895" cy="366891"/>
                <a:chOff x="2470150" y="803276"/>
                <a:chExt cx="1925637" cy="1990725"/>
              </a:xfrm>
            </p:grpSpPr>
            <p:sp>
              <p:nvSpPr>
                <p:cNvPr id="660" name="Google Shape;660;p31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31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31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63" name="Google Shape;663;p31"/>
              <p:cNvGrpSpPr/>
              <p:nvPr/>
            </p:nvGrpSpPr>
            <p:grpSpPr>
              <a:xfrm>
                <a:off x="8148634" y="33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664" name="Google Shape;664;p31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rect b="b" l="l" r="r" t="t"/>
                  <a:pathLst>
                    <a:path extrusionOk="0" h="36" w="19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31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rect b="b" l="l" r="r" t="t"/>
                  <a:pathLst>
                    <a:path extrusionOk="0" h="296" w="255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31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rect b="b" l="l" r="r" t="t"/>
                  <a:pathLst>
                    <a:path extrusionOk="0" h="38" w="257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31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rect b="b" l="l" r="r" t="t"/>
                  <a:pathLst>
                    <a:path extrusionOk="0" h="231" w="22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31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rect b="b" l="l" r="r" t="t"/>
                  <a:pathLst>
                    <a:path extrusionOk="0" h="35" w="268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1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rect b="b" l="l" r="r" t="t"/>
                  <a:pathLst>
                    <a:path extrusionOk="0" h="36" w="258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1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rect b="b" l="l" r="r" t="t"/>
                  <a:pathLst>
                    <a:path extrusionOk="0" h="90" w="31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1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rect b="b" l="l" r="r" t="t"/>
                  <a:pathLst>
                    <a:path extrusionOk="0" h="124" w="3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1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rect b="b" l="l" r="r" t="t"/>
                  <a:pathLst>
                    <a:path extrusionOk="0" h="171" w="3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73" name="Google Shape;673;p31"/>
          <p:cNvSpPr txBox="1"/>
          <p:nvPr>
            <p:ph hasCustomPrompt="1" type="title"/>
          </p:nvPr>
        </p:nvSpPr>
        <p:spPr>
          <a:xfrm>
            <a:off x="1665175" y="2743379"/>
            <a:ext cx="2690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4" name="Google Shape;674;p31"/>
          <p:cNvSpPr txBox="1"/>
          <p:nvPr>
            <p:ph idx="1" type="subTitle"/>
          </p:nvPr>
        </p:nvSpPr>
        <p:spPr>
          <a:xfrm>
            <a:off x="1665185" y="3512300"/>
            <a:ext cx="26904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75" name="Google Shape;675;p31"/>
          <p:cNvSpPr txBox="1"/>
          <p:nvPr>
            <p:ph hasCustomPrompt="1" idx="2" type="title"/>
          </p:nvPr>
        </p:nvSpPr>
        <p:spPr>
          <a:xfrm>
            <a:off x="3226799" y="1032400"/>
            <a:ext cx="2690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6" name="Google Shape;676;p31"/>
          <p:cNvSpPr txBox="1"/>
          <p:nvPr>
            <p:ph idx="3" type="subTitle"/>
          </p:nvPr>
        </p:nvSpPr>
        <p:spPr>
          <a:xfrm>
            <a:off x="3226799" y="1801308"/>
            <a:ext cx="26904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77" name="Google Shape;677;p31"/>
          <p:cNvSpPr txBox="1"/>
          <p:nvPr>
            <p:ph hasCustomPrompt="1" idx="4" type="title"/>
          </p:nvPr>
        </p:nvSpPr>
        <p:spPr>
          <a:xfrm>
            <a:off x="4788423" y="2743379"/>
            <a:ext cx="2690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31"/>
          <p:cNvSpPr txBox="1"/>
          <p:nvPr>
            <p:ph idx="5" type="subTitle"/>
          </p:nvPr>
        </p:nvSpPr>
        <p:spPr>
          <a:xfrm>
            <a:off x="4788433" y="3512300"/>
            <a:ext cx="26904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32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32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 flipH="1" rot="-2447236">
            <a:off x="7219676" y="-2006038"/>
            <a:ext cx="3541900" cy="346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2"/>
          <p:cNvPicPr preferRelativeResize="0"/>
          <p:nvPr/>
        </p:nvPicPr>
        <p:blipFill rotWithShape="1">
          <a:blip r:embed="rId4">
            <a:alphaModFix/>
          </a:blip>
          <a:srcRect b="45438" l="7206" r="48311" t="0"/>
          <a:stretch/>
        </p:blipFill>
        <p:spPr>
          <a:xfrm flipH="1" rot="10800000">
            <a:off x="1" y="-1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3" name="Google Shape;683;p32"/>
          <p:cNvGrpSpPr/>
          <p:nvPr/>
        </p:nvGrpSpPr>
        <p:grpSpPr>
          <a:xfrm>
            <a:off x="7780069" y="3676606"/>
            <a:ext cx="1963562" cy="2007199"/>
            <a:chOff x="-812831" y="-464094"/>
            <a:chExt cx="1963562" cy="2007199"/>
          </a:xfrm>
        </p:grpSpPr>
        <p:pic>
          <p:nvPicPr>
            <p:cNvPr id="684" name="Google Shape;684;p32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5400000">
              <a:off x="-834650" y="-442275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5" name="Google Shape;685;p32"/>
            <p:cNvGrpSpPr/>
            <p:nvPr/>
          </p:nvGrpSpPr>
          <p:grpSpPr>
            <a:xfrm>
              <a:off x="432509" y="425393"/>
              <a:ext cx="327048" cy="318787"/>
              <a:chOff x="7593013" y="858838"/>
              <a:chExt cx="2011362" cy="1960563"/>
            </a:xfrm>
          </p:grpSpPr>
          <p:sp>
            <p:nvSpPr>
              <p:cNvPr id="686" name="Google Shape;686;p32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rect b="b" l="l" r="r" t="t"/>
                <a:pathLst>
                  <a:path extrusionOk="0" h="36" w="19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rect b="b" l="l" r="r" t="t"/>
                <a:pathLst>
                  <a:path extrusionOk="0" h="296" w="255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rect b="b" l="l" r="r" t="t"/>
                <a:pathLst>
                  <a:path extrusionOk="0" h="38" w="257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rect b="b" l="l" r="r" t="t"/>
                <a:pathLst>
                  <a:path extrusionOk="0" h="231" w="22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rect b="b" l="l" r="r" t="t"/>
                <a:pathLst>
                  <a:path extrusionOk="0" h="35" w="268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rect b="b" l="l" r="r" t="t"/>
                <a:pathLst>
                  <a:path extrusionOk="0" h="36" w="258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rect b="b" l="l" r="r" t="t"/>
                <a:pathLst>
                  <a:path extrusionOk="0" h="90" w="31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rect b="b" l="l" r="r" t="t"/>
                <a:pathLst>
                  <a:path extrusionOk="0" h="124" w="3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rect b="b" l="l" r="r" t="t"/>
                <a:pathLst>
                  <a:path extrusionOk="0" h="171" w="3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32"/>
            <p:cNvGrpSpPr/>
            <p:nvPr/>
          </p:nvGrpSpPr>
          <p:grpSpPr>
            <a:xfrm>
              <a:off x="475773" y="1088819"/>
              <a:ext cx="268433" cy="269094"/>
              <a:chOff x="5157788" y="3706813"/>
              <a:chExt cx="1936749" cy="1941513"/>
            </a:xfrm>
          </p:grpSpPr>
          <p:sp>
            <p:nvSpPr>
              <p:cNvPr id="696" name="Google Shape;696;p32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p32"/>
            <p:cNvGrpSpPr/>
            <p:nvPr/>
          </p:nvGrpSpPr>
          <p:grpSpPr>
            <a:xfrm>
              <a:off x="-163800" y="693721"/>
              <a:ext cx="399570" cy="413075"/>
              <a:chOff x="2470150" y="803276"/>
              <a:chExt cx="1925637" cy="1990725"/>
            </a:xfrm>
          </p:grpSpPr>
          <p:sp>
            <p:nvSpPr>
              <p:cNvPr id="704" name="Google Shape;704;p32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7" name="Google Shape;70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Google Shape;709;p33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0" name="Google Shape;710;p33"/>
          <p:cNvGrpSpPr/>
          <p:nvPr/>
        </p:nvGrpSpPr>
        <p:grpSpPr>
          <a:xfrm>
            <a:off x="7296594" y="-807006"/>
            <a:ext cx="1963562" cy="2007199"/>
            <a:chOff x="-1080731" y="-464106"/>
            <a:chExt cx="1963562" cy="2007199"/>
          </a:xfrm>
        </p:grpSpPr>
        <p:pic>
          <p:nvPicPr>
            <p:cNvPr id="711" name="Google Shape;711;p33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flipH="1" rot="5400000">
              <a:off x="-1102550" y="-442287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2" name="Google Shape;712;p33"/>
            <p:cNvGrpSpPr/>
            <p:nvPr/>
          </p:nvGrpSpPr>
          <p:grpSpPr>
            <a:xfrm>
              <a:off x="180233" y="344198"/>
              <a:ext cx="314775" cy="315031"/>
              <a:chOff x="2587625" y="3803651"/>
              <a:chExt cx="1947862" cy="1949451"/>
            </a:xfrm>
          </p:grpSpPr>
          <p:sp>
            <p:nvSpPr>
              <p:cNvPr id="713" name="Google Shape;713;p33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5" name="Google Shape;715;p33"/>
            <p:cNvGrpSpPr/>
            <p:nvPr/>
          </p:nvGrpSpPr>
          <p:grpSpPr>
            <a:xfrm>
              <a:off x="149886" y="954277"/>
              <a:ext cx="375692" cy="388390"/>
              <a:chOff x="2470150" y="803276"/>
              <a:chExt cx="1925637" cy="1990725"/>
            </a:xfrm>
          </p:grpSpPr>
          <p:sp>
            <p:nvSpPr>
              <p:cNvPr id="716" name="Google Shape;716;p33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19" name="Google Shape;719;p33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 flipH="1" rot="-9319732">
            <a:off x="-2127523" y="-1840964"/>
            <a:ext cx="3541900" cy="346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33"/>
          <p:cNvPicPr preferRelativeResize="0"/>
          <p:nvPr/>
        </p:nvPicPr>
        <p:blipFill rotWithShape="1">
          <a:blip r:embed="rId5">
            <a:alphaModFix/>
          </a:blip>
          <a:srcRect b="45438" l="7206" r="48311" t="0"/>
          <a:stretch/>
        </p:blipFill>
        <p:spPr>
          <a:xfrm flipH="1">
            <a:off x="7924801" y="2289174"/>
            <a:ext cx="1219199" cy="28543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34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34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 flipH="1">
            <a:off x="648880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34"/>
          <p:cNvSpPr txBox="1"/>
          <p:nvPr/>
        </p:nvSpPr>
        <p:spPr>
          <a:xfrm>
            <a:off x="2099100" y="3618963"/>
            <a:ext cx="384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/>
              </a:rPr>
              <a:t>Slidesgo</a:t>
            </a:r>
            <a:r>
              <a:rPr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b="1" sz="1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726" name="Google Shape;726;p34"/>
          <p:cNvGrpSpPr/>
          <p:nvPr/>
        </p:nvGrpSpPr>
        <p:grpSpPr>
          <a:xfrm>
            <a:off x="-2067609" y="2015876"/>
            <a:ext cx="13659864" cy="5645817"/>
            <a:chOff x="-2067609" y="2015876"/>
            <a:chExt cx="13659864" cy="5645817"/>
          </a:xfrm>
        </p:grpSpPr>
        <p:pic>
          <p:nvPicPr>
            <p:cNvPr id="727" name="Google Shape;727;p34"/>
            <p:cNvPicPr preferRelativeResize="0"/>
            <p:nvPr/>
          </p:nvPicPr>
          <p:blipFill rotWithShape="1">
            <a:blip r:embed="rId7">
              <a:alphaModFix amt="50000"/>
            </a:blip>
            <a:srcRect b="0" l="0" r="0" t="0"/>
            <a:stretch/>
          </p:blipFill>
          <p:spPr>
            <a:xfrm flipH="1" rot="2277521">
              <a:off x="7359376" y="3473986"/>
              <a:ext cx="3541899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8" name="Google Shape;728;p34"/>
            <p:cNvPicPr preferRelativeResize="0"/>
            <p:nvPr/>
          </p:nvPicPr>
          <p:blipFill rotWithShape="1">
            <a:blip r:embed="rId7">
              <a:alphaModFix amt="50000"/>
            </a:blip>
            <a:srcRect b="0" l="0" r="0" t="0"/>
            <a:stretch/>
          </p:blipFill>
          <p:spPr>
            <a:xfrm flipH="1" rot="-7630549">
              <a:off x="-1388050" y="2741348"/>
              <a:ext cx="3541901" cy="3464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9" name="Google Shape;729;p34"/>
          <p:cNvGrpSpPr/>
          <p:nvPr/>
        </p:nvGrpSpPr>
        <p:grpSpPr>
          <a:xfrm>
            <a:off x="-440475" y="-460056"/>
            <a:ext cx="10005430" cy="2152018"/>
            <a:chOff x="-440475" y="-460056"/>
            <a:chExt cx="10005430" cy="2152018"/>
          </a:xfrm>
        </p:grpSpPr>
        <p:grpSp>
          <p:nvGrpSpPr>
            <p:cNvPr id="730" name="Google Shape;730;p34"/>
            <p:cNvGrpSpPr/>
            <p:nvPr/>
          </p:nvGrpSpPr>
          <p:grpSpPr>
            <a:xfrm>
              <a:off x="7601394" y="-460056"/>
              <a:ext cx="1963562" cy="2058264"/>
              <a:chOff x="7748444" y="-749981"/>
              <a:chExt cx="1963562" cy="2058264"/>
            </a:xfrm>
          </p:grpSpPr>
          <p:pic>
            <p:nvPicPr>
              <p:cNvPr id="731" name="Google Shape;731;p34"/>
              <p:cNvPicPr preferRelativeResize="0"/>
              <p:nvPr/>
            </p:nvPicPr>
            <p:blipFill>
              <a:blip r:embed="rId8">
                <a:alphaModFix amt="50000"/>
              </a:blip>
              <a:stretch>
                <a:fillRect/>
              </a:stretch>
            </p:blipFill>
            <p:spPr>
              <a:xfrm rot="-5400000">
                <a:off x="7726625" y="-728163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32" name="Google Shape;732;p34"/>
              <p:cNvGrpSpPr/>
              <p:nvPr/>
            </p:nvGrpSpPr>
            <p:grpSpPr>
              <a:xfrm>
                <a:off x="8697039" y="990802"/>
                <a:ext cx="344666" cy="317481"/>
                <a:chOff x="7392988" y="4000501"/>
                <a:chExt cx="2193925" cy="2020888"/>
              </a:xfrm>
            </p:grpSpPr>
            <p:sp>
              <p:nvSpPr>
                <p:cNvPr id="733" name="Google Shape;733;p34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34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34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34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7" name="Google Shape;737;p34"/>
              <p:cNvGrpSpPr/>
              <p:nvPr/>
            </p:nvGrpSpPr>
            <p:grpSpPr>
              <a:xfrm>
                <a:off x="8711995" y="-283402"/>
                <a:ext cx="314775" cy="315031"/>
                <a:chOff x="2587625" y="3803651"/>
                <a:chExt cx="1947862" cy="1949451"/>
              </a:xfrm>
            </p:grpSpPr>
            <p:sp>
              <p:nvSpPr>
                <p:cNvPr id="738" name="Google Shape;738;p34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34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0" name="Google Shape;740;p34"/>
              <p:cNvGrpSpPr/>
              <p:nvPr/>
            </p:nvGrpSpPr>
            <p:grpSpPr>
              <a:xfrm>
                <a:off x="8691099" y="332490"/>
                <a:ext cx="356556" cy="357432"/>
                <a:chOff x="5157788" y="3706813"/>
                <a:chExt cx="1936749" cy="1941513"/>
              </a:xfrm>
            </p:grpSpPr>
            <p:sp>
              <p:nvSpPr>
                <p:cNvPr id="741" name="Google Shape;741;p34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p34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34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34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Google Shape;745;p34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p34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34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8" name="Google Shape;748;p34"/>
              <p:cNvGrpSpPr/>
              <p:nvPr/>
            </p:nvGrpSpPr>
            <p:grpSpPr>
              <a:xfrm>
                <a:off x="8134700" y="650849"/>
                <a:ext cx="354895" cy="366891"/>
                <a:chOff x="2470150" y="803276"/>
                <a:chExt cx="1925637" cy="1990725"/>
              </a:xfrm>
            </p:grpSpPr>
            <p:sp>
              <p:nvSpPr>
                <p:cNvPr id="749" name="Google Shape;749;p34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34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34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2" name="Google Shape;752;p34"/>
              <p:cNvGrpSpPr/>
              <p:nvPr/>
            </p:nvGrpSpPr>
            <p:grpSpPr>
              <a:xfrm>
                <a:off x="8148634" y="33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753" name="Google Shape;753;p34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rect b="b" l="l" r="r" t="t"/>
                  <a:pathLst>
                    <a:path extrusionOk="0" h="36" w="19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34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rect b="b" l="l" r="r" t="t"/>
                  <a:pathLst>
                    <a:path extrusionOk="0" h="296" w="255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34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rect b="b" l="l" r="r" t="t"/>
                  <a:pathLst>
                    <a:path extrusionOk="0" h="38" w="257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34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rect b="b" l="l" r="r" t="t"/>
                  <a:pathLst>
                    <a:path extrusionOk="0" h="231" w="22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34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rect b="b" l="l" r="r" t="t"/>
                  <a:pathLst>
                    <a:path extrusionOk="0" h="35" w="268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34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rect b="b" l="l" r="r" t="t"/>
                  <a:pathLst>
                    <a:path extrusionOk="0" h="36" w="258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34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rect b="b" l="l" r="r" t="t"/>
                  <a:pathLst>
                    <a:path extrusionOk="0" h="90" w="31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34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rect b="b" l="l" r="r" t="t"/>
                  <a:pathLst>
                    <a:path extrusionOk="0" h="124" w="3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34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rect b="b" l="l" r="r" t="t"/>
                  <a:pathLst>
                    <a:path extrusionOk="0" h="171" w="3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62" name="Google Shape;762;p34"/>
            <p:cNvGrpSpPr/>
            <p:nvPr/>
          </p:nvGrpSpPr>
          <p:grpSpPr>
            <a:xfrm>
              <a:off x="-440475" y="-271600"/>
              <a:ext cx="2007199" cy="1963562"/>
              <a:chOff x="7427175" y="3805950"/>
              <a:chExt cx="2007199" cy="1963562"/>
            </a:xfrm>
          </p:grpSpPr>
          <p:pic>
            <p:nvPicPr>
              <p:cNvPr id="763" name="Google Shape;763;p34"/>
              <p:cNvPicPr preferRelativeResize="0"/>
              <p:nvPr/>
            </p:nvPicPr>
            <p:blipFill>
              <a:blip r:embed="rId8">
                <a:alphaModFix amt="50000"/>
              </a:blip>
              <a:stretch>
                <a:fillRect/>
              </a:stretch>
            </p:blipFill>
            <p:spPr>
              <a:xfrm>
                <a:off x="7427175" y="3805950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64" name="Google Shape;764;p34"/>
              <p:cNvGrpSpPr/>
              <p:nvPr/>
            </p:nvGrpSpPr>
            <p:grpSpPr>
              <a:xfrm>
                <a:off x="7684576" y="4187077"/>
                <a:ext cx="344666" cy="317481"/>
                <a:chOff x="7392988" y="4000501"/>
                <a:chExt cx="2193925" cy="2020888"/>
              </a:xfrm>
            </p:grpSpPr>
            <p:sp>
              <p:nvSpPr>
                <p:cNvPr id="765" name="Google Shape;765;p34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34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34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34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9" name="Google Shape;769;p34"/>
              <p:cNvGrpSpPr/>
              <p:nvPr/>
            </p:nvGrpSpPr>
            <p:grpSpPr>
              <a:xfrm>
                <a:off x="8322158" y="4188298"/>
                <a:ext cx="314775" cy="315031"/>
                <a:chOff x="2587625" y="3803651"/>
                <a:chExt cx="1947862" cy="1949451"/>
              </a:xfrm>
            </p:grpSpPr>
            <p:sp>
              <p:nvSpPr>
                <p:cNvPr id="770" name="Google Shape;770;p34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34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2" name="Google Shape;772;p34"/>
              <p:cNvGrpSpPr/>
              <p:nvPr/>
            </p:nvGrpSpPr>
            <p:grpSpPr>
              <a:xfrm>
                <a:off x="7958137" y="4710338"/>
                <a:ext cx="405749" cy="405417"/>
                <a:chOff x="5448300" y="858838"/>
                <a:chExt cx="1936750" cy="1935163"/>
              </a:xfrm>
            </p:grpSpPr>
            <p:sp>
              <p:nvSpPr>
                <p:cNvPr id="773" name="Google Shape;773;p34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rect b="b" l="l" r="r" t="t"/>
                  <a:pathLst>
                    <a:path extrusionOk="0" h="259" w="255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34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rect b="b" l="l" r="r" t="t"/>
                  <a:pathLst>
                    <a:path extrusionOk="0" h="29" w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34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rect b="b" l="l" r="r" t="t"/>
                  <a:pathLst>
                    <a:path extrusionOk="0" h="225" w="10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34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rect b="b" l="l" r="r" t="t"/>
                  <a:pathLst>
                    <a:path extrusionOk="0" h="130" w="208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34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rect b="b" l="l" r="r" t="t"/>
                  <a:pathLst>
                    <a:path extrusionOk="0" h="135" w="208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78" name="Google Shape;778;p34"/>
          <p:cNvSpPr txBox="1"/>
          <p:nvPr>
            <p:ph type="title"/>
          </p:nvPr>
        </p:nvSpPr>
        <p:spPr>
          <a:xfrm>
            <a:off x="2099100" y="539488"/>
            <a:ext cx="38424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9" name="Google Shape;779;p34"/>
          <p:cNvSpPr txBox="1"/>
          <p:nvPr>
            <p:ph idx="1" type="subTitle"/>
          </p:nvPr>
        </p:nvSpPr>
        <p:spPr>
          <a:xfrm>
            <a:off x="2099100" y="1592097"/>
            <a:ext cx="38424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35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35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>
            <a:off x="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3" name="Google Shape;783;p35"/>
          <p:cNvGrpSpPr/>
          <p:nvPr/>
        </p:nvGrpSpPr>
        <p:grpSpPr>
          <a:xfrm>
            <a:off x="-1317551" y="-1764187"/>
            <a:ext cx="12139827" cy="8644226"/>
            <a:chOff x="-1317551" y="-1764187"/>
            <a:chExt cx="12139827" cy="8644226"/>
          </a:xfrm>
        </p:grpSpPr>
        <p:pic>
          <p:nvPicPr>
            <p:cNvPr id="784" name="Google Shape;784;p35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1120938">
              <a:off x="6818751" y="-1288200"/>
              <a:ext cx="3541899" cy="3464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5" name="Google Shape;785;p35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4680349">
              <a:off x="-1025849" y="3055277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6" name="Google Shape;786;p35"/>
          <p:cNvGrpSpPr/>
          <p:nvPr/>
        </p:nvGrpSpPr>
        <p:grpSpPr>
          <a:xfrm>
            <a:off x="-812831" y="-464094"/>
            <a:ext cx="10247205" cy="6233605"/>
            <a:chOff x="-812831" y="-464094"/>
            <a:chExt cx="10247205" cy="6233605"/>
          </a:xfrm>
        </p:grpSpPr>
        <p:grpSp>
          <p:nvGrpSpPr>
            <p:cNvPr id="787" name="Google Shape;787;p35"/>
            <p:cNvGrpSpPr/>
            <p:nvPr/>
          </p:nvGrpSpPr>
          <p:grpSpPr>
            <a:xfrm>
              <a:off x="-812831" y="-464094"/>
              <a:ext cx="1963562" cy="2007199"/>
              <a:chOff x="-812831" y="-464094"/>
              <a:chExt cx="1963562" cy="2007199"/>
            </a:xfrm>
          </p:grpSpPr>
          <p:pic>
            <p:nvPicPr>
              <p:cNvPr id="788" name="Google Shape;788;p35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5400000">
                <a:off x="-834650" y="-44227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89" name="Google Shape;789;p35"/>
              <p:cNvGrpSpPr/>
              <p:nvPr/>
            </p:nvGrpSpPr>
            <p:grpSpPr>
              <a:xfrm>
                <a:off x="432509" y="425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790" name="Google Shape;790;p35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rect b="b" l="l" r="r" t="t"/>
                  <a:pathLst>
                    <a:path extrusionOk="0" h="36" w="19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35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rect b="b" l="l" r="r" t="t"/>
                  <a:pathLst>
                    <a:path extrusionOk="0" h="296" w="255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35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rect b="b" l="l" r="r" t="t"/>
                  <a:pathLst>
                    <a:path extrusionOk="0" h="38" w="257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35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rect b="b" l="l" r="r" t="t"/>
                  <a:pathLst>
                    <a:path extrusionOk="0" h="231" w="22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35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rect b="b" l="l" r="r" t="t"/>
                  <a:pathLst>
                    <a:path extrusionOk="0" h="35" w="268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35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rect b="b" l="l" r="r" t="t"/>
                  <a:pathLst>
                    <a:path extrusionOk="0" h="36" w="258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35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rect b="b" l="l" r="r" t="t"/>
                  <a:pathLst>
                    <a:path extrusionOk="0" h="90" w="31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35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rect b="b" l="l" r="r" t="t"/>
                  <a:pathLst>
                    <a:path extrusionOk="0" h="124" w="3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35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rect b="b" l="l" r="r" t="t"/>
                  <a:pathLst>
                    <a:path extrusionOk="0" h="171" w="3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9" name="Google Shape;799;p35"/>
              <p:cNvGrpSpPr/>
              <p:nvPr/>
            </p:nvGrpSpPr>
            <p:grpSpPr>
              <a:xfrm>
                <a:off x="475773" y="1088819"/>
                <a:ext cx="268433" cy="269094"/>
                <a:chOff x="5157788" y="3706813"/>
                <a:chExt cx="1936749" cy="1941513"/>
              </a:xfrm>
            </p:grpSpPr>
            <p:sp>
              <p:nvSpPr>
                <p:cNvPr id="800" name="Google Shape;800;p35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35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35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35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35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35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35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07" name="Google Shape;807;p35"/>
              <p:cNvGrpSpPr/>
              <p:nvPr/>
            </p:nvGrpSpPr>
            <p:grpSpPr>
              <a:xfrm>
                <a:off x="-163800" y="693721"/>
                <a:ext cx="399570" cy="413075"/>
                <a:chOff x="2470150" y="803276"/>
                <a:chExt cx="1925637" cy="1990725"/>
              </a:xfrm>
            </p:grpSpPr>
            <p:sp>
              <p:nvSpPr>
                <p:cNvPr id="808" name="Google Shape;808;p35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35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35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11" name="Google Shape;811;p35"/>
            <p:cNvGrpSpPr/>
            <p:nvPr/>
          </p:nvGrpSpPr>
          <p:grpSpPr>
            <a:xfrm>
              <a:off x="7427175" y="3805950"/>
              <a:ext cx="2007199" cy="1963562"/>
              <a:chOff x="7427175" y="3805950"/>
              <a:chExt cx="2007199" cy="1963562"/>
            </a:xfrm>
          </p:grpSpPr>
          <p:pic>
            <p:nvPicPr>
              <p:cNvPr id="812" name="Google Shape;812;p35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7427175" y="3805950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13" name="Google Shape;813;p35"/>
              <p:cNvGrpSpPr/>
              <p:nvPr/>
            </p:nvGrpSpPr>
            <p:grpSpPr>
              <a:xfrm>
                <a:off x="7684576" y="4187077"/>
                <a:ext cx="344666" cy="317481"/>
                <a:chOff x="7392988" y="4000501"/>
                <a:chExt cx="2193925" cy="2020888"/>
              </a:xfrm>
            </p:grpSpPr>
            <p:sp>
              <p:nvSpPr>
                <p:cNvPr id="814" name="Google Shape;814;p35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35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35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35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8" name="Google Shape;818;p35"/>
              <p:cNvGrpSpPr/>
              <p:nvPr/>
            </p:nvGrpSpPr>
            <p:grpSpPr>
              <a:xfrm>
                <a:off x="8322158" y="4188298"/>
                <a:ext cx="314775" cy="315031"/>
                <a:chOff x="2587625" y="3803651"/>
                <a:chExt cx="1947862" cy="1949451"/>
              </a:xfrm>
            </p:grpSpPr>
            <p:sp>
              <p:nvSpPr>
                <p:cNvPr id="819" name="Google Shape;819;p35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35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1" name="Google Shape;821;p35"/>
              <p:cNvGrpSpPr/>
              <p:nvPr/>
            </p:nvGrpSpPr>
            <p:grpSpPr>
              <a:xfrm>
                <a:off x="7958137" y="4710338"/>
                <a:ext cx="405749" cy="405417"/>
                <a:chOff x="5448300" y="858838"/>
                <a:chExt cx="1936750" cy="1935163"/>
              </a:xfrm>
            </p:grpSpPr>
            <p:sp>
              <p:nvSpPr>
                <p:cNvPr id="822" name="Google Shape;822;p35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rect b="b" l="l" r="r" t="t"/>
                  <a:pathLst>
                    <a:path extrusionOk="0" h="259" w="255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35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rect b="b" l="l" r="r" t="t"/>
                  <a:pathLst>
                    <a:path extrusionOk="0" h="29" w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35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rect b="b" l="l" r="r" t="t"/>
                  <a:pathLst>
                    <a:path extrusionOk="0" h="225" w="10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5" name="Google Shape;825;p35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rect b="b" l="l" r="r" t="t"/>
                  <a:pathLst>
                    <a:path extrusionOk="0" h="130" w="208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35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rect b="b" l="l" r="r" t="t"/>
                  <a:pathLst>
                    <a:path extrusionOk="0" h="135" w="208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36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36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rot="10800000">
            <a:off x="7924801" y="-76201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0" name="Google Shape;830;p36"/>
          <p:cNvGrpSpPr/>
          <p:nvPr/>
        </p:nvGrpSpPr>
        <p:grpSpPr>
          <a:xfrm>
            <a:off x="-1232550" y="-442275"/>
            <a:ext cx="2007199" cy="1963562"/>
            <a:chOff x="-1232550" y="-442275"/>
            <a:chExt cx="2007199" cy="1963562"/>
          </a:xfrm>
        </p:grpSpPr>
        <p:pic>
          <p:nvPicPr>
            <p:cNvPr id="831" name="Google Shape;831;p36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-1232550" y="-442275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32" name="Google Shape;832;p36"/>
            <p:cNvGrpSpPr/>
            <p:nvPr/>
          </p:nvGrpSpPr>
          <p:grpSpPr>
            <a:xfrm>
              <a:off x="-111386" y="413143"/>
              <a:ext cx="489610" cy="489209"/>
              <a:chOff x="5448300" y="858838"/>
              <a:chExt cx="1936750" cy="1935163"/>
            </a:xfrm>
          </p:grpSpPr>
          <p:sp>
            <p:nvSpPr>
              <p:cNvPr id="833" name="Google Shape;833;p36"/>
              <p:cNvSpPr/>
              <p:nvPr/>
            </p:nvSpPr>
            <p:spPr>
              <a:xfrm>
                <a:off x="5937250" y="858838"/>
                <a:ext cx="962025" cy="977900"/>
              </a:xfrm>
              <a:custGeom>
                <a:rect b="b" l="l" r="r" t="t"/>
                <a:pathLst>
                  <a:path extrusionOk="0" h="259" w="255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6367463" y="1300163"/>
                <a:ext cx="98425" cy="109537"/>
              </a:xfrm>
              <a:custGeom>
                <a:rect b="b" l="l" r="r" t="t"/>
                <a:pathLst>
                  <a:path extrusionOk="0" h="29" w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6216650" y="1944688"/>
                <a:ext cx="395287" cy="849313"/>
              </a:xfrm>
              <a:custGeom>
                <a:rect b="b" l="l" r="r" t="t"/>
                <a:pathLst>
                  <a:path extrusionOk="0" h="225" w="10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5448300" y="1752600"/>
                <a:ext cx="782637" cy="490537"/>
              </a:xfrm>
              <a:custGeom>
                <a:rect b="b" l="l" r="r" t="t"/>
                <a:pathLst>
                  <a:path extrusionOk="0" h="130" w="208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6600825" y="1733550"/>
                <a:ext cx="784225" cy="509588"/>
              </a:xfrm>
              <a:custGeom>
                <a:rect b="b" l="l" r="r" t="t"/>
                <a:pathLst>
                  <a:path extrusionOk="0" h="135" w="208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8" name="Google Shape;838;p36"/>
            <p:cNvGrpSpPr/>
            <p:nvPr/>
          </p:nvGrpSpPr>
          <p:grpSpPr>
            <a:xfrm>
              <a:off x="283076" y="-76198"/>
              <a:ext cx="344666" cy="317481"/>
              <a:chOff x="7392988" y="4000501"/>
              <a:chExt cx="2193925" cy="2020888"/>
            </a:xfrm>
          </p:grpSpPr>
          <p:sp>
            <p:nvSpPr>
              <p:cNvPr id="839" name="Google Shape;839;p36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43" name="Google Shape;843;p36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 rot="5829584">
            <a:off x="-1656398" y="3238387"/>
            <a:ext cx="3541898" cy="346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7"/>
          <p:cNvSpPr txBox="1"/>
          <p:nvPr>
            <p:ph type="ctrTitle"/>
          </p:nvPr>
        </p:nvSpPr>
        <p:spPr>
          <a:xfrm>
            <a:off x="2007750" y="982225"/>
            <a:ext cx="6862200" cy="24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Adaptive Weighted Voting KNN: A Hybrid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Method for Mixed Data</a:t>
            </a:r>
            <a:endParaRPr/>
          </a:p>
        </p:txBody>
      </p:sp>
      <p:sp>
        <p:nvSpPr>
          <p:cNvPr id="849" name="Google Shape;849;p37"/>
          <p:cNvSpPr txBox="1"/>
          <p:nvPr>
            <p:ph idx="1" type="subTitle"/>
          </p:nvPr>
        </p:nvSpPr>
        <p:spPr>
          <a:xfrm>
            <a:off x="2007750" y="3416238"/>
            <a:ext cx="5364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Marina Lin, Clinton Morimoto</a:t>
            </a:r>
            <a:endParaRPr/>
          </a:p>
        </p:txBody>
      </p:sp>
      <p:cxnSp>
        <p:nvCxnSpPr>
          <p:cNvPr id="850" name="Google Shape;850;p37"/>
          <p:cNvCxnSpPr/>
          <p:nvPr/>
        </p:nvCxnSpPr>
        <p:spPr>
          <a:xfrm>
            <a:off x="2104775" y="3416250"/>
            <a:ext cx="606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1" name="Google Shape;851;p37"/>
          <p:cNvGrpSpPr/>
          <p:nvPr/>
        </p:nvGrpSpPr>
        <p:grpSpPr>
          <a:xfrm>
            <a:off x="7427175" y="-143725"/>
            <a:ext cx="2007199" cy="1963562"/>
            <a:chOff x="7427175" y="-524725"/>
            <a:chExt cx="2007199" cy="1963562"/>
          </a:xfrm>
        </p:grpSpPr>
        <p:pic>
          <p:nvPicPr>
            <p:cNvPr id="852" name="Google Shape;852;p37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427175" y="-524725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3" name="Google Shape;853;p37"/>
            <p:cNvGrpSpPr/>
            <p:nvPr/>
          </p:nvGrpSpPr>
          <p:grpSpPr>
            <a:xfrm>
              <a:off x="8307201" y="993777"/>
              <a:ext cx="344666" cy="317481"/>
              <a:chOff x="7392988" y="4000501"/>
              <a:chExt cx="2193925" cy="2020888"/>
            </a:xfrm>
          </p:grpSpPr>
          <p:sp>
            <p:nvSpPr>
              <p:cNvPr id="854" name="Google Shape;854;p37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7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7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8" name="Google Shape;858;p37"/>
            <p:cNvGrpSpPr/>
            <p:nvPr/>
          </p:nvGrpSpPr>
          <p:grpSpPr>
            <a:xfrm>
              <a:off x="7651833" y="-116002"/>
              <a:ext cx="314775" cy="315031"/>
              <a:chOff x="2587625" y="3803651"/>
              <a:chExt cx="1947862" cy="1949451"/>
            </a:xfrm>
          </p:grpSpPr>
          <p:sp>
            <p:nvSpPr>
              <p:cNvPr id="859" name="Google Shape;859;p37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7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1" name="Google Shape;861;p37"/>
            <p:cNvGrpSpPr/>
            <p:nvPr/>
          </p:nvGrpSpPr>
          <p:grpSpPr>
            <a:xfrm>
              <a:off x="7985984" y="411843"/>
              <a:ext cx="327048" cy="318787"/>
              <a:chOff x="7593013" y="858838"/>
              <a:chExt cx="2011362" cy="1960563"/>
            </a:xfrm>
          </p:grpSpPr>
          <p:sp>
            <p:nvSpPr>
              <p:cNvPr id="862" name="Google Shape;862;p37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rect b="b" l="l" r="r" t="t"/>
                <a:pathLst>
                  <a:path extrusionOk="0" h="36" w="19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7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rect b="b" l="l" r="r" t="t"/>
                <a:pathLst>
                  <a:path extrusionOk="0" h="296" w="255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37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rect b="b" l="l" r="r" t="t"/>
                <a:pathLst>
                  <a:path extrusionOk="0" h="38" w="257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37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rect b="b" l="l" r="r" t="t"/>
                <a:pathLst>
                  <a:path extrusionOk="0" h="231" w="22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7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rect b="b" l="l" r="r" t="t"/>
                <a:pathLst>
                  <a:path extrusionOk="0" h="35" w="268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rect b="b" l="l" r="r" t="t"/>
                <a:pathLst>
                  <a:path extrusionOk="0" h="36" w="258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7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rect b="b" l="l" r="r" t="t"/>
                <a:pathLst>
                  <a:path extrusionOk="0" h="90" w="31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7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rect b="b" l="l" r="r" t="t"/>
                <a:pathLst>
                  <a:path extrusionOk="0" h="124" w="3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7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rect b="b" l="l" r="r" t="t"/>
                <a:pathLst>
                  <a:path extrusionOk="0" h="171" w="3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pic>
        <p:nvPicPr>
          <p:cNvPr id="943" name="Google Shape;9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107150"/>
            <a:ext cx="70030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Algorithm for Mixed Data</a:t>
            </a:r>
            <a:endParaRPr/>
          </a:p>
        </p:txBody>
      </p:sp>
      <p:pic>
        <p:nvPicPr>
          <p:cNvPr id="949" name="Google Shape;9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375" y="1070500"/>
            <a:ext cx="523875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47"/>
          <p:cNvSpPr txBox="1"/>
          <p:nvPr/>
        </p:nvSpPr>
        <p:spPr>
          <a:xfrm>
            <a:off x="310825" y="1182875"/>
            <a:ext cx="3441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Three classes, 𝐶={𝐶₁, 𝐶₂, 𝐶₃}.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Points from each class are: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𝐶₁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=(3,3,𝐶,𝐷)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𝐶₂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=(6,6,𝐴,𝐵)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𝐶₃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=(9,4,𝐴,𝐵)</a:t>
            </a:r>
            <a:endParaRPr/>
          </a:p>
        </p:txBody>
      </p:sp>
      <p:sp>
        <p:nvSpPr>
          <p:cNvPr id="951" name="Google Shape;951;p47"/>
          <p:cNvSpPr/>
          <p:nvPr/>
        </p:nvSpPr>
        <p:spPr>
          <a:xfrm>
            <a:off x="3881525" y="1123175"/>
            <a:ext cx="2089200" cy="96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KNN Algorithm for Mixed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7" name="Google Shape;95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50" y="1070500"/>
            <a:ext cx="523875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48"/>
          <p:cNvSpPr txBox="1"/>
          <p:nvPr/>
        </p:nvSpPr>
        <p:spPr>
          <a:xfrm>
            <a:off x="211250" y="1017725"/>
            <a:ext cx="3485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alculates distance with each point to find the class  to which 𝑋ᵢ = (5, 3, A, B) is assigned.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distance about the numerical attribute of 𝑋ᵢ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𝐶₁, 𝐶₂, 𝐶₃ is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(3−5)^2+(3−3)^2=4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(6−5)^2+(6−3)^2=10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(9−5)^2+(4−3)^2=17.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9" name="Google Shape;959;p48"/>
          <p:cNvSpPr/>
          <p:nvPr/>
        </p:nvSpPr>
        <p:spPr>
          <a:xfrm>
            <a:off x="3652925" y="1123175"/>
            <a:ext cx="2089200" cy="96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KNN Algorithm for Mixed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5" name="Google Shape;9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50" y="1070500"/>
            <a:ext cx="523875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p49"/>
          <p:cNvSpPr txBox="1"/>
          <p:nvPr/>
        </p:nvSpPr>
        <p:spPr>
          <a:xfrm>
            <a:off x="241450" y="1349725"/>
            <a:ext cx="3358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distance about the categorical attribute of 𝑋ᵢ and 𝐶₁, 𝐶₂, 𝐶₃ is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+1=2 ∵C≠A, 𝐷≠B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 +0=0 ∵A=A, B=B,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total distance of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𝑋ᵢ  to 𝐶₁, 𝐶₂, 𝐶₃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6, 10, and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17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respectively.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7" name="Google Shape;967;p49"/>
          <p:cNvSpPr/>
          <p:nvPr/>
        </p:nvSpPr>
        <p:spPr>
          <a:xfrm>
            <a:off x="3675650" y="1133675"/>
            <a:ext cx="2045400" cy="9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</a:t>
            </a:r>
            <a:endParaRPr/>
          </a:p>
        </p:txBody>
      </p:sp>
      <p:sp>
        <p:nvSpPr>
          <p:cNvPr id="973" name="Google Shape;973;p50"/>
          <p:cNvSpPr txBox="1"/>
          <p:nvPr/>
        </p:nvSpPr>
        <p:spPr>
          <a:xfrm>
            <a:off x="620950" y="1017725"/>
            <a:ext cx="403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Mahalanobis distance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4" name="Google Shape;9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50" y="1555800"/>
            <a:ext cx="4235503" cy="3282899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50"/>
          <p:cNvSpPr txBox="1"/>
          <p:nvPr/>
        </p:nvSpPr>
        <p:spPr>
          <a:xfrm>
            <a:off x="5017525" y="1555800"/>
            <a:ext cx="3801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Weight Minority Label Higher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Accumulate weights for each class c among the k-nearest neighbors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Assign the class with the highest accumulated weight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6" name="Google Shape;976;p50"/>
          <p:cNvSpPr txBox="1"/>
          <p:nvPr/>
        </p:nvSpPr>
        <p:spPr>
          <a:xfrm>
            <a:off x="4841775" y="1017725"/>
            <a:ext cx="39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Weighted Voting 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pic>
        <p:nvPicPr>
          <p:cNvPr id="982" name="Google Shape;982;p51"/>
          <p:cNvPicPr preferRelativeResize="0"/>
          <p:nvPr/>
        </p:nvPicPr>
        <p:blipFill rotWithShape="1">
          <a:blip r:embed="rId3">
            <a:alphaModFix/>
          </a:blip>
          <a:srcRect b="0" l="0" r="0" t="1594"/>
          <a:stretch/>
        </p:blipFill>
        <p:spPr>
          <a:xfrm>
            <a:off x="1674450" y="1081175"/>
            <a:ext cx="5664724" cy="392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2"/>
          <p:cNvSpPr txBox="1"/>
          <p:nvPr>
            <p:ph type="title"/>
          </p:nvPr>
        </p:nvSpPr>
        <p:spPr>
          <a:xfrm>
            <a:off x="1864950" y="2179350"/>
            <a:ext cx="54141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88" name="Google Shape;988;p52"/>
          <p:cNvSpPr txBox="1"/>
          <p:nvPr>
            <p:ph idx="2" type="title"/>
          </p:nvPr>
        </p:nvSpPr>
        <p:spPr>
          <a:xfrm>
            <a:off x="1864950" y="1337550"/>
            <a:ext cx="1474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89" name="Google Shape;989;p52"/>
          <p:cNvSpPr txBox="1"/>
          <p:nvPr>
            <p:ph idx="4294967295" type="subTitle"/>
          </p:nvPr>
        </p:nvSpPr>
        <p:spPr>
          <a:xfrm>
            <a:off x="1864950" y="3153575"/>
            <a:ext cx="57288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Performance of our proposed algorithm. 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pic>
        <p:nvPicPr>
          <p:cNvPr id="995" name="Google Shape;99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600" y="1180625"/>
            <a:ext cx="668655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53"/>
          <p:cNvSpPr txBox="1"/>
          <p:nvPr/>
        </p:nvSpPr>
        <p:spPr>
          <a:xfrm>
            <a:off x="6464850" y="718925"/>
            <a:ext cx="13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  = 85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KNN w/Euclidean</a:t>
            </a:r>
            <a:endParaRPr/>
          </a:p>
        </p:txBody>
      </p:sp>
      <p:pic>
        <p:nvPicPr>
          <p:cNvPr id="1002" name="Google Shape;100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125" y="1159725"/>
            <a:ext cx="4303890" cy="382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915" y="1159725"/>
            <a:ext cx="43450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5"/>
          <p:cNvSpPr txBox="1"/>
          <p:nvPr>
            <p:ph type="title"/>
          </p:nvPr>
        </p:nvSpPr>
        <p:spPr>
          <a:xfrm>
            <a:off x="325400" y="445025"/>
            <a:ext cx="86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Mixed KNN w/Mahalanobis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9" name="Google Shape;100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075" y="1170125"/>
            <a:ext cx="435843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30" y="1174775"/>
            <a:ext cx="4328369" cy="381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8"/>
          <p:cNvSpPr txBox="1"/>
          <p:nvPr>
            <p:ph type="title"/>
          </p:nvPr>
        </p:nvSpPr>
        <p:spPr>
          <a:xfrm>
            <a:off x="720000" y="700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76" name="Google Shape;876;p38"/>
          <p:cNvSpPr txBox="1"/>
          <p:nvPr>
            <p:ph idx="2" type="title"/>
          </p:nvPr>
        </p:nvSpPr>
        <p:spPr>
          <a:xfrm>
            <a:off x="720000" y="1496000"/>
            <a:ext cx="10275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7" name="Google Shape;877;p38"/>
          <p:cNvSpPr txBox="1"/>
          <p:nvPr>
            <p:ph idx="3" type="title"/>
          </p:nvPr>
        </p:nvSpPr>
        <p:spPr>
          <a:xfrm>
            <a:off x="4759486" y="3059389"/>
            <a:ext cx="10275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78" name="Google Shape;878;p38"/>
          <p:cNvSpPr txBox="1"/>
          <p:nvPr>
            <p:ph idx="4" type="title"/>
          </p:nvPr>
        </p:nvSpPr>
        <p:spPr>
          <a:xfrm>
            <a:off x="4759486" y="1496000"/>
            <a:ext cx="10275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79" name="Google Shape;879;p38"/>
          <p:cNvSpPr txBox="1"/>
          <p:nvPr>
            <p:ph idx="6" type="title"/>
          </p:nvPr>
        </p:nvSpPr>
        <p:spPr>
          <a:xfrm>
            <a:off x="720008" y="3059406"/>
            <a:ext cx="10275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80" name="Google Shape;880;p38"/>
          <p:cNvSpPr txBox="1"/>
          <p:nvPr>
            <p:ph idx="1" type="subTitle"/>
          </p:nvPr>
        </p:nvSpPr>
        <p:spPr>
          <a:xfrm>
            <a:off x="720000" y="2048683"/>
            <a:ext cx="35418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881" name="Google Shape;881;p38"/>
          <p:cNvSpPr txBox="1"/>
          <p:nvPr>
            <p:ph idx="8" type="subTitle"/>
          </p:nvPr>
        </p:nvSpPr>
        <p:spPr>
          <a:xfrm>
            <a:off x="4759486" y="2048683"/>
            <a:ext cx="35418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</a:t>
            </a:r>
            <a:endParaRPr sz="3000"/>
          </a:p>
        </p:txBody>
      </p:sp>
      <p:sp>
        <p:nvSpPr>
          <p:cNvPr id="882" name="Google Shape;882;p38"/>
          <p:cNvSpPr txBox="1"/>
          <p:nvPr>
            <p:ph idx="9" type="subTitle"/>
          </p:nvPr>
        </p:nvSpPr>
        <p:spPr>
          <a:xfrm>
            <a:off x="720008" y="3612089"/>
            <a:ext cx="35418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METHODOLOGY</a:t>
            </a:r>
            <a:endParaRPr sz="3000"/>
          </a:p>
        </p:txBody>
      </p:sp>
      <p:sp>
        <p:nvSpPr>
          <p:cNvPr id="883" name="Google Shape;883;p38"/>
          <p:cNvSpPr txBox="1"/>
          <p:nvPr>
            <p:ph idx="13" type="subTitle"/>
          </p:nvPr>
        </p:nvSpPr>
        <p:spPr>
          <a:xfrm>
            <a:off x="4759486" y="3612164"/>
            <a:ext cx="35418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Comparison</a:t>
            </a:r>
            <a:endParaRPr/>
          </a:p>
        </p:txBody>
      </p:sp>
      <p:sp>
        <p:nvSpPr>
          <p:cNvPr id="1016" name="Google Shape;1016;p56"/>
          <p:cNvSpPr txBox="1"/>
          <p:nvPr/>
        </p:nvSpPr>
        <p:spPr>
          <a:xfrm>
            <a:off x="2855175" y="4408700"/>
            <a:ext cx="333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= approved, 0 = rejected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7" name="Google Shape;10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1332075"/>
            <a:ext cx="88582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3" name="Google Shape;1023;p57"/>
          <p:cNvSpPr txBox="1"/>
          <p:nvPr/>
        </p:nvSpPr>
        <p:spPr>
          <a:xfrm>
            <a:off x="458125" y="1396100"/>
            <a:ext cx="830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Developed a new Hybrid KNN Clustering Method for Mixed Data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Mixing Two Techniques for improved performance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Adaptive Weighted Voting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Mahalanobis Distance Metric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Improvement in Accuracy, F1-Score, and achieved good balance for other metrics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8"/>
          <p:cNvSpPr txBox="1"/>
          <p:nvPr/>
        </p:nvSpPr>
        <p:spPr>
          <a:xfrm>
            <a:off x="1957975" y="1740600"/>
            <a:ext cx="5128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Great Vibes"/>
                <a:ea typeface="Great Vibes"/>
                <a:cs typeface="Great Vibes"/>
                <a:sym typeface="Great Vibes"/>
              </a:rPr>
              <a:t>Thank you!</a:t>
            </a:r>
            <a:endParaRPr sz="9600">
              <a:solidFill>
                <a:schemeClr val="dk1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9"/>
          <p:cNvSpPr txBox="1"/>
          <p:nvPr>
            <p:ph type="title"/>
          </p:nvPr>
        </p:nvSpPr>
        <p:spPr>
          <a:xfrm>
            <a:off x="1864950" y="2179350"/>
            <a:ext cx="54141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89" name="Google Shape;889;p39"/>
          <p:cNvSpPr txBox="1"/>
          <p:nvPr>
            <p:ph idx="2" type="title"/>
          </p:nvPr>
        </p:nvSpPr>
        <p:spPr>
          <a:xfrm>
            <a:off x="1864950" y="1337550"/>
            <a:ext cx="1474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0" name="Google Shape;890;p39"/>
          <p:cNvSpPr txBox="1"/>
          <p:nvPr>
            <p:ph idx="4294967295" type="subTitle"/>
          </p:nvPr>
        </p:nvSpPr>
        <p:spPr>
          <a:xfrm>
            <a:off x="1864950" y="3153576"/>
            <a:ext cx="30288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Primary Problem &amp; Motivation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96" name="Google Shape;896;p40"/>
          <p:cNvSpPr txBox="1"/>
          <p:nvPr>
            <p:ph idx="5" type="subTitle"/>
          </p:nvPr>
        </p:nvSpPr>
        <p:spPr>
          <a:xfrm>
            <a:off x="720000" y="1141525"/>
            <a:ext cx="7518000" cy="11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Loan Approval</a:t>
            </a:r>
            <a:endParaRPr b="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/>
              <a:t>I</a:t>
            </a:r>
            <a:r>
              <a:rPr b="0" lang="en"/>
              <a:t>mpacts individuals’ access to funds and institutions’ ability to manage risk</a:t>
            </a:r>
            <a:endParaRPr/>
          </a:p>
        </p:txBody>
      </p:sp>
      <p:sp>
        <p:nvSpPr>
          <p:cNvPr id="897" name="Google Shape;897;p40"/>
          <p:cNvSpPr txBox="1"/>
          <p:nvPr/>
        </p:nvSpPr>
        <p:spPr>
          <a:xfrm>
            <a:off x="1599325" y="2540625"/>
            <a:ext cx="193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Misjudgments 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40"/>
          <p:cNvSpPr txBox="1"/>
          <p:nvPr/>
        </p:nvSpPr>
        <p:spPr>
          <a:xfrm>
            <a:off x="4767825" y="2402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ignificant financial losses for institutions 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40"/>
          <p:cNvSpPr txBox="1"/>
          <p:nvPr/>
        </p:nvSpPr>
        <p:spPr>
          <a:xfrm>
            <a:off x="1562425" y="3246975"/>
            <a:ext cx="201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Rejecting creditworthy applicants </a:t>
            </a:r>
            <a:endParaRPr b="1"/>
          </a:p>
        </p:txBody>
      </p:sp>
      <p:sp>
        <p:nvSpPr>
          <p:cNvPr id="900" name="Google Shape;900;p40"/>
          <p:cNvSpPr txBox="1"/>
          <p:nvPr/>
        </p:nvSpPr>
        <p:spPr>
          <a:xfrm>
            <a:off x="4767825" y="34382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imit economic growth and aspirations</a:t>
            </a:r>
            <a:endParaRPr b="1"/>
          </a:p>
        </p:txBody>
      </p:sp>
      <p:sp>
        <p:nvSpPr>
          <p:cNvPr id="901" name="Google Shape;901;p40"/>
          <p:cNvSpPr/>
          <p:nvPr/>
        </p:nvSpPr>
        <p:spPr>
          <a:xfrm>
            <a:off x="3717675" y="2629850"/>
            <a:ext cx="971700" cy="28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902" name="Google Shape;902;p40"/>
          <p:cNvSpPr/>
          <p:nvPr/>
        </p:nvSpPr>
        <p:spPr>
          <a:xfrm>
            <a:off x="3685625" y="3612225"/>
            <a:ext cx="971700" cy="28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Approaches</a:t>
            </a:r>
            <a:endParaRPr/>
          </a:p>
        </p:txBody>
      </p:sp>
      <p:sp>
        <p:nvSpPr>
          <p:cNvPr id="908" name="Google Shape;908;p41"/>
          <p:cNvSpPr txBox="1"/>
          <p:nvPr>
            <p:ph idx="5" type="subTitle"/>
          </p:nvPr>
        </p:nvSpPr>
        <p:spPr>
          <a:xfrm>
            <a:off x="720000" y="1429600"/>
            <a:ext cx="75180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/>
              <a:t>Previous works experimented with different distance metrics: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/>
              <a:t>Mixed weighting approaches with inversely proportional weights</a:t>
            </a:r>
            <a:endParaRPr b="0"/>
          </a:p>
        </p:txBody>
      </p:sp>
      <p:sp>
        <p:nvSpPr>
          <p:cNvPr id="909" name="Google Shape;909;p41"/>
          <p:cNvSpPr txBox="1"/>
          <p:nvPr>
            <p:ph idx="5" type="subTitle"/>
          </p:nvPr>
        </p:nvSpPr>
        <p:spPr>
          <a:xfrm>
            <a:off x="1195575" y="2070625"/>
            <a:ext cx="7194900" cy="27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/>
              <a:t>Manhattan, Minkowski, Mahalanobis, Cosine, etc.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/>
              <a:t>Useful for </a:t>
            </a:r>
            <a:r>
              <a:rPr b="0" lang="en"/>
              <a:t>imbalanced class labels</a:t>
            </a:r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2"/>
          <p:cNvSpPr txBox="1"/>
          <p:nvPr>
            <p:ph type="title"/>
          </p:nvPr>
        </p:nvSpPr>
        <p:spPr>
          <a:xfrm>
            <a:off x="1864950" y="2179350"/>
            <a:ext cx="54141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15" name="Google Shape;915;p42"/>
          <p:cNvSpPr txBox="1"/>
          <p:nvPr>
            <p:ph idx="2" type="title"/>
          </p:nvPr>
        </p:nvSpPr>
        <p:spPr>
          <a:xfrm>
            <a:off x="1864950" y="1337550"/>
            <a:ext cx="1474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6" name="Google Shape;916;p42"/>
          <p:cNvSpPr txBox="1"/>
          <p:nvPr>
            <p:ph idx="4294967295" type="subTitle"/>
          </p:nvPr>
        </p:nvSpPr>
        <p:spPr>
          <a:xfrm>
            <a:off x="1864950" y="3153575"/>
            <a:ext cx="48627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Dataset Description, Preprocessing, Train/Test Split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Loan Classification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43"/>
          <p:cNvSpPr txBox="1"/>
          <p:nvPr>
            <p:ph idx="3" type="subTitle"/>
          </p:nvPr>
        </p:nvSpPr>
        <p:spPr>
          <a:xfrm>
            <a:off x="720000" y="1108975"/>
            <a:ext cx="7518000" cy="8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/>
              <a:t>Categorical and Numeric Types, 13 features</a:t>
            </a:r>
            <a:endParaRPr b="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/>
              <a:t>Loan Approval Status; </a:t>
            </a:r>
            <a:r>
              <a:rPr lang="en"/>
              <a:t>1 = approved, 0 = rejected</a:t>
            </a:r>
            <a:endParaRPr/>
          </a:p>
        </p:txBody>
      </p:sp>
      <p:pic>
        <p:nvPicPr>
          <p:cNvPr id="923" name="Google Shape;923;p43"/>
          <p:cNvPicPr preferRelativeResize="0"/>
          <p:nvPr/>
        </p:nvPicPr>
        <p:blipFill rotWithShape="1">
          <a:blip r:embed="rId3">
            <a:alphaModFix/>
          </a:blip>
          <a:srcRect b="2819" l="0" r="0" t="3521"/>
          <a:stretch/>
        </p:blipFill>
        <p:spPr>
          <a:xfrm>
            <a:off x="1930250" y="2031575"/>
            <a:ext cx="5517661" cy="29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4"/>
          <p:cNvSpPr txBox="1"/>
          <p:nvPr>
            <p:ph idx="3" type="subTitle"/>
          </p:nvPr>
        </p:nvSpPr>
        <p:spPr>
          <a:xfrm>
            <a:off x="720000" y="1288525"/>
            <a:ext cx="7704000" cy="31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/>
              <a:t>45000 Total Instances</a:t>
            </a:r>
            <a:endParaRPr b="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/>
              <a:t>10000 Instances that are approved loans, 35000 unapproved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After preprocessing with normalization and type conversion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/>
              <a:t>9000 Total Instances</a:t>
            </a:r>
            <a:endParaRPr b="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/>
              <a:t>2022 Instances that are approved loans, 6978 unapproved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Train/Test Split: 80/20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pic>
        <p:nvPicPr>
          <p:cNvPr id="930" name="Google Shape;930;p44"/>
          <p:cNvPicPr preferRelativeResize="0"/>
          <p:nvPr/>
        </p:nvPicPr>
        <p:blipFill rotWithShape="1">
          <a:blip r:embed="rId3">
            <a:alphaModFix/>
          </a:blip>
          <a:srcRect b="0" l="1925" r="2261" t="10080"/>
          <a:stretch/>
        </p:blipFill>
        <p:spPr>
          <a:xfrm>
            <a:off x="3526975" y="3631000"/>
            <a:ext cx="5479400" cy="13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5"/>
          <p:cNvSpPr txBox="1"/>
          <p:nvPr>
            <p:ph type="title"/>
          </p:nvPr>
        </p:nvSpPr>
        <p:spPr>
          <a:xfrm>
            <a:off x="1864950" y="2179350"/>
            <a:ext cx="54141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36" name="Google Shape;936;p45"/>
          <p:cNvSpPr txBox="1"/>
          <p:nvPr>
            <p:ph idx="2" type="title"/>
          </p:nvPr>
        </p:nvSpPr>
        <p:spPr>
          <a:xfrm>
            <a:off x="1864950" y="1337550"/>
            <a:ext cx="1474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37" name="Google Shape;937;p45"/>
          <p:cNvSpPr txBox="1"/>
          <p:nvPr>
            <p:ph idx="4294967295" type="subTitle"/>
          </p:nvPr>
        </p:nvSpPr>
        <p:spPr>
          <a:xfrm>
            <a:off x="1864950" y="3153576"/>
            <a:ext cx="30288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KNN, Mixed Data, Our extension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