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0DBF0-D96F-0D40-9DB2-531D891E0FF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5954-8A35-7846-92D7-F4EF3881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1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D7A3-A105-E44C-9E9C-56AD41AAB5DB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D616-2422-8249-9DB7-2EE94000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4175"/>
            <a:ext cx="7772400" cy="1470025"/>
          </a:xfrm>
        </p:spPr>
        <p:txBody>
          <a:bodyPr/>
          <a:lstStyle/>
          <a:p>
            <a:r>
              <a:rPr lang="en-US" dirty="0" smtClean="0"/>
              <a:t>Watering Experiment Species</a:t>
            </a:r>
            <a:endParaRPr lang="en-US" dirty="0"/>
          </a:p>
        </p:txBody>
      </p:sp>
      <p:pic>
        <p:nvPicPr>
          <p:cNvPr id="6" name="Picture 5" descr="IMG_5564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9967" y="2021417"/>
            <a:ext cx="3883234" cy="3746500"/>
          </a:xfrm>
          <a:prstGeom prst="rect">
            <a:avLst/>
          </a:prstGeom>
        </p:spPr>
      </p:pic>
      <p:pic>
        <p:nvPicPr>
          <p:cNvPr id="7" name="Picture 6" descr="IMG_5565 (1)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021417"/>
            <a:ext cx="3746500" cy="374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1750" y="600075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grass plot</a:t>
            </a:r>
          </a:p>
          <a:p>
            <a:r>
              <a:rPr lang="en-US" dirty="0" smtClean="0"/>
              <a:t>(Purple nails)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4566" y="5990167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Subplot A - Grass plot</a:t>
            </a:r>
          </a:p>
          <a:p>
            <a:r>
              <a:rPr lang="en-US" dirty="0" smtClean="0"/>
              <a:t>(Orange nails)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0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Agoseris</a:t>
            </a:r>
            <a:r>
              <a:rPr lang="en-US" dirty="0" smtClean="0"/>
              <a:t> </a:t>
            </a:r>
            <a:r>
              <a:rPr lang="en-US" dirty="0" err="1" smtClean="0"/>
              <a:t>heterophylla</a:t>
            </a:r>
            <a:r>
              <a:rPr lang="en-US" dirty="0" smtClean="0"/>
              <a:t> (AGHE)</a:t>
            </a:r>
            <a:endParaRPr lang="en-US" dirty="0"/>
          </a:p>
        </p:txBody>
      </p:sp>
      <p:pic>
        <p:nvPicPr>
          <p:cNvPr id="4" name="Content Placeholder 3" descr="IMG_5134.jpg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249333" y="1526117"/>
            <a:ext cx="2624667" cy="4525963"/>
          </a:xfrm>
        </p:spPr>
      </p:pic>
      <p:pic>
        <p:nvPicPr>
          <p:cNvPr id="7" name="Picture 6" descr="ago_het_9222b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835" y="1910556"/>
            <a:ext cx="3240119" cy="4138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23834" y="1648946"/>
            <a:ext cx="274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White Toothpicks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04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Lasthenia</a:t>
            </a:r>
            <a:r>
              <a:rPr lang="en-US" dirty="0" smtClean="0"/>
              <a:t> </a:t>
            </a:r>
            <a:r>
              <a:rPr lang="en-US" dirty="0" err="1" smtClean="0"/>
              <a:t>californica</a:t>
            </a:r>
            <a:r>
              <a:rPr lang="en-US" dirty="0" smtClean="0"/>
              <a:t> (LACA)</a:t>
            </a:r>
            <a:endParaRPr lang="en-US" dirty="0"/>
          </a:p>
        </p:txBody>
      </p:sp>
      <p:pic>
        <p:nvPicPr>
          <p:cNvPr id="4" name="Picture Placeholder 9" descr="Lasthenia_californic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9083" r="-49083"/>
          <a:stretch>
            <a:fillRect/>
          </a:stretch>
        </p:blipFill>
        <p:spPr>
          <a:xfrm>
            <a:off x="4054327" y="2299941"/>
            <a:ext cx="4632473" cy="3116911"/>
          </a:xfrm>
          <a:prstGeom prst="rect">
            <a:avLst/>
          </a:prstGeom>
        </p:spPr>
      </p:pic>
      <p:pic>
        <p:nvPicPr>
          <p:cNvPr id="5" name="Picture 4" descr="1918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833" y="2215275"/>
            <a:ext cx="4339302" cy="35030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875" y="156158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Green Toothpicks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Hemizonia</a:t>
            </a:r>
            <a:r>
              <a:rPr lang="en-US" dirty="0" smtClean="0"/>
              <a:t> </a:t>
            </a:r>
            <a:r>
              <a:rPr lang="en-US" dirty="0" err="1" smtClean="0"/>
              <a:t>congesta</a:t>
            </a:r>
            <a:r>
              <a:rPr lang="en-US" dirty="0" smtClean="0"/>
              <a:t> (HECO)</a:t>
            </a:r>
            <a:endParaRPr lang="en-US" dirty="0"/>
          </a:p>
        </p:txBody>
      </p:sp>
      <p:pic>
        <p:nvPicPr>
          <p:cNvPr id="4" name="Picture 3" descr="IMG_5133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2500" y="3831167"/>
            <a:ext cx="3016251" cy="2000250"/>
          </a:xfrm>
          <a:prstGeom prst="rect">
            <a:avLst/>
          </a:prstGeom>
        </p:spPr>
      </p:pic>
      <p:pic>
        <p:nvPicPr>
          <p:cNvPr id="5" name="Picture 4" descr="IMG_5129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9133" y="1957917"/>
            <a:ext cx="2127250" cy="1629835"/>
          </a:xfrm>
          <a:prstGeom prst="rect">
            <a:avLst/>
          </a:prstGeom>
        </p:spPr>
      </p:pic>
      <p:pic>
        <p:nvPicPr>
          <p:cNvPr id="6" name="Picture 5" descr="1444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267" y="1957917"/>
            <a:ext cx="2905125" cy="387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6875" y="1417638"/>
            <a:ext cx="183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Yellow </a:t>
            </a:r>
            <a:r>
              <a:rPr lang="en-US" dirty="0" smtClean="0"/>
              <a:t>Toothpicks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Plantago</a:t>
            </a:r>
            <a:r>
              <a:rPr lang="en-US" dirty="0" smtClean="0"/>
              <a:t> </a:t>
            </a:r>
            <a:r>
              <a:rPr lang="en-US" dirty="0" err="1" smtClean="0"/>
              <a:t>erecta</a:t>
            </a:r>
            <a:r>
              <a:rPr lang="en-US" dirty="0" smtClean="0"/>
              <a:t> (PLER)</a:t>
            </a:r>
            <a:endParaRPr lang="en-US" dirty="0"/>
          </a:p>
        </p:txBody>
      </p:sp>
      <p:pic>
        <p:nvPicPr>
          <p:cNvPr id="6" name="Picture 5" descr="Macintosh HD:private:var:folders:7q:fgv5yn7n1878rdkbq1qmmpbh0000gp:T:TemporaryItems:1292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033" y="2508250"/>
            <a:ext cx="1625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lantago_erecta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7028" y="1819804"/>
            <a:ext cx="1924305" cy="3901005"/>
          </a:xfrm>
          <a:prstGeom prst="rect">
            <a:avLst/>
          </a:prstGeom>
        </p:spPr>
      </p:pic>
      <p:pic>
        <p:nvPicPr>
          <p:cNvPr id="8" name="Picture Placeholder 11" descr="IMG_5138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80515" y="2355747"/>
            <a:ext cx="3483501" cy="24227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56875" y="1376918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Orange </a:t>
            </a:r>
            <a:r>
              <a:rPr lang="en-US" dirty="0" smtClean="0"/>
              <a:t>Toothpicks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Lupinus</a:t>
            </a:r>
            <a:r>
              <a:rPr lang="en-US" dirty="0" smtClean="0"/>
              <a:t> bicolor (LUBI)</a:t>
            </a:r>
            <a:endParaRPr lang="en-US" dirty="0"/>
          </a:p>
        </p:txBody>
      </p:sp>
      <p:pic>
        <p:nvPicPr>
          <p:cNvPr id="4" name="Picture 3" descr="IMG_5137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3384" y="1905000"/>
            <a:ext cx="3598332" cy="3492500"/>
          </a:xfrm>
          <a:prstGeom prst="rect">
            <a:avLst/>
          </a:prstGeom>
        </p:spPr>
      </p:pic>
      <p:pic>
        <p:nvPicPr>
          <p:cNvPr id="5" name="Picture 4" descr="03031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50" y="1417638"/>
            <a:ext cx="3227320" cy="4836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85217" y="1417638"/>
            <a:ext cx="167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Blue Toothpicks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Clarkia </a:t>
            </a:r>
            <a:r>
              <a:rPr lang="en-US" dirty="0" err="1" smtClean="0"/>
              <a:t>purpurea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CLPU)</a:t>
            </a:r>
            <a:endParaRPr lang="en-US" dirty="0"/>
          </a:p>
        </p:txBody>
      </p:sp>
      <p:pic>
        <p:nvPicPr>
          <p:cNvPr id="4" name="Content Placeholder 3" descr="IMG_5131.jpg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322585" y="3472054"/>
            <a:ext cx="2366878" cy="3391564"/>
          </a:xfrm>
        </p:spPr>
      </p:pic>
      <p:pic>
        <p:nvPicPr>
          <p:cNvPr id="6" name="Picture 5" descr="97091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6989" y="1618977"/>
            <a:ext cx="2972870" cy="4504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4057" y="1232972"/>
            <a:ext cx="1811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Green </a:t>
            </a:r>
            <a:r>
              <a:rPr lang="en-US" dirty="0" smtClean="0"/>
              <a:t>Toothpicks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242" y="1645588"/>
            <a:ext cx="3057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61</Words>
  <Application>Microsoft Macintosh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Watering Experiment Species</vt:lpstr>
      <vt:lpstr>Agoseris heterophylla (AGHE)</vt:lpstr>
      <vt:lpstr>Lasthenia californica (LACA)</vt:lpstr>
      <vt:lpstr>Hemizonia congesta (HECO)</vt:lpstr>
      <vt:lpstr>Plantago erecta (PLER)</vt:lpstr>
      <vt:lpstr>Lupinus bicolor (LUBI)</vt:lpstr>
      <vt:lpstr>Clarkia purpurea (CLPU)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Watering Experiment Species</dc:title>
  <dc:creator>Marina LaForgia</dc:creator>
  <cp:lastModifiedBy>Marina Louisa LaForgia</cp:lastModifiedBy>
  <cp:revision>11</cp:revision>
  <dcterms:created xsi:type="dcterms:W3CDTF">2016-03-30T19:32:28Z</dcterms:created>
  <dcterms:modified xsi:type="dcterms:W3CDTF">2017-04-05T21:05:40Z</dcterms:modified>
</cp:coreProperties>
</file>