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78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7D3-6568-40F1-AEAA-DF926B67DB8D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38D-0F7D-472A-8890-A6AEC60B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0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7D3-6568-40F1-AEAA-DF926B67DB8D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38D-0F7D-472A-8890-A6AEC60B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5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7D3-6568-40F1-AEAA-DF926B67DB8D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38D-0F7D-472A-8890-A6AEC60B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4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7D3-6568-40F1-AEAA-DF926B67DB8D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38D-0F7D-472A-8890-A6AEC60B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2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7D3-6568-40F1-AEAA-DF926B67DB8D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38D-0F7D-472A-8890-A6AEC60B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7D3-6568-40F1-AEAA-DF926B67DB8D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38D-0F7D-472A-8890-A6AEC60B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7D3-6568-40F1-AEAA-DF926B67DB8D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38D-0F7D-472A-8890-A6AEC60B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7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7D3-6568-40F1-AEAA-DF926B67DB8D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38D-0F7D-472A-8890-A6AEC60B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0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7D3-6568-40F1-AEAA-DF926B67DB8D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38D-0F7D-472A-8890-A6AEC60B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0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7D3-6568-40F1-AEAA-DF926B67DB8D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38D-0F7D-472A-8890-A6AEC60B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6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7D3-6568-40F1-AEAA-DF926B67DB8D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38D-0F7D-472A-8890-A6AEC60B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77D3-6568-40F1-AEAA-DF926B67DB8D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AC38D-0F7D-472A-8890-A6AEC60B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8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6800" y="2507326"/>
            <a:ext cx="548640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7920" y="2415886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12520" y="2415886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79520" y="2415886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74920" y="2415886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45382" y="2415886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" y="19812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 1	      Quad 2</a:t>
            </a:r>
            <a:r>
              <a:rPr lang="en-US" dirty="0"/>
              <a:t> </a:t>
            </a:r>
            <a:r>
              <a:rPr lang="en-US" dirty="0" smtClean="0"/>
              <a:t>            Quad  3          Quad 4            Quad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" y="319488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Tagged Rebar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62000" y="2598766"/>
            <a:ext cx="266700" cy="59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95350" y="1415350"/>
            <a:ext cx="573405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40975" y="1066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 </a:t>
            </a:r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295400" y="1828800"/>
            <a:ext cx="111252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0200" y="1459468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8280" y="1828800"/>
            <a:ext cx="111252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93080" y="1459468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6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Stella</dc:creator>
  <cp:lastModifiedBy>Stella</cp:lastModifiedBy>
  <cp:revision>3</cp:revision>
  <dcterms:created xsi:type="dcterms:W3CDTF">2012-08-19T03:34:04Z</dcterms:created>
  <dcterms:modified xsi:type="dcterms:W3CDTF">2015-02-25T21:33:56Z</dcterms:modified>
</cp:coreProperties>
</file>