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D1D5F-49CC-F84D-BD09-FDAD61F87736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EB634-DAB8-0F4B-9ED1-F2FCAB7A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Centaurea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solstitialis</a:t>
            </a:r>
            <a:r>
              <a:rPr lang="en-US" baseline="0" dirty="0" smtClean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Square 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Plagiobothrys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nothofulvus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9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Succulent-like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Crassula</a:t>
            </a:r>
            <a:r>
              <a:rPr lang="en-US" dirty="0" smtClean="0"/>
              <a:t> </a:t>
            </a:r>
            <a:r>
              <a:rPr lang="en-US" dirty="0" err="1" smtClean="0"/>
              <a:t>connata</a:t>
            </a:r>
            <a:r>
              <a:rPr lang="en-US" dirty="0" smtClean="0"/>
              <a:t>? – the picture</a:t>
            </a:r>
            <a:r>
              <a:rPr lang="en-US" baseline="0" dirty="0" smtClean="0"/>
              <a:t> on the left is more consistent with the seedling guide, but it’s been really dense in plots with no record of </a:t>
            </a:r>
            <a:r>
              <a:rPr lang="en-US" baseline="0" dirty="0" err="1" smtClean="0"/>
              <a:t>crassula</a:t>
            </a:r>
            <a:r>
              <a:rPr lang="en-US" baseline="0" dirty="0" smtClean="0"/>
              <a:t>. Also the leaves on these two look very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previously tagged the left picture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epilobium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brachycarpum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on the seedling guide but now I’m thinking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one on the right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Epilobium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 one 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Apocynum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8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Gnaphalium</a:t>
            </a:r>
            <a:r>
              <a:rPr lang="en-US" dirty="0" smtClean="0"/>
              <a:t> </a:t>
            </a:r>
            <a:r>
              <a:rPr lang="en-US" dirty="0" err="1" smtClean="0"/>
              <a:t>californicum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5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- </a:t>
            </a:r>
            <a:r>
              <a:rPr lang="en-US" dirty="0" err="1" smtClean="0"/>
              <a:t>Lasthenia</a:t>
            </a:r>
            <a:r>
              <a:rPr lang="en-US" dirty="0" smtClean="0"/>
              <a:t> </a:t>
            </a:r>
            <a:r>
              <a:rPr lang="en-US" dirty="0" err="1" smtClean="0"/>
              <a:t>californica</a:t>
            </a:r>
            <a:r>
              <a:rPr lang="en-US" dirty="0" smtClean="0"/>
              <a:t>?</a:t>
            </a:r>
            <a:r>
              <a:rPr lang="en-US" baseline="0" dirty="0" smtClean="0"/>
              <a:t> – looks different from seedling guide picture (on 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Lessingia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ramulosa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Stellaria</a:t>
            </a:r>
            <a:r>
              <a:rPr lang="en-US" dirty="0" smtClean="0"/>
              <a:t> </a:t>
            </a:r>
            <a:r>
              <a:rPr lang="en-US" dirty="0" err="1" smtClean="0"/>
              <a:t>nitens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Trifolium</a:t>
            </a:r>
            <a:r>
              <a:rPr lang="en-US" dirty="0" smtClean="0"/>
              <a:t> </a:t>
            </a:r>
            <a:r>
              <a:rPr lang="en-US" dirty="0" err="1" smtClean="0"/>
              <a:t>microdon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Elytrigia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found in plot 80 – Other grasses in this plot are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bromus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hordeaceus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bromus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madritensis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medusahead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Not hairy, no seed present…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B634-DAB8-0F4B-9ED1-F2FCAB7AE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23DC-EB62-8B4D-9A1B-0DBA9D7BCA73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8C98-93E7-064C-8F80-37635BDF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entaurea_solstitialis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87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1Site4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462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87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2Site41-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87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837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4-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3" name="Picture 2" descr="Unknown4-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37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512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9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assula_connata1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93167" cy="6858000"/>
          </a:xfrm>
          <a:prstGeom prst="rect">
            <a:avLst/>
          </a:prstGeom>
        </p:spPr>
      </p:pic>
      <p:pic>
        <p:nvPicPr>
          <p:cNvPr id="3" name="Picture 2" descr="Crassula_connata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1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487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Site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520693" y="-409441"/>
            <a:ext cx="5885656" cy="78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lobium_brachycarpum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43375" cy="6858000"/>
          </a:xfrm>
          <a:prstGeom prst="rect">
            <a:avLst/>
          </a:prstGeom>
        </p:spPr>
      </p:pic>
      <p:pic>
        <p:nvPicPr>
          <p:cNvPr id="3" name="Picture 2" descr="Unknown8-1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0" y="0"/>
            <a:ext cx="5143500" cy="2809876"/>
          </a:xfrm>
          <a:prstGeom prst="rect">
            <a:avLst/>
          </a:prstGeom>
        </p:spPr>
      </p:pic>
      <p:pic>
        <p:nvPicPr>
          <p:cNvPr id="4" name="Picture 3" descr="Unknown8-2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0" y="2778125"/>
            <a:ext cx="514350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naphalium_californicum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henia_californic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5" name="Picture 4" descr="Screen Shot 2015-02-06 at 3.43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500" y="1526117"/>
            <a:ext cx="38311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ssingia_ramulos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62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llaria_niten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62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ifolium_microdon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637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_avena80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5412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156</Words>
  <Application>Microsoft Macintosh PowerPoint</Application>
  <PresentationFormat>On-screen Show (4:3)</PresentationFormat>
  <Paragraphs>25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LaForgia</dc:creator>
  <cp:lastModifiedBy>Marina LaForgia</cp:lastModifiedBy>
  <cp:revision>5</cp:revision>
  <dcterms:created xsi:type="dcterms:W3CDTF">2015-02-06T23:17:00Z</dcterms:created>
  <dcterms:modified xsi:type="dcterms:W3CDTF">2015-02-06T23:49:48Z</dcterms:modified>
</cp:coreProperties>
</file>