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34" autoAdjust="0"/>
  </p:normalViewPr>
  <p:slideViewPr>
    <p:cSldViewPr>
      <p:cViewPr>
        <p:scale>
          <a:sx n="150" d="100"/>
          <a:sy n="150" d="100"/>
        </p:scale>
        <p:origin x="-208" y="1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3C2E2-0705-459D-B2CD-B002AC52BF25}" type="datetimeFigureOut">
              <a:rPr lang="en-US" smtClean="0"/>
              <a:t>9/11/15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3929B-A2F2-4DBF-A98B-3A8A6890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4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Outer yellow lines (between white PVC posts) delineate the outer boundary of the plots.  The inner red lines delineate the 2 x 2 m sampling plots.  The space between the red and yellow lines is the plot buffer.  The shelters will cover the plot buffers. We will have a roofing gutter below the dripline on the lowest end to catch runoff</a:t>
            </a:r>
            <a:r>
              <a:rPr lang="en-US" baseline="0" dirty="0" smtClean="0"/>
              <a:t> from the roofs and channel the water away from </a:t>
            </a:r>
            <a:r>
              <a:rPr lang="en-US" baseline="0" smtClean="0"/>
              <a:t>the plots.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3929B-A2F2-4DBF-A98B-3A8A6890EF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90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3C6A-1DFB-42C7-90F0-9E70A0340278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0A57-169F-4395-8235-E01724774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3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3C6A-1DFB-42C7-90F0-9E70A0340278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0A57-169F-4395-8235-E01724774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7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3C6A-1DFB-42C7-90F0-9E70A0340278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0A57-169F-4395-8235-E01724774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1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3C6A-1DFB-42C7-90F0-9E70A0340278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0A57-169F-4395-8235-E01724774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9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3C6A-1DFB-42C7-90F0-9E70A0340278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0A57-169F-4395-8235-E01724774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2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3C6A-1DFB-42C7-90F0-9E70A0340278}" type="datetimeFigureOut">
              <a:rPr lang="en-US" smtClean="0"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0A57-169F-4395-8235-E01724774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5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3C6A-1DFB-42C7-90F0-9E70A0340278}" type="datetimeFigureOut">
              <a:rPr lang="en-US" smtClean="0"/>
              <a:t>9/11/15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0A57-169F-4395-8235-E01724774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1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3C6A-1DFB-42C7-90F0-9E70A0340278}" type="datetimeFigureOut">
              <a:rPr lang="en-US" smtClean="0"/>
              <a:t>9/11/15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0A57-169F-4395-8235-E01724774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8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3C6A-1DFB-42C7-90F0-9E70A0340278}" type="datetimeFigureOut">
              <a:rPr lang="en-US" smtClean="0"/>
              <a:t>9/11/15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0A57-169F-4395-8235-E01724774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4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3C6A-1DFB-42C7-90F0-9E70A0340278}" type="datetimeFigureOut">
              <a:rPr lang="en-US" smtClean="0"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0A57-169F-4395-8235-E01724774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1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3C6A-1DFB-42C7-90F0-9E70A0340278}" type="datetimeFigureOut">
              <a:rPr lang="en-US" smtClean="0"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0A57-169F-4395-8235-E01724774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0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43C6A-1DFB-42C7-90F0-9E70A0340278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80A57-169F-4395-8235-E01724774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1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UCSC Drought Net Plots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smtClean="0">
                <a:solidFill>
                  <a:schemeClr val="tx1"/>
                </a:solidFill>
              </a:rPr>
              <a:t>September </a:t>
            </a:r>
            <a:r>
              <a:rPr lang="en-US" i="1" dirty="0" smtClean="0">
                <a:solidFill>
                  <a:schemeClr val="tx1"/>
                </a:solidFill>
              </a:rPr>
              <a:t>2015</a:t>
            </a:r>
          </a:p>
          <a:p>
            <a:endParaRPr lang="en-US" i="1" dirty="0">
              <a:solidFill>
                <a:schemeClr val="tx1"/>
              </a:solidFill>
            </a:endParaRPr>
          </a:p>
          <a:p>
            <a:r>
              <a:rPr lang="en-US" i="1" dirty="0" smtClean="0">
                <a:solidFill>
                  <a:schemeClr val="tx1"/>
                </a:solidFill>
              </a:rPr>
              <a:t>Awaiting Plastic for Shelter “Roof” Panels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84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5" y="751520"/>
            <a:ext cx="9144000" cy="51435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762000" y="3810000"/>
            <a:ext cx="2286000" cy="1524000"/>
          </a:xfrm>
          <a:prstGeom prst="line">
            <a:avLst/>
          </a:prstGeom>
          <a:ln w="444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200400" y="4114800"/>
            <a:ext cx="4724400" cy="121920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2259537">
            <a:off x="990600" y="4468559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4 m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0735240">
            <a:off x="5474660" y="4705527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4 m</a:t>
            </a:r>
            <a:endParaRPr lang="en-US" sz="2800" b="1" dirty="0">
              <a:solidFill>
                <a:srgbClr val="FFFF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514600" y="3604735"/>
            <a:ext cx="1219200" cy="5629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733800" y="3843370"/>
            <a:ext cx="2209800" cy="4105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898759">
            <a:off x="2377318" y="3787025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2 m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20864075">
            <a:off x="4758266" y="3992290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2 m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85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102</Words>
  <Application>Microsoft Macintosh PowerPoint</Application>
  <PresentationFormat>On-screen Show (4:3)</PresentationFormat>
  <Paragraphs>10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UCSC Drought Net Plots</vt:lpstr>
      <vt:lpstr>PowerPoint Presentation</vt:lpstr>
    </vt:vector>
  </TitlesOfParts>
  <Company>UC Santa Cruz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Loik</dc:creator>
  <cp:lastModifiedBy>Marina LaForgia</cp:lastModifiedBy>
  <cp:revision>5</cp:revision>
  <dcterms:created xsi:type="dcterms:W3CDTF">2015-08-25T04:08:22Z</dcterms:created>
  <dcterms:modified xsi:type="dcterms:W3CDTF">2015-09-11T19:39:49Z</dcterms:modified>
</cp:coreProperties>
</file>