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5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CB58E-FD25-4363-B928-E5558CE37701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04C43-6230-420A-9DAA-AB5FF992B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28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0F10-5866-4AEE-BED6-AB8ABB9D76F6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48B-72A1-466D-89D3-CAB59045AD8D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555E-D983-48DC-8949-B8EE145F004E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072-3B92-4986-B348-43DC611479C4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51B-DD2A-4DA2-BA5B-F608B4F2AD56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95F-B859-4667-A6D0-71A897C9D24C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E746-2FF3-4C58-ADB1-DC1C74F5CA23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2EE7-C076-47FD-ADA8-CB41D73A811B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72-9204-4C75-8545-77EBB34082CC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90ED-C98E-4280-9912-2AD116F0F524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36ED-7798-47A6-9FCD-88993A1F6A46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97C8-48D3-4657-8280-60507FE6BD32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509A-1B40-40A3-A27B-B12A82D1FE08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5AA5-FA20-4A72-A01F-F29D807E6310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055-E81A-442C-A948-83C9277FB70E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78EF-3229-4926-AAC9-8CEB8163C0BA}" type="datetime1">
              <a:rPr lang="en-US" smtClean="0"/>
              <a:t>11/23/2018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50BC-A047-4D0D-86B6-D86F3461FDAA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3D580-F70C-457F-89D7-638D1B3CE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949657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Projet </a:t>
            </a:r>
            <a:r>
              <a:rPr lang="fr-FR" dirty="0" err="1"/>
              <a:t>coding</a:t>
            </a:r>
            <a:r>
              <a:rPr lang="fr-FR" dirty="0"/>
              <a:t> </a:t>
            </a:r>
            <a:r>
              <a:rPr lang="fr-FR" dirty="0" err="1"/>
              <a:t>week</a:t>
            </a:r>
            <a:r>
              <a:rPr lang="fr-FR" dirty="0"/>
              <a:t> semaine 2:</a:t>
            </a:r>
            <a:br>
              <a:rPr lang="fr-FR" dirty="0"/>
            </a:br>
            <a:r>
              <a:rPr lang="fr-FR" dirty="0" err="1"/>
              <a:t>Tetrix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23828-6EA0-4076-A888-D2AE35CD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83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923C7-24E4-4060-9B28-2D9F3FB3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6505CF-F1CA-425B-AD0E-D7F0A0C0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dirty="0"/>
              <a:t>I) Présentation générale du code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dirty="0"/>
              <a:t>Découpage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dirty="0"/>
              <a:t>Qualité</a:t>
            </a:r>
          </a:p>
          <a:p>
            <a:r>
              <a:rPr lang="fr-FR" dirty="0"/>
              <a:t>II) Répartitions des tâches </a:t>
            </a:r>
          </a:p>
          <a:p>
            <a:r>
              <a:rPr lang="fr-FR" dirty="0"/>
              <a:t>III) Démonstration</a:t>
            </a:r>
          </a:p>
          <a:p>
            <a:r>
              <a:rPr lang="fr-FR" dirty="0"/>
              <a:t>IV) Pistes d’améliorations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9FC203-17C7-42D2-B4B4-B2E2CBE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813BB2-A44F-4858-9DDE-6D9B076E3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9" t="1334" r="12915" b="11907"/>
          <a:stretch/>
        </p:blipFill>
        <p:spPr>
          <a:xfrm>
            <a:off x="5350016" y="1568593"/>
            <a:ext cx="6253719" cy="42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90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40E75-55E9-4548-843E-13973AF6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u="sng" dirty="0"/>
              <a:t>Présentation générale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1C165-E13A-4E6C-879B-9FD9BB39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211" y="204549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u="sng" dirty="0"/>
              <a:t>Découpage:</a:t>
            </a:r>
          </a:p>
          <a:p>
            <a:pPr marL="0" indent="0">
              <a:buNone/>
            </a:pPr>
            <a:r>
              <a:rPr lang="fr-FR" dirty="0"/>
              <a:t>	-Pièces états</a:t>
            </a:r>
          </a:p>
          <a:p>
            <a:pPr marL="0" indent="0">
              <a:buNone/>
            </a:pPr>
            <a:r>
              <a:rPr lang="fr-FR" dirty="0"/>
              <a:t>	-Grille de jeux</a:t>
            </a:r>
          </a:p>
          <a:p>
            <a:pPr marL="0" indent="0">
              <a:buNone/>
            </a:pPr>
            <a:r>
              <a:rPr lang="fr-FR" dirty="0"/>
              <a:t>	-Déplacement</a:t>
            </a:r>
          </a:p>
          <a:p>
            <a:pPr marL="0" indent="0">
              <a:buNone/>
            </a:pPr>
            <a:r>
              <a:rPr lang="fr-FR" dirty="0"/>
              <a:t>	-Son</a:t>
            </a:r>
          </a:p>
          <a:p>
            <a:pPr marL="0" indent="0">
              <a:buNone/>
            </a:pPr>
            <a:r>
              <a:rPr lang="fr-FR" dirty="0"/>
              <a:t>	-Fonction principale </a:t>
            </a:r>
          </a:p>
          <a:p>
            <a:pPr marL="0" indent="0">
              <a:buNone/>
            </a:pPr>
            <a:r>
              <a:rPr lang="fr-FR" dirty="0"/>
              <a:t> 	-Fichiers tests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83B8CC-15AB-410B-B231-8DBCC619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98BBD4-5C2A-4E3D-B092-0B6F71500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95" t="15256" r="34231" b="38590"/>
          <a:stretch/>
        </p:blipFill>
        <p:spPr>
          <a:xfrm>
            <a:off x="5758961" y="1553921"/>
            <a:ext cx="3015761" cy="43082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86C305-ED60-4E7B-8895-468C33DD2600}"/>
              </a:ext>
            </a:extLst>
          </p:cNvPr>
          <p:cNvSpPr txBox="1"/>
          <p:nvPr/>
        </p:nvSpPr>
        <p:spPr>
          <a:xfrm>
            <a:off x="6232515" y="5902861"/>
            <a:ext cx="269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Sources: tetris.wikia.com</a:t>
            </a:r>
          </a:p>
        </p:txBody>
      </p:sp>
    </p:spTree>
    <p:extLst>
      <p:ext uri="{BB962C8B-B14F-4D97-AF65-F5344CB8AC3E}">
        <p14:creationId xmlns:p14="http://schemas.microsoft.com/office/powerpoint/2010/main" val="3295009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40E75-55E9-4548-843E-13973AF6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u="sng" dirty="0"/>
              <a:t>Présentation générale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1C165-E13A-4E6C-879B-9FD9BB39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74" y="1930400"/>
            <a:ext cx="591982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u="sng" dirty="0"/>
              <a:t>Qualité:</a:t>
            </a:r>
          </a:p>
          <a:p>
            <a:pPr marL="0" indent="0">
              <a:buNone/>
            </a:pPr>
            <a:r>
              <a:rPr lang="fr-FR" dirty="0"/>
              <a:t>	-Modularité</a:t>
            </a:r>
          </a:p>
          <a:p>
            <a:pPr marL="0" indent="0">
              <a:buNone/>
            </a:pPr>
            <a:r>
              <a:rPr lang="fr-FR" dirty="0"/>
              <a:t>	-Commentaires pour chaque fonction </a:t>
            </a:r>
          </a:p>
          <a:p>
            <a:pPr marL="0" indent="0">
              <a:buNone/>
            </a:pPr>
            <a:r>
              <a:rPr lang="fr-FR" dirty="0"/>
              <a:t>	-Fonctions tests pour toutes les fonctions 		(sauf l’affichage)</a:t>
            </a:r>
          </a:p>
          <a:p>
            <a:pPr marL="0" indent="0">
              <a:buNone/>
            </a:pPr>
            <a:r>
              <a:rPr lang="fr-FR" dirty="0"/>
              <a:t>	-nom de variable explicite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83B8CC-15AB-410B-B231-8DBCC619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954A3-9DFD-4C44-94BA-B95130A3BA1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379292-2315-4B3C-AF52-1B1312307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7" t="11145" r="26436" b="11908"/>
          <a:stretch/>
        </p:blipFill>
        <p:spPr>
          <a:xfrm>
            <a:off x="5390209" y="1562318"/>
            <a:ext cx="5635345" cy="42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8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44D26-5CED-4EFA-9DDC-53F6A04F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Répartitions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3E954-D3DC-4550-B849-5591ACAC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-Pièces états     				</a:t>
            </a:r>
            <a:r>
              <a:rPr lang="fr-FR" dirty="0">
                <a:sym typeface="Wingdings" panose="05000000000000000000" pitchFamily="2" charset="2"/>
              </a:rPr>
              <a:t> Marina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-Grille de jeux  				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Samuel (Niels et Marina)</a:t>
            </a:r>
          </a:p>
          <a:p>
            <a:pPr marL="0" indent="0">
              <a:buNone/>
            </a:pPr>
            <a:r>
              <a:rPr lang="fr-FR" dirty="0"/>
              <a:t>	-Déplacement				</a:t>
            </a:r>
            <a:r>
              <a:rPr lang="fr-FR" dirty="0">
                <a:sym typeface="Wingdings" panose="05000000000000000000" pitchFamily="2" charset="2"/>
              </a:rPr>
              <a:t> Grégoire (Niels)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-Son							</a:t>
            </a:r>
            <a:r>
              <a:rPr lang="fr-FR" dirty="0">
                <a:sym typeface="Wingdings" panose="05000000000000000000" pitchFamily="2" charset="2"/>
              </a:rPr>
              <a:t> Niels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-Fonction principale 			</a:t>
            </a:r>
            <a:r>
              <a:rPr lang="fr-FR" dirty="0">
                <a:sym typeface="Wingdings" panose="05000000000000000000" pitchFamily="2" charset="2"/>
              </a:rPr>
              <a:t> Timo structure principale,				 							           Marina et Marine cadres 									   			    Niels gestion musique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	-Fichiers tests				</a:t>
            </a:r>
            <a:r>
              <a:rPr lang="fr-FR" dirty="0">
                <a:sym typeface="Wingdings" panose="05000000000000000000" pitchFamily="2" charset="2"/>
              </a:rPr>
              <a:t> Marine et Timo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-Détection des bugs et améliorations possibles  Samuel et Grégoire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C55EF8-3F7E-4518-9CEB-FFB37FF1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1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2D0EF-D53B-497F-8A90-C9533A61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34" y="667238"/>
            <a:ext cx="8596668" cy="1320800"/>
          </a:xfrm>
        </p:spPr>
        <p:txBody>
          <a:bodyPr/>
          <a:lstStyle/>
          <a:p>
            <a:r>
              <a:rPr lang="fr-FR" u="sng" dirty="0"/>
              <a:t>Démonstration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A287CF-8EDF-4B6D-8EBF-919AB6AD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D7B352B4-7E18-4FE7-B367-A79030AC3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20848"/>
              </p:ext>
            </p:extLst>
          </p:nvPr>
        </p:nvGraphicFramePr>
        <p:xfrm>
          <a:off x="2998524" y="2795953"/>
          <a:ext cx="3432640" cy="1499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 d’environnement du Gestionnaire de liaisons" showAsIcon="1" r:id="rId3" imgW="1006200" imgH="439560" progId="Package">
                  <p:embed/>
                </p:oleObj>
              </mc:Choice>
              <mc:Fallback>
                <p:oleObj name="Objet d’environnement du Gestionnaire de liaisons" showAsIcon="1" r:id="rId3" imgW="10062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8524" y="2795953"/>
                        <a:ext cx="3432640" cy="1499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286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6BB73-07AB-4153-A574-5C0DEDC2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Pistes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F41AF3-AF8A-4698-9D01-C642EAE5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fr-FR" dirty="0"/>
              <a:t>Changement des musiques et arrêter la musique</a:t>
            </a:r>
          </a:p>
          <a:p>
            <a:r>
              <a:rPr lang="fr-FR" dirty="0"/>
              <a:t>Mettre sur pause</a:t>
            </a:r>
          </a:p>
          <a:p>
            <a:r>
              <a:rPr lang="fr-FR" dirty="0"/>
              <a:t>Relancer la partie sans quitter le programme</a:t>
            </a:r>
          </a:p>
          <a:p>
            <a:r>
              <a:rPr lang="fr-FR" dirty="0"/>
              <a:t>Proposer différents thèmes graphiques</a:t>
            </a:r>
          </a:p>
          <a:p>
            <a:r>
              <a:rPr lang="fr-FR" dirty="0"/>
              <a:t>Avoir une fenêtre globale ou gérer la disposition des fenêtres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F85607-6827-4E8C-A00C-565F688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04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EC00-F7F9-41E5-85A9-A4E7E31A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1" y="2373923"/>
            <a:ext cx="8763721" cy="1446823"/>
          </a:xfrm>
        </p:spPr>
        <p:txBody>
          <a:bodyPr>
            <a:normAutofit/>
          </a:bodyPr>
          <a:lstStyle/>
          <a:p>
            <a:pPr algn="ctr"/>
            <a:r>
              <a:rPr lang="fr-FR" sz="6000" u="sng" dirty="0"/>
              <a:t>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8F1A99-3EDD-4C6B-B78B-913102C1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8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98</Words>
  <Application>Microsoft Office PowerPoint</Application>
  <PresentationFormat>Grand écran</PresentationFormat>
  <Paragraphs>50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Facette</vt:lpstr>
      <vt:lpstr>Package</vt:lpstr>
      <vt:lpstr>Projet coding week semaine 2: Tetrix </vt:lpstr>
      <vt:lpstr>Sommaire:</vt:lpstr>
      <vt:lpstr>Présentation générale du code</vt:lpstr>
      <vt:lpstr>Présentation générale du code</vt:lpstr>
      <vt:lpstr>Répartitions des tâches</vt:lpstr>
      <vt:lpstr>Démonstration :</vt:lpstr>
      <vt:lpstr>Pistes d’Améliorations</vt:lpstr>
      <vt:lpstr>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coding week semaine 2: Tetrix</dc:title>
  <dc:creator>Gregoire Fleuridas</dc:creator>
  <cp:lastModifiedBy>Gregoire Fleuridas (Student at CentraleSupelec)</cp:lastModifiedBy>
  <cp:revision>8</cp:revision>
  <dcterms:created xsi:type="dcterms:W3CDTF">2018-11-23T08:46:47Z</dcterms:created>
  <dcterms:modified xsi:type="dcterms:W3CDTF">2018-11-23T09:59:18Z</dcterms:modified>
</cp:coreProperties>
</file>