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Bold" panose="00000800000000000000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15:47:1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15:47:2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15:47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4294540" cy="10287000"/>
            <a:chOff x="0" y="0"/>
            <a:chExt cx="1131072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31072" cy="2709333"/>
            </a:xfrm>
            <a:custGeom>
              <a:avLst/>
              <a:gdLst/>
              <a:ahLst/>
              <a:cxnLst/>
              <a:rect l="l" t="t" r="r" b="b"/>
              <a:pathLst>
                <a:path w="1131072" h="2709333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828563" y="1728401"/>
            <a:ext cx="5035897" cy="9964388"/>
            <a:chOff x="0" y="0"/>
            <a:chExt cx="2620010" cy="5184140"/>
          </a:xfrm>
        </p:grpSpPr>
        <p:sp>
          <p:nvSpPr>
            <p:cNvPr id="15" name="Freeform 1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3939362" y="3530397"/>
            <a:ext cx="5850197" cy="4197516"/>
          </a:xfrm>
          <a:custGeom>
            <a:avLst/>
            <a:gdLst/>
            <a:ahLst/>
            <a:cxnLst/>
            <a:rect l="l" t="t" r="r" b="b"/>
            <a:pathLst>
              <a:path w="5850197" h="4197516">
                <a:moveTo>
                  <a:pt x="0" y="0"/>
                </a:moveTo>
                <a:lnTo>
                  <a:pt x="5850196" y="0"/>
                </a:lnTo>
                <a:lnTo>
                  <a:pt x="5850196" y="4197516"/>
                </a:lnTo>
                <a:lnTo>
                  <a:pt x="0" y="4197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0890316" y="3861513"/>
            <a:ext cx="1042538" cy="47625"/>
            <a:chOff x="0" y="0"/>
            <a:chExt cx="274578" cy="1254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0092947" y="1690301"/>
            <a:ext cx="498292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Our Application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331684" y="6786347"/>
            <a:ext cx="8505447" cy="304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EE008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Presented by: </a:t>
            </a:r>
          </a:p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Zeina Esam Zyada</a:t>
            </a:r>
          </a:p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Marina Malak Mazoz</a:t>
            </a:r>
          </a:p>
          <a:p>
            <a:pPr algn="l">
              <a:lnSpc>
                <a:spcPts val="4909"/>
              </a:lnSpc>
            </a:pPr>
            <a:endParaRPr lang="en-US" sz="3506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909"/>
              </a:lnSpc>
              <a:spcBef>
                <a:spcPct val="0"/>
              </a:spcBef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981200" y="3102329"/>
            <a:ext cx="3457869" cy="6841988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556" r="-1556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59977" y="3067130"/>
            <a:ext cx="3457869" cy="6841988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970" r="-1970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13445504" y="3105681"/>
            <a:ext cx="3457869" cy="6841988"/>
            <a:chOff x="0" y="0"/>
            <a:chExt cx="2620010" cy="5184140"/>
          </a:xfrm>
        </p:grpSpPr>
        <p:sp>
          <p:nvSpPr>
            <p:cNvPr id="32" name="Freeform 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832" r="-1832"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57" name="TextBox 57"/>
          <p:cNvSpPr txBox="1"/>
          <p:nvPr/>
        </p:nvSpPr>
        <p:spPr>
          <a:xfrm>
            <a:off x="5051832" y="180708"/>
            <a:ext cx="733032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1)Onboarding screen</a:t>
            </a:r>
          </a:p>
        </p:txBody>
      </p:sp>
      <p:pic>
        <p:nvPicPr>
          <p:cNvPr id="61" name="Picture 60" descr="A screenshot of a phone&#10;&#10;Description automatically generated">
            <a:extLst>
              <a:ext uri="{FF2B5EF4-FFF2-40B4-BE49-F238E27FC236}">
                <a16:creationId xmlns:a16="http://schemas.microsoft.com/office/drawing/2014/main" id="{BF1BCCD6-FE3B-4DB5-8BC6-7DB8DA188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29" y="3273295"/>
            <a:ext cx="2977276" cy="6471562"/>
          </a:xfrm>
          <a:prstGeom prst="rect">
            <a:avLst/>
          </a:prstGeom>
        </p:spPr>
      </p:pic>
      <p:pic>
        <p:nvPicPr>
          <p:cNvPr id="63" name="Picture 62" descr="A phone and notepad on a table&#10;&#10;Description automatically generated">
            <a:extLst>
              <a:ext uri="{FF2B5EF4-FFF2-40B4-BE49-F238E27FC236}">
                <a16:creationId xmlns:a16="http://schemas.microsoft.com/office/drawing/2014/main" id="{458791B0-326B-4C6A-B9C6-42573B9C9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70" y="3239772"/>
            <a:ext cx="3030558" cy="6469885"/>
          </a:xfrm>
          <a:prstGeom prst="rect">
            <a:avLst/>
          </a:prstGeom>
        </p:spPr>
      </p:pic>
      <p:pic>
        <p:nvPicPr>
          <p:cNvPr id="65" name="Picture 64" descr="A group of hands using a computer and tablet&#10;&#10;Description automatically generated">
            <a:extLst>
              <a:ext uri="{FF2B5EF4-FFF2-40B4-BE49-F238E27FC236}">
                <a16:creationId xmlns:a16="http://schemas.microsoft.com/office/drawing/2014/main" id="{2D83BAD9-4B36-4C5D-BBD0-C526B2B64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220" y="3308494"/>
            <a:ext cx="2971789" cy="64363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934F10D-B5F0-4B9F-93C0-C3B90205058B}"/>
                  </a:ext>
                </a:extLst>
              </p14:cNvPr>
              <p14:cNvContentPartPr/>
              <p14:nvPr/>
            </p14:nvContentPartPr>
            <p14:xfrm>
              <a:off x="-2371473" y="2712417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934F10D-B5F0-4B9F-93C0-C3B9020505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380113" y="27037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0C61D40-080A-4422-AA9E-30A628FEDF47}"/>
              </a:ext>
            </a:extLst>
          </p:cNvPr>
          <p:cNvGrpSpPr/>
          <p:nvPr/>
        </p:nvGrpSpPr>
        <p:grpSpPr>
          <a:xfrm>
            <a:off x="6586407" y="6307737"/>
            <a:ext cx="360" cy="360"/>
            <a:chOff x="6586407" y="630773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2A8897-A83E-4BC2-BBFD-D9AD1360150D}"/>
                    </a:ext>
                  </a:extLst>
                </p14:cNvPr>
                <p14:cNvContentPartPr/>
                <p14:nvPr/>
              </p14:nvContentPartPr>
              <p14:xfrm>
                <a:off x="6586407" y="6307737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2A8897-A83E-4BC2-BBFD-D9AD136015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767" y="6299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E8C69F-FDB0-418C-9B87-566A9131CD37}"/>
                    </a:ext>
                  </a:extLst>
                </p14:cNvPr>
                <p14:cNvContentPartPr/>
                <p14:nvPr/>
              </p14:nvContentPartPr>
              <p14:xfrm>
                <a:off x="6586407" y="6307737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E8C69F-FDB0-418C-9B87-566A9131CD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767" y="6299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Arrow: Notched Right 71">
            <a:extLst>
              <a:ext uri="{FF2B5EF4-FFF2-40B4-BE49-F238E27FC236}">
                <a16:creationId xmlns:a16="http://schemas.microsoft.com/office/drawing/2014/main" id="{0040A671-37C9-4839-B5D3-829F78274757}"/>
              </a:ext>
            </a:extLst>
          </p:cNvPr>
          <p:cNvSpPr/>
          <p:nvPr/>
        </p:nvSpPr>
        <p:spPr>
          <a:xfrm>
            <a:off x="6139349" y="6329194"/>
            <a:ext cx="1078816" cy="3597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Notched Right 72">
            <a:extLst>
              <a:ext uri="{FF2B5EF4-FFF2-40B4-BE49-F238E27FC236}">
                <a16:creationId xmlns:a16="http://schemas.microsoft.com/office/drawing/2014/main" id="{2691C648-2D3D-471F-BFD8-C3E46AACCF8C}"/>
              </a:ext>
            </a:extLst>
          </p:cNvPr>
          <p:cNvSpPr/>
          <p:nvPr/>
        </p:nvSpPr>
        <p:spPr>
          <a:xfrm>
            <a:off x="11907835" y="6329194"/>
            <a:ext cx="1070542" cy="4571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1990994" y="966706"/>
            <a:ext cx="4423372" cy="8752402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t="-540" b="-540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828563" y="3311130"/>
            <a:ext cx="1042538" cy="47625"/>
            <a:chOff x="0" y="0"/>
            <a:chExt cx="274578" cy="1254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828563" y="4104885"/>
            <a:ext cx="677751" cy="820426"/>
            <a:chOff x="0" y="0"/>
            <a:chExt cx="812800" cy="98390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983905"/>
            </a:xfrm>
            <a:custGeom>
              <a:avLst/>
              <a:gdLst/>
              <a:ahLst/>
              <a:cxnLst/>
              <a:rect l="l" t="t" r="r" b="b"/>
              <a:pathLst>
                <a:path w="812800" h="983905">
                  <a:moveTo>
                    <a:pt x="406400" y="0"/>
                  </a:moveTo>
                  <a:cubicBezTo>
                    <a:pt x="181951" y="0"/>
                    <a:pt x="0" y="220255"/>
                    <a:pt x="0" y="491952"/>
                  </a:cubicBezTo>
                  <a:cubicBezTo>
                    <a:pt x="0" y="763650"/>
                    <a:pt x="181951" y="983905"/>
                    <a:pt x="406400" y="983905"/>
                  </a:cubicBezTo>
                  <a:cubicBezTo>
                    <a:pt x="630849" y="983905"/>
                    <a:pt x="812800" y="763650"/>
                    <a:pt x="812800" y="491952"/>
                  </a:cubicBezTo>
                  <a:cubicBezTo>
                    <a:pt x="812800" y="220255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5566"/>
              <a:ext cx="660400" cy="866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828563" y="5642722"/>
            <a:ext cx="677751" cy="788195"/>
            <a:chOff x="0" y="0"/>
            <a:chExt cx="812800" cy="94525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945252"/>
            </a:xfrm>
            <a:custGeom>
              <a:avLst/>
              <a:gdLst/>
              <a:ahLst/>
              <a:cxnLst/>
              <a:rect l="l" t="t" r="r" b="b"/>
              <a:pathLst>
                <a:path w="812800" h="945252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828563" y="7183272"/>
            <a:ext cx="677751" cy="852656"/>
            <a:chOff x="0" y="0"/>
            <a:chExt cx="812800" cy="102255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1022558"/>
            </a:xfrm>
            <a:custGeom>
              <a:avLst/>
              <a:gdLst/>
              <a:ahLst/>
              <a:cxnLst/>
              <a:rect l="l" t="t" r="r" b="b"/>
              <a:pathLst>
                <a:path w="812800" h="1022558">
                  <a:moveTo>
                    <a:pt x="406400" y="0"/>
                  </a:moveTo>
                  <a:cubicBezTo>
                    <a:pt x="181951" y="0"/>
                    <a:pt x="0" y="228907"/>
                    <a:pt x="0" y="511279"/>
                  </a:cubicBezTo>
                  <a:cubicBezTo>
                    <a:pt x="0" y="793650"/>
                    <a:pt x="181951" y="1022558"/>
                    <a:pt x="406400" y="1022558"/>
                  </a:cubicBezTo>
                  <a:cubicBezTo>
                    <a:pt x="630849" y="1022558"/>
                    <a:pt x="812800" y="793650"/>
                    <a:pt x="812800" y="511279"/>
                  </a:cubicBezTo>
                  <a:cubicBezTo>
                    <a:pt x="812800" y="228907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29190"/>
              <a:ext cx="660400" cy="897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828563" y="2258504"/>
            <a:ext cx="8423420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2) Our welcome screen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75851" y="4047735"/>
            <a:ext cx="6368149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create your account or login with your name and password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775851" y="5585572"/>
            <a:ext cx="6732513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 more about our application description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71101" y="7356870"/>
            <a:ext cx="5000338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developer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0"/>
            <a:ext cx="7922056" cy="5143500"/>
            <a:chOff x="0" y="0"/>
            <a:chExt cx="2086467" cy="1354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6467" cy="1354667"/>
            </a:xfrm>
            <a:custGeom>
              <a:avLst/>
              <a:gdLst/>
              <a:ahLst/>
              <a:cxnLst/>
              <a:rect l="l" t="t" r="r" b="b"/>
              <a:pathLst>
                <a:path w="2086467" h="1354667">
                  <a:moveTo>
                    <a:pt x="0" y="0"/>
                  </a:moveTo>
                  <a:lnTo>
                    <a:pt x="2086467" y="0"/>
                  </a:lnTo>
                  <a:lnTo>
                    <a:pt x="20864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86467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390467" y="1752839"/>
            <a:ext cx="3427209" cy="6781322"/>
            <a:chOff x="0" y="0"/>
            <a:chExt cx="2620010" cy="5184140"/>
          </a:xfrm>
        </p:grpSpPr>
        <p:sp>
          <p:nvSpPr>
            <p:cNvPr id="15" name="Freeform 1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t="-576" b="-576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4494847" y="1711784"/>
            <a:ext cx="3427209" cy="6781322"/>
            <a:chOff x="0" y="0"/>
            <a:chExt cx="2620010" cy="5184140"/>
          </a:xfrm>
        </p:grpSpPr>
        <p:sp>
          <p:nvSpPr>
            <p:cNvPr id="25" name="Freeform 2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870" r="-1870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1083505" y="3494310"/>
            <a:ext cx="1042538" cy="47625"/>
            <a:chOff x="0" y="0"/>
            <a:chExt cx="274578" cy="1254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405755" y="4475707"/>
            <a:ext cx="998041" cy="1074429"/>
            <a:chOff x="0" y="0"/>
            <a:chExt cx="812800" cy="87501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75010"/>
            </a:xfrm>
            <a:custGeom>
              <a:avLst/>
              <a:gdLst/>
              <a:ahLst/>
              <a:cxnLst/>
              <a:rect l="l" t="t" r="r" b="b"/>
              <a:pathLst>
                <a:path w="812800" h="87501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5832"/>
              <a:ext cx="660400" cy="787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405755" y="6483586"/>
            <a:ext cx="998041" cy="1074429"/>
            <a:chOff x="0" y="0"/>
            <a:chExt cx="812800" cy="87501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75010"/>
            </a:xfrm>
            <a:custGeom>
              <a:avLst/>
              <a:gdLst/>
              <a:ahLst/>
              <a:cxnLst/>
              <a:rect l="l" t="t" r="r" b="b"/>
              <a:pathLst>
                <a:path w="812800" h="87501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5832"/>
              <a:ext cx="660400" cy="787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8869788" y="2441683"/>
            <a:ext cx="83895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3) login to our application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604774" y="4531591"/>
            <a:ext cx="5746833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create a new account then sign up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604774" y="6539471"/>
            <a:ext cx="588702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login with your account using your name and password then sign 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28700" y="3140880"/>
            <a:ext cx="3457869" cy="6841988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556" r="-1556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153834" y="3140880"/>
            <a:ext cx="3457869" cy="6841988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970" r="-1970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9145360" y="3140880"/>
            <a:ext cx="3457869" cy="6841988"/>
            <a:chOff x="0" y="0"/>
            <a:chExt cx="2620010" cy="5184140"/>
          </a:xfrm>
        </p:grpSpPr>
        <p:sp>
          <p:nvSpPr>
            <p:cNvPr id="32" name="Freeform 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832" r="-1832"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13136629" y="3140880"/>
            <a:ext cx="3457869" cy="6841988"/>
            <a:chOff x="0" y="0"/>
            <a:chExt cx="2620010" cy="5184140"/>
          </a:xfrm>
        </p:grpSpPr>
        <p:sp>
          <p:nvSpPr>
            <p:cNvPr id="42" name="Freeform 4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808" r="-1808"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375299" y="1595111"/>
            <a:ext cx="677751" cy="788195"/>
            <a:chOff x="0" y="0"/>
            <a:chExt cx="812800" cy="94525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945252"/>
            </a:xfrm>
            <a:custGeom>
              <a:avLst/>
              <a:gdLst/>
              <a:ahLst/>
              <a:cxnLst/>
              <a:rect l="l" t="t" r="r" b="b"/>
              <a:pathLst>
                <a:path w="812800" h="945252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3" name="TextBox 53"/>
            <p:cNvSpPr txBox="1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378118" y="1571402"/>
            <a:ext cx="677751" cy="788195"/>
            <a:chOff x="0" y="0"/>
            <a:chExt cx="812800" cy="945252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945252"/>
            </a:xfrm>
            <a:custGeom>
              <a:avLst/>
              <a:gdLst/>
              <a:ahLst/>
              <a:cxnLst/>
              <a:rect l="l" t="t" r="r" b="b"/>
              <a:pathLst>
                <a:path w="812800" h="945252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5051832" y="180708"/>
            <a:ext cx="733032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4)Our home page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272125" y="1490542"/>
            <a:ext cx="529197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find what you need by searching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278968" y="1490542"/>
            <a:ext cx="847420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There are many different categories such as makeup ,perfumes , furniture , etc...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25972" y="0"/>
            <a:ext cx="5208140" cy="10305201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116" r="-1116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434112" y="1028700"/>
            <a:ext cx="4448229" cy="8801585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707" r="-1706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0358473" y="3456536"/>
            <a:ext cx="1042538" cy="47625"/>
            <a:chOff x="0" y="0"/>
            <a:chExt cx="274578" cy="1254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358473" y="2403910"/>
            <a:ext cx="4857337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5) Cart page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70558" y="5558358"/>
            <a:ext cx="6289471" cy="1308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2"/>
              </a:lnSpc>
              <a:spcBef>
                <a:spcPct val="0"/>
              </a:spcBef>
            </a:pPr>
            <a:r>
              <a:rPr lang="en-US" sz="25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adjust the quantity of items , remove items and proceeds to checkoot to complete your purchase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0364271" y="5678549"/>
            <a:ext cx="1036740" cy="1116089"/>
            <a:chOff x="0" y="0"/>
            <a:chExt cx="812800" cy="87501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75010"/>
            </a:xfrm>
            <a:custGeom>
              <a:avLst/>
              <a:gdLst/>
              <a:ahLst/>
              <a:cxnLst/>
              <a:rect l="l" t="t" r="r" b="b"/>
              <a:pathLst>
                <a:path w="812800" h="87501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15357"/>
              <a:ext cx="660400" cy="77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772803" y="205191"/>
            <a:ext cx="4991539" cy="9876619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295" r="-1295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00827" y="4759777"/>
            <a:ext cx="8394205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7"/>
              </a:lnSpc>
            </a:pPr>
            <a:r>
              <a:rPr lang="en-US" sz="4544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6)Profile Page</a:t>
            </a:r>
          </a:p>
          <a:p>
            <a:pPr algn="l">
              <a:lnSpc>
                <a:spcPts val="5317"/>
              </a:lnSpc>
            </a:pPr>
            <a:endParaRPr lang="en-US" sz="4544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193244" y="2079996"/>
            <a:ext cx="3873509" cy="7664402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t="-2110" b="-2111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28700" y="458985"/>
            <a:ext cx="4195262" cy="7573847"/>
            <a:chOff x="0" y="0"/>
            <a:chExt cx="4762500" cy="85979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62500" cy="8597900"/>
            </a:xfrm>
            <a:custGeom>
              <a:avLst/>
              <a:gdLst/>
              <a:ahLst/>
              <a:cxnLst/>
              <a:rect l="l" t="t" r="r" b="b"/>
              <a:pathLst>
                <a:path w="4762500" h="8597900">
                  <a:moveTo>
                    <a:pt x="4762500" y="254000"/>
                  </a:moveTo>
                  <a:lnTo>
                    <a:pt x="4762500" y="8343900"/>
                  </a:lnTo>
                  <a:cubicBezTo>
                    <a:pt x="4762500" y="8484235"/>
                    <a:pt x="4648835" y="8597900"/>
                    <a:pt x="4508500" y="8597900"/>
                  </a:cubicBezTo>
                  <a:lnTo>
                    <a:pt x="254000" y="8597900"/>
                  </a:lnTo>
                  <a:cubicBezTo>
                    <a:pt x="113665" y="8597900"/>
                    <a:pt x="0" y="8484235"/>
                    <a:pt x="0" y="83439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508500" y="0"/>
                  </a:lnTo>
                  <a:cubicBezTo>
                    <a:pt x="4648835" y="0"/>
                    <a:pt x="4762500" y="113665"/>
                    <a:pt x="4762500" y="254000"/>
                  </a:cubicBezTo>
                  <a:close/>
                </a:path>
              </a:pathLst>
            </a:custGeom>
            <a:blipFill>
              <a:blip r:embed="rId3"/>
              <a:stretch>
                <a:fillRect l="-2962" r="-2962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7161706" y="4675564"/>
            <a:ext cx="3093795" cy="935873"/>
          </a:xfrm>
          <a:custGeom>
            <a:avLst/>
            <a:gdLst/>
            <a:ahLst/>
            <a:cxnLst/>
            <a:rect l="l" t="t" r="r" b="b"/>
            <a:pathLst>
              <a:path w="3093795" h="935873">
                <a:moveTo>
                  <a:pt x="0" y="0"/>
                </a:moveTo>
                <a:lnTo>
                  <a:pt x="3093794" y="0"/>
                </a:lnTo>
                <a:lnTo>
                  <a:pt x="3093794" y="935872"/>
                </a:lnTo>
                <a:lnTo>
                  <a:pt x="0" y="935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76757" y="8359756"/>
            <a:ext cx="4899149" cy="875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EE008A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45862" y="895350"/>
            <a:ext cx="7968272" cy="88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3"/>
              </a:lnSpc>
              <a:spcBef>
                <a:spcPct val="0"/>
              </a:spcBef>
            </a:pPr>
            <a:r>
              <a:rPr lang="en-US" sz="4966">
                <a:solidFill>
                  <a:srgbClr val="EE008A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Developer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2462652">
            <a:off x="5075227" y="-1306951"/>
            <a:ext cx="3127859" cy="6189006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220" r="-1220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189" r="-22189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629" r="-629"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 rot="-2462652">
            <a:off x="9609617" y="3764994"/>
            <a:ext cx="3127859" cy="6189006"/>
            <a:chOff x="0" y="0"/>
            <a:chExt cx="2620010" cy="5184140"/>
          </a:xfrm>
        </p:grpSpPr>
        <p:sp>
          <p:nvSpPr>
            <p:cNvPr id="36" name="Freeform 3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023" r="-1023"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 rot="-2462652">
            <a:off x="6798786" y="5737063"/>
            <a:ext cx="3127859" cy="6189006"/>
            <a:chOff x="0" y="0"/>
            <a:chExt cx="2620010" cy="5184140"/>
          </a:xfrm>
        </p:grpSpPr>
        <p:sp>
          <p:nvSpPr>
            <p:cNvPr id="46" name="Freeform 4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811" r="-1811"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id="56" name="Freeform 5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189" r="-22189"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2" name="Freeform 6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3" name="Freeform 6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4870476" y="3438747"/>
            <a:ext cx="1311811" cy="59926"/>
            <a:chOff x="0" y="0"/>
            <a:chExt cx="274578" cy="12543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430107" y="4138177"/>
            <a:ext cx="4880738" cy="91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sz="57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Open Sans Bold</vt:lpstr>
      <vt:lpstr>Poppins</vt:lpstr>
      <vt:lpstr>Calibri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Pink Gradient Mobile Application Presentation</dc:title>
  <cp:lastModifiedBy>zeinaesam56@outlook.com</cp:lastModifiedBy>
  <cp:revision>2</cp:revision>
  <dcterms:created xsi:type="dcterms:W3CDTF">2006-08-16T00:00:00Z</dcterms:created>
  <dcterms:modified xsi:type="dcterms:W3CDTF">2024-08-10T15:51:17Z</dcterms:modified>
  <dc:identifier>DAGNHxEHbpw</dc:identifier>
</cp:coreProperties>
</file>