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oppins Bold" charset="1" panose="00000800000000000000"/>
      <p:regular r:id="rId14"/>
    </p:embeddedFont>
    <p:embeddedFont>
      <p:font typeface="Open Sans Bold" charset="1" panose="00000000000000000000"/>
      <p:regular r:id="rId15"/>
    </p:embeddedFont>
    <p:embeddedFont>
      <p:font typeface="Poppins" charset="1" panose="00000500000000000000"/>
      <p:regular r:id="rId16"/>
    </p:embeddedFont>
    <p:embeddedFont>
      <p:font typeface="Open San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.jpeg" Type="http://schemas.openxmlformats.org/officeDocument/2006/relationships/image"/><Relationship Id="rId4" Target="../media/image17.png" Type="http://schemas.openxmlformats.org/officeDocument/2006/relationships/image"/><Relationship Id="rId5" Target="../media/image10.pn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4294540" cy="10287000"/>
            <a:chOff x="0" y="0"/>
            <a:chExt cx="1131072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3107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31072">
                  <a:moveTo>
                    <a:pt x="0" y="0"/>
                  </a:moveTo>
                  <a:lnTo>
                    <a:pt x="1131072" y="0"/>
                  </a:lnTo>
                  <a:lnTo>
                    <a:pt x="113107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13107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153377" y="7727913"/>
            <a:ext cx="290192" cy="1530387"/>
            <a:chOff x="0" y="0"/>
            <a:chExt cx="294878" cy="15551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4878" cy="1555103"/>
            </a:xfrm>
            <a:custGeom>
              <a:avLst/>
              <a:gdLst/>
              <a:ahLst/>
              <a:cxnLst/>
              <a:rect r="r" b="b" t="t" l="l"/>
              <a:pathLst>
                <a:path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828563" y="1728401"/>
            <a:ext cx="5035897" cy="9964388"/>
            <a:chOff x="0" y="0"/>
            <a:chExt cx="2620010" cy="51841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t="0" r="-22189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3939362" y="3530397"/>
            <a:ext cx="5850197" cy="4197516"/>
          </a:xfrm>
          <a:custGeom>
            <a:avLst/>
            <a:gdLst/>
            <a:ahLst/>
            <a:cxnLst/>
            <a:rect r="r" b="b" t="t" l="l"/>
            <a:pathLst>
              <a:path h="4197516" w="5850197">
                <a:moveTo>
                  <a:pt x="0" y="0"/>
                </a:moveTo>
                <a:lnTo>
                  <a:pt x="5850196" y="0"/>
                </a:lnTo>
                <a:lnTo>
                  <a:pt x="5850196" y="4197516"/>
                </a:lnTo>
                <a:lnTo>
                  <a:pt x="0" y="41975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5000"/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0890316" y="3861513"/>
            <a:ext cx="1042538" cy="47625"/>
            <a:chOff x="0" y="0"/>
            <a:chExt cx="274578" cy="1254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0092947" y="1690301"/>
            <a:ext cx="4982921" cy="1407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Welcome To Our Application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331684" y="6786347"/>
            <a:ext cx="8505447" cy="3042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9"/>
              </a:lnSpc>
            </a:pPr>
            <a:r>
              <a:rPr lang="en-US" sz="3506">
                <a:solidFill>
                  <a:srgbClr val="EE008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Presented by: </a:t>
            </a:r>
          </a:p>
          <a:p>
            <a:pPr algn="l">
              <a:lnSpc>
                <a:spcPts val="4909"/>
              </a:lnSpc>
            </a:pPr>
            <a:r>
              <a:rPr lang="en-US" sz="350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Zeina Esam Zyada</a:t>
            </a:r>
          </a:p>
          <a:p>
            <a:pPr algn="l">
              <a:lnSpc>
                <a:spcPts val="4909"/>
              </a:lnSpc>
            </a:pPr>
            <a:r>
              <a:rPr lang="en-US" sz="350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Marina Malak Mazoz</a:t>
            </a:r>
          </a:p>
          <a:p>
            <a:pPr algn="l">
              <a:lnSpc>
                <a:spcPts val="4909"/>
              </a:lnSpc>
            </a:pPr>
          </a:p>
          <a:p>
            <a:pPr algn="l">
              <a:lnSpc>
                <a:spcPts val="4909"/>
              </a:lnSpc>
              <a:spcBef>
                <a:spcPct val="0"/>
              </a:spcBef>
            </a:pPr>
            <a:r>
              <a:rPr lang="en-US" sz="350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ITI project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53377" y="7727913"/>
            <a:ext cx="290192" cy="1530387"/>
            <a:chOff x="0" y="0"/>
            <a:chExt cx="294878" cy="15551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4878" cy="1555103"/>
            </a:xfrm>
            <a:custGeom>
              <a:avLst/>
              <a:gdLst/>
              <a:ahLst/>
              <a:cxnLst/>
              <a:rect r="r" b="b" t="t" l="l"/>
              <a:pathLst>
                <a:path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1990994" y="1028700"/>
            <a:ext cx="4423372" cy="8752402"/>
            <a:chOff x="0" y="0"/>
            <a:chExt cx="2620010" cy="51841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540" r="0" b="-54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828563" y="3311130"/>
            <a:ext cx="1042538" cy="47625"/>
            <a:chOff x="0" y="0"/>
            <a:chExt cx="274578" cy="1254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828563" y="4104885"/>
            <a:ext cx="677751" cy="820426"/>
            <a:chOff x="0" y="0"/>
            <a:chExt cx="812800" cy="98390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983905"/>
            </a:xfrm>
            <a:custGeom>
              <a:avLst/>
              <a:gdLst/>
              <a:ahLst/>
              <a:cxnLst/>
              <a:rect r="r" b="b" t="t" l="l"/>
              <a:pathLst>
                <a:path h="983905" w="812800">
                  <a:moveTo>
                    <a:pt x="406400" y="0"/>
                  </a:moveTo>
                  <a:cubicBezTo>
                    <a:pt x="181951" y="0"/>
                    <a:pt x="0" y="220255"/>
                    <a:pt x="0" y="491952"/>
                  </a:cubicBezTo>
                  <a:cubicBezTo>
                    <a:pt x="0" y="763650"/>
                    <a:pt x="181951" y="983905"/>
                    <a:pt x="406400" y="983905"/>
                  </a:cubicBezTo>
                  <a:cubicBezTo>
                    <a:pt x="630849" y="983905"/>
                    <a:pt x="812800" y="763650"/>
                    <a:pt x="812800" y="491952"/>
                  </a:cubicBezTo>
                  <a:cubicBezTo>
                    <a:pt x="812800" y="220255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5566"/>
              <a:ext cx="660400" cy="866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828563" y="5642722"/>
            <a:ext cx="677751" cy="788195"/>
            <a:chOff x="0" y="0"/>
            <a:chExt cx="812800" cy="94525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945252"/>
            </a:xfrm>
            <a:custGeom>
              <a:avLst/>
              <a:gdLst/>
              <a:ahLst/>
              <a:cxnLst/>
              <a:rect r="r" b="b" t="t" l="l"/>
              <a:pathLst>
                <a:path h="945252" w="812800">
                  <a:moveTo>
                    <a:pt x="406400" y="0"/>
                  </a:moveTo>
                  <a:cubicBezTo>
                    <a:pt x="181951" y="0"/>
                    <a:pt x="0" y="211602"/>
                    <a:pt x="0" y="472626"/>
                  </a:cubicBezTo>
                  <a:cubicBezTo>
                    <a:pt x="0" y="733650"/>
                    <a:pt x="181951" y="945252"/>
                    <a:pt x="406400" y="945252"/>
                  </a:cubicBezTo>
                  <a:cubicBezTo>
                    <a:pt x="630849" y="945252"/>
                    <a:pt x="812800" y="733650"/>
                    <a:pt x="812800" y="472626"/>
                  </a:cubicBezTo>
                  <a:cubicBezTo>
                    <a:pt x="812800" y="211602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1467"/>
              <a:ext cx="660400" cy="825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828563" y="7183272"/>
            <a:ext cx="677751" cy="852656"/>
            <a:chOff x="0" y="0"/>
            <a:chExt cx="812800" cy="102255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1022558"/>
            </a:xfrm>
            <a:custGeom>
              <a:avLst/>
              <a:gdLst/>
              <a:ahLst/>
              <a:cxnLst/>
              <a:rect r="r" b="b" t="t" l="l"/>
              <a:pathLst>
                <a:path h="1022558" w="812800">
                  <a:moveTo>
                    <a:pt x="406400" y="0"/>
                  </a:moveTo>
                  <a:cubicBezTo>
                    <a:pt x="181951" y="0"/>
                    <a:pt x="0" y="228907"/>
                    <a:pt x="0" y="511279"/>
                  </a:cubicBezTo>
                  <a:cubicBezTo>
                    <a:pt x="0" y="793650"/>
                    <a:pt x="181951" y="1022558"/>
                    <a:pt x="406400" y="1022558"/>
                  </a:cubicBezTo>
                  <a:cubicBezTo>
                    <a:pt x="630849" y="1022558"/>
                    <a:pt x="812800" y="793650"/>
                    <a:pt x="812800" y="511279"/>
                  </a:cubicBezTo>
                  <a:cubicBezTo>
                    <a:pt x="812800" y="228907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29190"/>
              <a:ext cx="660400" cy="897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828563" y="2258504"/>
            <a:ext cx="8423420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1) Our welcome screen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775851" y="4047735"/>
            <a:ext cx="6368149" cy="90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create your account or login with your name and password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775851" y="5585572"/>
            <a:ext cx="6732513" cy="90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 more about our application description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871101" y="7356870"/>
            <a:ext cx="5000338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developer team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53377" y="7727913"/>
            <a:ext cx="290192" cy="1530387"/>
            <a:chOff x="0" y="0"/>
            <a:chExt cx="294878" cy="15551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4878" cy="1555103"/>
            </a:xfrm>
            <a:custGeom>
              <a:avLst/>
              <a:gdLst/>
              <a:ahLst/>
              <a:cxnLst/>
              <a:rect r="r" b="b" t="t" l="l"/>
              <a:pathLst>
                <a:path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0"/>
            <a:ext cx="7922056" cy="5143500"/>
            <a:chOff x="0" y="0"/>
            <a:chExt cx="2086467" cy="13546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86467" cy="1354667"/>
            </a:xfrm>
            <a:custGeom>
              <a:avLst/>
              <a:gdLst/>
              <a:ahLst/>
              <a:cxnLst/>
              <a:rect r="r" b="b" t="t" l="l"/>
              <a:pathLst>
                <a:path h="1354667" w="2086467">
                  <a:moveTo>
                    <a:pt x="0" y="0"/>
                  </a:moveTo>
                  <a:lnTo>
                    <a:pt x="2086467" y="0"/>
                  </a:lnTo>
                  <a:lnTo>
                    <a:pt x="2086467" y="1354667"/>
                  </a:lnTo>
                  <a:lnTo>
                    <a:pt x="0" y="1354667"/>
                  </a:ln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86467" cy="139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390467" y="1752839"/>
            <a:ext cx="3427209" cy="6781322"/>
            <a:chOff x="0" y="0"/>
            <a:chExt cx="2620010" cy="51841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576" r="0" b="-576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4494847" y="1711784"/>
            <a:ext cx="3427209" cy="6781322"/>
            <a:chOff x="0" y="0"/>
            <a:chExt cx="2620010" cy="51841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1870" t="0" r="-187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1083505" y="3494310"/>
            <a:ext cx="1042538" cy="47625"/>
            <a:chOff x="0" y="0"/>
            <a:chExt cx="274578" cy="1254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0405755" y="4475707"/>
            <a:ext cx="998041" cy="1074429"/>
            <a:chOff x="0" y="0"/>
            <a:chExt cx="812800" cy="87501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75010"/>
            </a:xfrm>
            <a:custGeom>
              <a:avLst/>
              <a:gdLst/>
              <a:ahLst/>
              <a:cxnLst/>
              <a:rect r="r" b="b" t="t" l="l"/>
              <a:pathLst>
                <a:path h="875010" w="812800">
                  <a:moveTo>
                    <a:pt x="406400" y="0"/>
                  </a:moveTo>
                  <a:cubicBezTo>
                    <a:pt x="181951" y="0"/>
                    <a:pt x="0" y="195878"/>
                    <a:pt x="0" y="437505"/>
                  </a:cubicBezTo>
                  <a:cubicBezTo>
                    <a:pt x="0" y="679132"/>
                    <a:pt x="181951" y="875010"/>
                    <a:pt x="406400" y="875010"/>
                  </a:cubicBezTo>
                  <a:cubicBezTo>
                    <a:pt x="630849" y="875010"/>
                    <a:pt x="812800" y="679132"/>
                    <a:pt x="812800" y="437505"/>
                  </a:cubicBezTo>
                  <a:cubicBezTo>
                    <a:pt x="812800" y="195878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5832"/>
              <a:ext cx="660400" cy="787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0405755" y="6483586"/>
            <a:ext cx="998041" cy="1074429"/>
            <a:chOff x="0" y="0"/>
            <a:chExt cx="812800" cy="87501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75010"/>
            </a:xfrm>
            <a:custGeom>
              <a:avLst/>
              <a:gdLst/>
              <a:ahLst/>
              <a:cxnLst/>
              <a:rect r="r" b="b" t="t" l="l"/>
              <a:pathLst>
                <a:path h="875010" w="812800">
                  <a:moveTo>
                    <a:pt x="406400" y="0"/>
                  </a:moveTo>
                  <a:cubicBezTo>
                    <a:pt x="181951" y="0"/>
                    <a:pt x="0" y="195878"/>
                    <a:pt x="0" y="437505"/>
                  </a:cubicBezTo>
                  <a:cubicBezTo>
                    <a:pt x="0" y="679132"/>
                    <a:pt x="181951" y="875010"/>
                    <a:pt x="406400" y="875010"/>
                  </a:cubicBezTo>
                  <a:cubicBezTo>
                    <a:pt x="630849" y="875010"/>
                    <a:pt x="812800" y="679132"/>
                    <a:pt x="812800" y="437505"/>
                  </a:cubicBezTo>
                  <a:cubicBezTo>
                    <a:pt x="812800" y="195878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5832"/>
              <a:ext cx="660400" cy="787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8869788" y="2441683"/>
            <a:ext cx="8389512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2) login to our application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604774" y="4531591"/>
            <a:ext cx="5746833" cy="90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create a new account then sign up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604774" y="6539471"/>
            <a:ext cx="5887025" cy="90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login with your account using your name and password then sign in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53377" y="7727913"/>
            <a:ext cx="290192" cy="1530387"/>
            <a:chOff x="0" y="0"/>
            <a:chExt cx="294878" cy="15551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4878" cy="1555103"/>
            </a:xfrm>
            <a:custGeom>
              <a:avLst/>
              <a:gdLst/>
              <a:ahLst/>
              <a:cxnLst/>
              <a:rect r="r" b="b" t="t" l="l"/>
              <a:pathLst>
                <a:path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028700" y="3140880"/>
            <a:ext cx="3457869" cy="6841988"/>
            <a:chOff x="0" y="0"/>
            <a:chExt cx="2620010" cy="51841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556" t="0" r="-1556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5153834" y="3140880"/>
            <a:ext cx="3457869" cy="6841988"/>
            <a:chOff x="0" y="0"/>
            <a:chExt cx="2620010" cy="518414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1970" t="0" r="-197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9145360" y="3140880"/>
            <a:ext cx="3457869" cy="6841988"/>
            <a:chOff x="0" y="0"/>
            <a:chExt cx="2620010" cy="518414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1832" t="0" r="-1832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41" id="41"/>
          <p:cNvGrpSpPr>
            <a:grpSpLocks noChangeAspect="true"/>
          </p:cNvGrpSpPr>
          <p:nvPr/>
        </p:nvGrpSpPr>
        <p:grpSpPr>
          <a:xfrm rot="0">
            <a:off x="13136629" y="3140880"/>
            <a:ext cx="3457869" cy="6841988"/>
            <a:chOff x="0" y="0"/>
            <a:chExt cx="2620010" cy="518414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1808" t="0" r="-1808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1375299" y="1595111"/>
            <a:ext cx="677751" cy="788195"/>
            <a:chOff x="0" y="0"/>
            <a:chExt cx="812800" cy="945252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945252"/>
            </a:xfrm>
            <a:custGeom>
              <a:avLst/>
              <a:gdLst/>
              <a:ahLst/>
              <a:cxnLst/>
              <a:rect r="r" b="b" t="t" l="l"/>
              <a:pathLst>
                <a:path h="945252" w="812800">
                  <a:moveTo>
                    <a:pt x="406400" y="0"/>
                  </a:moveTo>
                  <a:cubicBezTo>
                    <a:pt x="181951" y="0"/>
                    <a:pt x="0" y="211602"/>
                    <a:pt x="0" y="472626"/>
                  </a:cubicBezTo>
                  <a:cubicBezTo>
                    <a:pt x="0" y="733650"/>
                    <a:pt x="181951" y="945252"/>
                    <a:pt x="406400" y="945252"/>
                  </a:cubicBezTo>
                  <a:cubicBezTo>
                    <a:pt x="630849" y="945252"/>
                    <a:pt x="812800" y="733650"/>
                    <a:pt x="812800" y="472626"/>
                  </a:cubicBezTo>
                  <a:cubicBezTo>
                    <a:pt x="812800" y="211602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3" id="53"/>
            <p:cNvSpPr txBox="true"/>
            <p:nvPr/>
          </p:nvSpPr>
          <p:spPr>
            <a:xfrm>
              <a:off x="76200" y="31467"/>
              <a:ext cx="660400" cy="825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8378118" y="1571402"/>
            <a:ext cx="677751" cy="788195"/>
            <a:chOff x="0" y="0"/>
            <a:chExt cx="812800" cy="945252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945252"/>
            </a:xfrm>
            <a:custGeom>
              <a:avLst/>
              <a:gdLst/>
              <a:ahLst/>
              <a:cxnLst/>
              <a:rect r="r" b="b" t="t" l="l"/>
              <a:pathLst>
                <a:path h="945252" w="812800">
                  <a:moveTo>
                    <a:pt x="406400" y="0"/>
                  </a:moveTo>
                  <a:cubicBezTo>
                    <a:pt x="181951" y="0"/>
                    <a:pt x="0" y="211602"/>
                    <a:pt x="0" y="472626"/>
                  </a:cubicBezTo>
                  <a:cubicBezTo>
                    <a:pt x="0" y="733650"/>
                    <a:pt x="181951" y="945252"/>
                    <a:pt x="406400" y="945252"/>
                  </a:cubicBezTo>
                  <a:cubicBezTo>
                    <a:pt x="630849" y="945252"/>
                    <a:pt x="812800" y="733650"/>
                    <a:pt x="812800" y="472626"/>
                  </a:cubicBezTo>
                  <a:cubicBezTo>
                    <a:pt x="812800" y="211602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6" id="56"/>
            <p:cNvSpPr txBox="true"/>
            <p:nvPr/>
          </p:nvSpPr>
          <p:spPr>
            <a:xfrm>
              <a:off x="76200" y="31467"/>
              <a:ext cx="660400" cy="825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</a:p>
          </p:txBody>
        </p:sp>
      </p:grpSp>
      <p:sp>
        <p:nvSpPr>
          <p:cNvPr name="TextBox 57" id="57"/>
          <p:cNvSpPr txBox="true"/>
          <p:nvPr/>
        </p:nvSpPr>
        <p:spPr>
          <a:xfrm rot="0">
            <a:off x="5051832" y="180708"/>
            <a:ext cx="7330322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3)Our home page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2272125" y="1490542"/>
            <a:ext cx="5291975" cy="90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find what you need by searching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9278968" y="1490542"/>
            <a:ext cx="8474205" cy="90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There are many different categories such as makeup ,perfumes , furniture , etc...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53377" y="7727913"/>
            <a:ext cx="290192" cy="1530387"/>
            <a:chOff x="0" y="0"/>
            <a:chExt cx="294878" cy="15551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4878" cy="1555103"/>
            </a:xfrm>
            <a:custGeom>
              <a:avLst/>
              <a:gdLst/>
              <a:ahLst/>
              <a:cxnLst/>
              <a:rect r="r" b="b" t="t" l="l"/>
              <a:pathLst>
                <a:path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225972" y="0"/>
            <a:ext cx="5208140" cy="10305201"/>
            <a:chOff x="0" y="0"/>
            <a:chExt cx="2620010" cy="51841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116" t="0" r="-1116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5434112" y="1028700"/>
            <a:ext cx="4448229" cy="8801585"/>
            <a:chOff x="0" y="0"/>
            <a:chExt cx="2620010" cy="518414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1707" t="0" r="-1706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0358473" y="3456536"/>
            <a:ext cx="1042538" cy="47625"/>
            <a:chOff x="0" y="0"/>
            <a:chExt cx="274578" cy="1254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0358473" y="2403910"/>
            <a:ext cx="4857337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4) Cart page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770558" y="5558358"/>
            <a:ext cx="6289471" cy="1308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2"/>
              </a:lnSpc>
              <a:spcBef>
                <a:spcPct val="0"/>
              </a:spcBef>
            </a:pPr>
            <a:r>
              <a:rPr lang="en-US" sz="253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adjust the quantity of items , remove items and proceeds to checkoot to complete your purchase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10364271" y="5678549"/>
            <a:ext cx="1036740" cy="1116089"/>
            <a:chOff x="0" y="0"/>
            <a:chExt cx="812800" cy="87501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75010"/>
            </a:xfrm>
            <a:custGeom>
              <a:avLst/>
              <a:gdLst/>
              <a:ahLst/>
              <a:cxnLst/>
              <a:rect r="r" b="b" t="t" l="l"/>
              <a:pathLst>
                <a:path h="875010" w="812800">
                  <a:moveTo>
                    <a:pt x="406400" y="0"/>
                  </a:moveTo>
                  <a:cubicBezTo>
                    <a:pt x="181951" y="0"/>
                    <a:pt x="0" y="195878"/>
                    <a:pt x="0" y="437505"/>
                  </a:cubicBezTo>
                  <a:cubicBezTo>
                    <a:pt x="0" y="679132"/>
                    <a:pt x="181951" y="875010"/>
                    <a:pt x="406400" y="875010"/>
                  </a:cubicBezTo>
                  <a:cubicBezTo>
                    <a:pt x="630849" y="875010"/>
                    <a:pt x="812800" y="679132"/>
                    <a:pt x="812800" y="437505"/>
                  </a:cubicBezTo>
                  <a:cubicBezTo>
                    <a:pt x="812800" y="195878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15357"/>
              <a:ext cx="660400" cy="777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53377" y="7727913"/>
            <a:ext cx="290192" cy="1530387"/>
            <a:chOff x="0" y="0"/>
            <a:chExt cx="294878" cy="15551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4878" cy="1555103"/>
            </a:xfrm>
            <a:custGeom>
              <a:avLst/>
              <a:gdLst/>
              <a:ahLst/>
              <a:cxnLst/>
              <a:rect r="r" b="b" t="t" l="l"/>
              <a:pathLst>
                <a:path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0772803" y="205191"/>
            <a:ext cx="4991539" cy="9876619"/>
            <a:chOff x="0" y="0"/>
            <a:chExt cx="2620010" cy="51841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295" t="0" r="-1295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100827" y="4759777"/>
            <a:ext cx="8394205" cy="729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7"/>
              </a:lnSpc>
            </a:pPr>
            <a:r>
              <a:rPr lang="en-US" sz="454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5) Profile Page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53377" y="7727913"/>
            <a:ext cx="290192" cy="1530387"/>
            <a:chOff x="0" y="0"/>
            <a:chExt cx="294878" cy="15551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4878" cy="1555103"/>
            </a:xfrm>
            <a:custGeom>
              <a:avLst/>
              <a:gdLst/>
              <a:ahLst/>
              <a:cxnLst/>
              <a:rect r="r" b="b" t="t" l="l"/>
              <a:pathLst>
                <a:path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2193244" y="2079996"/>
            <a:ext cx="3873509" cy="7664402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110" r="0" b="-2111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028700" y="458985"/>
            <a:ext cx="4195262" cy="7573847"/>
            <a:chOff x="0" y="0"/>
            <a:chExt cx="4762500" cy="85979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762500" cy="8597900"/>
            </a:xfrm>
            <a:custGeom>
              <a:avLst/>
              <a:gdLst/>
              <a:ahLst/>
              <a:cxnLst/>
              <a:rect r="r" b="b" t="t" l="l"/>
              <a:pathLst>
                <a:path h="8597900" w="4762500">
                  <a:moveTo>
                    <a:pt x="4762500" y="254000"/>
                  </a:moveTo>
                  <a:lnTo>
                    <a:pt x="4762500" y="8343900"/>
                  </a:lnTo>
                  <a:cubicBezTo>
                    <a:pt x="4762500" y="8484235"/>
                    <a:pt x="4648835" y="8597900"/>
                    <a:pt x="4508500" y="8597900"/>
                  </a:cubicBezTo>
                  <a:lnTo>
                    <a:pt x="254000" y="8597900"/>
                  </a:lnTo>
                  <a:cubicBezTo>
                    <a:pt x="113665" y="8597900"/>
                    <a:pt x="0" y="8484235"/>
                    <a:pt x="0" y="8343900"/>
                  </a:cubicBez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508500" y="0"/>
                  </a:lnTo>
                  <a:cubicBezTo>
                    <a:pt x="4648835" y="0"/>
                    <a:pt x="4762500" y="113665"/>
                    <a:pt x="4762500" y="254000"/>
                  </a:cubicBezTo>
                  <a:close/>
                </a:path>
              </a:pathLst>
            </a:custGeom>
            <a:blipFill>
              <a:blip r:embed="rId3"/>
              <a:stretch>
                <a:fillRect l="-2962" t="0" r="-2962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7161706" y="4675564"/>
            <a:ext cx="3093795" cy="935873"/>
          </a:xfrm>
          <a:custGeom>
            <a:avLst/>
            <a:gdLst/>
            <a:ahLst/>
            <a:cxnLst/>
            <a:rect r="r" b="b" t="t" l="l"/>
            <a:pathLst>
              <a:path h="935873" w="3093795">
                <a:moveTo>
                  <a:pt x="0" y="0"/>
                </a:moveTo>
                <a:lnTo>
                  <a:pt x="3093794" y="0"/>
                </a:lnTo>
                <a:lnTo>
                  <a:pt x="3093794" y="935872"/>
                </a:lnTo>
                <a:lnTo>
                  <a:pt x="0" y="935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76757" y="8359756"/>
            <a:ext cx="4899149" cy="875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>
                <a:solidFill>
                  <a:srgbClr val="EE008A"/>
                </a:solidFill>
                <a:latin typeface="Poppins Bold"/>
                <a:ea typeface="Poppins Bold"/>
                <a:cs typeface="Poppins Bold"/>
                <a:sym typeface="Poppins Bold"/>
              </a:rPr>
              <a:t>Description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145862" y="895350"/>
            <a:ext cx="7968272" cy="883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3"/>
              </a:lnSpc>
              <a:spcBef>
                <a:spcPct val="0"/>
              </a:spcBef>
            </a:pPr>
            <a:r>
              <a:rPr lang="en-US" sz="4966">
                <a:solidFill>
                  <a:srgbClr val="EE008A"/>
                </a:solidFill>
                <a:latin typeface="Poppins Bold"/>
                <a:ea typeface="Poppins Bold"/>
                <a:cs typeface="Poppins Bold"/>
                <a:sym typeface="Poppins Bold"/>
              </a:rPr>
              <a:t>Developer Team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53377" y="7727913"/>
            <a:ext cx="290192" cy="1530387"/>
            <a:chOff x="0" y="0"/>
            <a:chExt cx="294878" cy="15551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4878" cy="1555103"/>
            </a:xfrm>
            <a:custGeom>
              <a:avLst/>
              <a:gdLst/>
              <a:ahLst/>
              <a:cxnLst/>
              <a:rect r="r" b="b" t="t" l="l"/>
              <a:pathLst>
                <a:path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2462652">
            <a:off x="5075227" y="-1306951"/>
            <a:ext cx="3127859" cy="6189006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220" t="0" r="-122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-2462652">
            <a:off x="2299117" y="1081774"/>
            <a:ext cx="3127859" cy="6189006"/>
            <a:chOff x="0" y="0"/>
            <a:chExt cx="2620010" cy="51841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2189" t="0" r="-22189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-2462652">
            <a:off x="-258867" y="3490655"/>
            <a:ext cx="3127859" cy="6189006"/>
            <a:chOff x="0" y="0"/>
            <a:chExt cx="2620010" cy="518414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629" t="0" r="-629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-2462652">
            <a:off x="9609617" y="3764994"/>
            <a:ext cx="3127859" cy="6189006"/>
            <a:chOff x="0" y="0"/>
            <a:chExt cx="2620010" cy="518414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1023" t="0" r="-1023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45" id="45"/>
          <p:cNvGrpSpPr>
            <a:grpSpLocks noChangeAspect="true"/>
          </p:cNvGrpSpPr>
          <p:nvPr/>
        </p:nvGrpSpPr>
        <p:grpSpPr>
          <a:xfrm rot="-2462652">
            <a:off x="6798786" y="5737063"/>
            <a:ext cx="3127859" cy="6189006"/>
            <a:chOff x="0" y="0"/>
            <a:chExt cx="2620010" cy="518414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1811" t="0" r="-1811" b="0"/>
              </a:stretch>
            </a:blip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55" id="55"/>
          <p:cNvGrpSpPr>
            <a:grpSpLocks noChangeAspect="true"/>
          </p:cNvGrpSpPr>
          <p:nvPr/>
        </p:nvGrpSpPr>
        <p:grpSpPr>
          <a:xfrm rot="-2462652">
            <a:off x="4275524" y="8562599"/>
            <a:ext cx="3127859" cy="6189006"/>
            <a:chOff x="0" y="0"/>
            <a:chExt cx="2620010" cy="518414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2189" t="0" r="-22189" b="0"/>
              </a:stretch>
            </a:blip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65" id="65"/>
          <p:cNvGrpSpPr/>
          <p:nvPr/>
        </p:nvGrpSpPr>
        <p:grpSpPr>
          <a:xfrm rot="0">
            <a:off x="14870476" y="3438747"/>
            <a:ext cx="1311811" cy="59926"/>
            <a:chOff x="0" y="0"/>
            <a:chExt cx="274578" cy="12543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8" id="68"/>
          <p:cNvSpPr txBox="true"/>
          <p:nvPr/>
        </p:nvSpPr>
        <p:spPr>
          <a:xfrm rot="0">
            <a:off x="12430107" y="4138177"/>
            <a:ext cx="4880738" cy="910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14"/>
              </a:lnSpc>
            </a:pPr>
            <a:r>
              <a:rPr lang="en-US" sz="573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DAGNHxEHbpw</dc:identifier>
  <dcterms:modified xsi:type="dcterms:W3CDTF">2011-08-01T06:04:30Z</dcterms:modified>
  <cp:revision>1</cp:revision>
  <dc:title>Purple Pink Gradient Mobile Application Presentation</dc:title>
</cp:coreProperties>
</file>