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1d088b4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1d088b4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482853a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482853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82853a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482853a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82853a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82853a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82853a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82853a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82853a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82853a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82853a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82853a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1d088b4a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1d088b4a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errafunko.herokuapp.com/ecommerce/" TargetMode="External"/><Relationship Id="rId4" Type="http://schemas.openxmlformats.org/officeDocument/2006/relationships/hyperlink" Target="https://github.com/marinapsvreis/serratec-apirestfull-grupo5" TargetMode="External"/><Relationship Id="rId5" Type="http://schemas.openxmlformats.org/officeDocument/2006/relationships/hyperlink" Target="https://github.com/marinapsvreis/serratec-reactjs-trabalhofinal-grupo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serrafunko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8050"/>
            <a:ext cx="8520600" cy="10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         </a:t>
            </a:r>
            <a:r>
              <a:rPr lang="pt-BR" sz="4000"/>
              <a:t>REACT JS - SERRATEC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835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6E64E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/>
              <a:t>GRUPO 5</a:t>
            </a:r>
            <a:endParaRPr b="1" sz="2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/>
              <a:t>INTEGRANTES:</a:t>
            </a:r>
            <a:endParaRPr b="1" sz="2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95">
                <a:solidFill>
                  <a:srgbClr val="FF9900"/>
                </a:solidFill>
              </a:rPr>
              <a:t>Marina Portugal</a:t>
            </a:r>
            <a:endParaRPr sz="1795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95">
                <a:solidFill>
                  <a:srgbClr val="6E64ED"/>
                </a:solidFill>
              </a:rPr>
              <a:t>Breno de Medeiros</a:t>
            </a:r>
            <a:endParaRPr sz="1795">
              <a:solidFill>
                <a:srgbClr val="6E64E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95">
                <a:solidFill>
                  <a:srgbClr val="FF9900"/>
                </a:solidFill>
              </a:rPr>
              <a:t>Ester Baltazar</a:t>
            </a:r>
            <a:endParaRPr sz="1795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95">
                <a:solidFill>
                  <a:srgbClr val="6E64ED"/>
                </a:solidFill>
              </a:rPr>
              <a:t>Kauã Cassiano</a:t>
            </a:r>
            <a:endParaRPr sz="1795">
              <a:solidFill>
                <a:srgbClr val="6E64E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95">
                <a:solidFill>
                  <a:srgbClr val="FF9900"/>
                </a:solidFill>
              </a:rPr>
              <a:t>Sophia Araujo</a:t>
            </a:r>
            <a:endParaRPr sz="1795">
              <a:solidFill>
                <a:srgbClr val="6E64E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95">
                <a:solidFill>
                  <a:srgbClr val="6E64ED"/>
                </a:solidFill>
              </a:rPr>
              <a:t>Pedro Henrique</a:t>
            </a:r>
            <a:endParaRPr sz="2300">
              <a:solidFill>
                <a:srgbClr val="6E64E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801" y="1307375"/>
            <a:ext cx="5700879" cy="3453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25" y="531525"/>
            <a:ext cx="747151" cy="6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91275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SOBRE O PROJETO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466775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639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Nós </a:t>
            </a:r>
            <a:r>
              <a:rPr lang="pt-BR" sz="2200"/>
              <a:t>utilizamos</a:t>
            </a:r>
            <a:r>
              <a:rPr lang="pt-BR" sz="2200"/>
              <a:t> nosso </a:t>
            </a:r>
            <a:r>
              <a:rPr lang="pt-BR" sz="2200">
                <a:solidFill>
                  <a:srgbClr val="6E64ED"/>
                </a:solidFill>
              </a:rPr>
              <a:t>projeto final de front-end essencial</a:t>
            </a:r>
            <a:r>
              <a:rPr lang="pt-BR" sz="2200"/>
              <a:t> junto com a </a:t>
            </a:r>
            <a:r>
              <a:rPr lang="pt-BR" sz="2200">
                <a:solidFill>
                  <a:srgbClr val="6E64ED"/>
                </a:solidFill>
              </a:rPr>
              <a:t>api do projeto final</a:t>
            </a:r>
            <a:r>
              <a:rPr lang="pt-BR" sz="2200"/>
              <a:t> também resultado da</a:t>
            </a:r>
            <a:r>
              <a:rPr lang="pt-BR" sz="2200">
                <a:solidFill>
                  <a:srgbClr val="6E64ED"/>
                </a:solidFill>
              </a:rPr>
              <a:t> matéria api restful</a:t>
            </a:r>
            <a:r>
              <a:rPr lang="pt-BR" sz="2200"/>
              <a:t> para a construção desse novo projeto.</a:t>
            </a:r>
            <a:endParaRPr sz="22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2639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Nosso primeiro passo foi migrar todo o projeto de front utilizando o react js, onde o maiores desafios foram: </a:t>
            </a:r>
            <a:endParaRPr sz="2200"/>
          </a:p>
          <a:p>
            <a:pPr indent="-32639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200">
                <a:solidFill>
                  <a:srgbClr val="FF9900"/>
                </a:solidFill>
              </a:rPr>
              <a:t>Componentizar</a:t>
            </a:r>
            <a:r>
              <a:rPr lang="pt-BR" sz="2200"/>
              <a:t> a maioria das tags utilizadas</a:t>
            </a:r>
            <a:endParaRPr sz="2200"/>
          </a:p>
          <a:p>
            <a:pPr indent="-32639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200"/>
              <a:t>Descobrir como setar os </a:t>
            </a:r>
            <a:r>
              <a:rPr lang="pt-BR" sz="2200">
                <a:solidFill>
                  <a:srgbClr val="FF9900"/>
                </a:solidFill>
              </a:rPr>
              <a:t>media </a:t>
            </a:r>
            <a:r>
              <a:rPr lang="pt-BR" sz="2200">
                <a:solidFill>
                  <a:srgbClr val="FF9900"/>
                </a:solidFill>
              </a:rPr>
              <a:t>queries</a:t>
            </a:r>
            <a:r>
              <a:rPr lang="pt-BR" sz="2200"/>
              <a:t> no styled components</a:t>
            </a:r>
            <a:endParaRPr sz="2200"/>
          </a:p>
          <a:p>
            <a:pPr indent="-32639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200"/>
              <a:t>Importar o </a:t>
            </a:r>
            <a:r>
              <a:rPr lang="pt-BR" sz="2200">
                <a:solidFill>
                  <a:srgbClr val="FF9900"/>
                </a:solidFill>
              </a:rPr>
              <a:t>bootstrap</a:t>
            </a:r>
            <a:r>
              <a:rPr lang="pt-BR" sz="2200"/>
              <a:t> no react</a:t>
            </a:r>
            <a:endParaRPr sz="2200"/>
          </a:p>
          <a:p>
            <a:pPr indent="-32639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200"/>
              <a:t>Utilizar a </a:t>
            </a:r>
            <a:r>
              <a:rPr lang="pt-BR" sz="2200">
                <a:solidFill>
                  <a:srgbClr val="FF9900"/>
                </a:solidFill>
              </a:rPr>
              <a:t>api do google maps</a:t>
            </a:r>
            <a:endParaRPr sz="2200">
              <a:solidFill>
                <a:srgbClr val="FF99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291275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SOBRE O PROJETO</a:t>
            </a:r>
            <a:endParaRPr sz="30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1466775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368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No que se referia a api, tivemos também que fazer alguns </a:t>
            </a:r>
            <a:r>
              <a:rPr lang="pt-BR" sz="2200">
                <a:solidFill>
                  <a:srgbClr val="6E64ED"/>
                </a:solidFill>
              </a:rPr>
              <a:t>ajustes</a:t>
            </a:r>
            <a:r>
              <a:rPr lang="pt-BR" sz="2200"/>
              <a:t> como:</a:t>
            </a:r>
            <a:endParaRPr sz="2200"/>
          </a:p>
          <a:p>
            <a:pPr indent="-33686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200"/>
              <a:t>Ajustar para que </a:t>
            </a:r>
            <a:r>
              <a:rPr lang="pt-BR" sz="2200">
                <a:solidFill>
                  <a:srgbClr val="FF9900"/>
                </a:solidFill>
              </a:rPr>
              <a:t>categoria também salve uma foto</a:t>
            </a:r>
            <a:r>
              <a:rPr lang="pt-BR" sz="2200"/>
              <a:t>.</a:t>
            </a:r>
            <a:endParaRPr sz="2200"/>
          </a:p>
          <a:p>
            <a:pPr indent="-33686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200"/>
              <a:t>Setar fotos para receber </a:t>
            </a:r>
            <a:r>
              <a:rPr lang="pt-BR" sz="2200">
                <a:solidFill>
                  <a:srgbClr val="FF9900"/>
                </a:solidFill>
              </a:rPr>
              <a:t>links do imgur</a:t>
            </a:r>
            <a:r>
              <a:rPr lang="pt-BR" sz="2200"/>
              <a:t> (na substituição de um </a:t>
            </a:r>
            <a:r>
              <a:rPr lang="pt-BR" sz="2200"/>
              <a:t>possível</a:t>
            </a:r>
            <a:r>
              <a:rPr lang="pt-BR" sz="2200"/>
              <a:t> servidor de FTP). </a:t>
            </a:r>
            <a:r>
              <a:rPr lang="pt-BR" sz="2200">
                <a:solidFill>
                  <a:srgbClr val="6E64ED"/>
                </a:solidFill>
              </a:rPr>
              <a:t>“Problemas de permissão com pasta local”</a:t>
            </a:r>
            <a:endParaRPr sz="2200">
              <a:solidFill>
                <a:srgbClr val="6E64ED"/>
              </a:solidFill>
            </a:endParaRPr>
          </a:p>
          <a:p>
            <a:pPr indent="-33686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200"/>
              <a:t>Criar  um endpoint para </a:t>
            </a:r>
            <a:r>
              <a:rPr lang="pt-BR" sz="2200">
                <a:solidFill>
                  <a:srgbClr val="FF9900"/>
                </a:solidFill>
              </a:rPr>
              <a:t>listar todos os pedidos de um determinado cliente</a:t>
            </a:r>
            <a:r>
              <a:rPr lang="pt-BR" sz="2200"/>
              <a:t>.</a:t>
            </a:r>
            <a:endParaRPr sz="2200"/>
          </a:p>
          <a:p>
            <a:pPr indent="-33686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200"/>
              <a:t>Setar tabela cliente para </a:t>
            </a:r>
            <a:r>
              <a:rPr lang="pt-BR" sz="2200">
                <a:solidFill>
                  <a:srgbClr val="FF9900"/>
                </a:solidFill>
              </a:rPr>
              <a:t>armazenar e criptografar senha no post do cliente</a:t>
            </a:r>
            <a:r>
              <a:rPr lang="pt-BR" sz="2200"/>
              <a:t>.</a:t>
            </a:r>
            <a:endParaRPr sz="2200"/>
          </a:p>
          <a:p>
            <a:pPr indent="-33686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200"/>
              <a:t>Criar endpoint de </a:t>
            </a:r>
            <a:r>
              <a:rPr lang="pt-BR" sz="2200">
                <a:solidFill>
                  <a:srgbClr val="FF9900"/>
                </a:solidFill>
              </a:rPr>
              <a:t>validação do login do cliente</a:t>
            </a:r>
            <a:r>
              <a:rPr lang="pt-BR" sz="2200"/>
              <a:t>.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291275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FUNCIONALIDADES</a:t>
            </a:r>
            <a:endParaRPr sz="3000"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466775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159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No que se refere aos nossos clientes, caso o mesmo não possua uma conta, deverá criar através do botão </a:t>
            </a:r>
            <a:r>
              <a:rPr lang="pt-BR" sz="2200">
                <a:solidFill>
                  <a:srgbClr val="FF9900"/>
                </a:solidFill>
              </a:rPr>
              <a:t>registre-se</a:t>
            </a:r>
            <a:r>
              <a:rPr lang="pt-BR" sz="2200"/>
              <a:t> na tela de login. </a:t>
            </a:r>
            <a:r>
              <a:rPr lang="pt-BR" sz="2200">
                <a:solidFill>
                  <a:srgbClr val="6E64ED"/>
                </a:solidFill>
              </a:rPr>
              <a:t>(POST CLIENTE)</a:t>
            </a:r>
            <a:endParaRPr sz="2200">
              <a:solidFill>
                <a:srgbClr val="6E64ED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59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Logins e senhas de cliente não estão “mocados” e sim </a:t>
            </a:r>
            <a:r>
              <a:rPr lang="pt-BR" sz="2200">
                <a:solidFill>
                  <a:srgbClr val="FF9900"/>
                </a:solidFill>
              </a:rPr>
              <a:t>salvos em banco de dados com senhas criptografadas.</a:t>
            </a:r>
            <a:r>
              <a:rPr lang="pt-BR" sz="2200"/>
              <a:t> </a:t>
            </a:r>
            <a:r>
              <a:rPr lang="pt-BR" sz="2200">
                <a:solidFill>
                  <a:srgbClr val="6E64ED"/>
                </a:solidFill>
              </a:rPr>
              <a:t>(Autenticação Cliente)</a:t>
            </a:r>
            <a:endParaRPr sz="2200">
              <a:solidFill>
                <a:srgbClr val="6E64ED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59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É </a:t>
            </a:r>
            <a:r>
              <a:rPr lang="pt-BR" sz="2200"/>
              <a:t>possível</a:t>
            </a:r>
            <a:r>
              <a:rPr lang="pt-BR" sz="2200"/>
              <a:t> deslogar também clicando no </a:t>
            </a:r>
            <a:r>
              <a:rPr lang="pt-BR" sz="2200">
                <a:solidFill>
                  <a:srgbClr val="FF9900"/>
                </a:solidFill>
              </a:rPr>
              <a:t>botão sair</a:t>
            </a:r>
            <a:r>
              <a:rPr lang="pt-BR" sz="2200"/>
              <a:t>, para verificar o </a:t>
            </a:r>
            <a:r>
              <a:rPr lang="pt-BR" sz="2200">
                <a:solidFill>
                  <a:srgbClr val="FF9900"/>
                </a:solidFill>
              </a:rPr>
              <a:t>status de login</a:t>
            </a:r>
            <a:r>
              <a:rPr lang="pt-BR" sz="2200"/>
              <a:t>, basta observar as informações do cliente na </a:t>
            </a:r>
            <a:r>
              <a:rPr lang="pt-BR" sz="2200">
                <a:solidFill>
                  <a:srgbClr val="6E64ED"/>
                </a:solidFill>
              </a:rPr>
              <a:t>Navbar (Desktop)</a:t>
            </a:r>
            <a:r>
              <a:rPr lang="pt-BR" sz="2200"/>
              <a:t> e no </a:t>
            </a:r>
            <a:r>
              <a:rPr lang="pt-BR" sz="2200">
                <a:solidFill>
                  <a:srgbClr val="6E64ED"/>
                </a:solidFill>
              </a:rPr>
              <a:t>NavMenu (Mobile)</a:t>
            </a:r>
            <a:r>
              <a:rPr lang="pt-BR" sz="2200"/>
              <a:t>.</a:t>
            </a:r>
            <a:endParaRPr sz="22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59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Também é </a:t>
            </a:r>
            <a:r>
              <a:rPr lang="pt-BR" sz="2200"/>
              <a:t>possível</a:t>
            </a:r>
            <a:r>
              <a:rPr lang="pt-BR" sz="2200"/>
              <a:t> acessar a página de </a:t>
            </a:r>
            <a:r>
              <a:rPr lang="pt-BR" sz="2200">
                <a:solidFill>
                  <a:srgbClr val="FF9900"/>
                </a:solidFill>
              </a:rPr>
              <a:t>perfil do cliente para troca de dados, endereço e senha.</a:t>
            </a:r>
            <a:r>
              <a:rPr lang="pt-BR" sz="2200"/>
              <a:t> </a:t>
            </a:r>
            <a:r>
              <a:rPr lang="pt-BR" sz="2200">
                <a:solidFill>
                  <a:srgbClr val="6E64ED"/>
                </a:solidFill>
              </a:rPr>
              <a:t>(PUT CLIENTE, PUT ENDEREÇO)</a:t>
            </a:r>
            <a:endParaRPr sz="2200">
              <a:solidFill>
                <a:srgbClr val="6E64E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291275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FUNCIONALIDADES</a:t>
            </a:r>
            <a:endParaRPr sz="30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1466775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5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78"/>
              <a:t>A </a:t>
            </a:r>
            <a:r>
              <a:rPr lang="pt-BR" sz="2178">
                <a:solidFill>
                  <a:srgbClr val="FF9900"/>
                </a:solidFill>
              </a:rPr>
              <a:t>página de catálogo</a:t>
            </a:r>
            <a:r>
              <a:rPr lang="pt-BR" sz="2178"/>
              <a:t> está sendo automaticamente gerada com a </a:t>
            </a:r>
            <a:r>
              <a:rPr lang="pt-BR" sz="2178">
                <a:solidFill>
                  <a:srgbClr val="FF9900"/>
                </a:solidFill>
              </a:rPr>
              <a:t>consulta da api</a:t>
            </a:r>
            <a:r>
              <a:rPr lang="pt-BR" sz="2178"/>
              <a:t>, levando até a página do produto final, onde é possível adicionar o mesmo ao </a:t>
            </a:r>
            <a:r>
              <a:rPr lang="pt-BR" sz="2178">
                <a:solidFill>
                  <a:srgbClr val="FF9900"/>
                </a:solidFill>
              </a:rPr>
              <a:t>carrinho.</a:t>
            </a:r>
            <a:r>
              <a:rPr lang="pt-BR" sz="2178"/>
              <a:t> </a:t>
            </a:r>
            <a:r>
              <a:rPr lang="pt-BR" sz="2178">
                <a:solidFill>
                  <a:srgbClr val="6E64ED"/>
                </a:solidFill>
              </a:rPr>
              <a:t>(GET CATEGORIA, GET PRODUTO, GET ITEM_PEDIDO)</a:t>
            </a:r>
            <a:endParaRPr sz="2178">
              <a:solidFill>
                <a:srgbClr val="6E64ED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8"/>
          </a:p>
          <a:p>
            <a:pPr indent="-325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78"/>
              <a:t>Quando tentamos adicionar o produto ao carrinho é </a:t>
            </a:r>
            <a:r>
              <a:rPr lang="pt-BR" sz="2178">
                <a:solidFill>
                  <a:srgbClr val="FF9900"/>
                </a:solidFill>
              </a:rPr>
              <a:t>verificado se o cliente está logado</a:t>
            </a:r>
            <a:r>
              <a:rPr lang="pt-BR" sz="2178"/>
              <a:t> através das informações que são salvas no </a:t>
            </a:r>
            <a:r>
              <a:rPr lang="pt-BR" sz="2178">
                <a:solidFill>
                  <a:srgbClr val="6E64ED"/>
                </a:solidFill>
              </a:rPr>
              <a:t>LocalStorage</a:t>
            </a:r>
            <a:r>
              <a:rPr lang="pt-BR" sz="2178"/>
              <a:t> no momento do login.</a:t>
            </a:r>
            <a:endParaRPr sz="2178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8"/>
          </a:p>
          <a:p>
            <a:pPr indent="-325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78"/>
              <a:t>É possível selecionar a </a:t>
            </a:r>
            <a:r>
              <a:rPr lang="pt-BR" sz="2178">
                <a:solidFill>
                  <a:srgbClr val="FF9900"/>
                </a:solidFill>
              </a:rPr>
              <a:t>quantidade de itens</a:t>
            </a:r>
            <a:r>
              <a:rPr lang="pt-BR" sz="2178"/>
              <a:t> a serem inseridos no </a:t>
            </a:r>
            <a:r>
              <a:rPr lang="pt-BR" sz="2178">
                <a:solidFill>
                  <a:srgbClr val="FF9900"/>
                </a:solidFill>
              </a:rPr>
              <a:t>carrinho</a:t>
            </a:r>
            <a:r>
              <a:rPr lang="pt-BR" sz="2178"/>
              <a:t> assim como a inserção de cupons para desconto, sendo configurados até o momento apenas o </a:t>
            </a:r>
            <a:r>
              <a:rPr lang="pt-BR" sz="2178">
                <a:solidFill>
                  <a:srgbClr val="6E64ED"/>
                </a:solidFill>
              </a:rPr>
              <a:t>CUPOM10 e CUPOM15</a:t>
            </a:r>
            <a:r>
              <a:rPr lang="pt-BR" sz="2178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291275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FUNCIONALIDADES</a:t>
            </a:r>
            <a:endParaRPr sz="30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1466775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504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78"/>
              <a:t>Depois disso é </a:t>
            </a:r>
            <a:r>
              <a:rPr lang="pt-BR" sz="2178">
                <a:solidFill>
                  <a:srgbClr val="FF9900"/>
                </a:solidFill>
              </a:rPr>
              <a:t>verificado se o cliente já possui um pedido em aberto,</a:t>
            </a:r>
            <a:r>
              <a:rPr lang="pt-BR" sz="2178"/>
              <a:t> se não é realizada automaticamente uma </a:t>
            </a:r>
            <a:r>
              <a:rPr lang="pt-BR" sz="2178">
                <a:solidFill>
                  <a:srgbClr val="FF9900"/>
                </a:solidFill>
              </a:rPr>
              <a:t>abertura do novo pedido</a:t>
            </a:r>
            <a:r>
              <a:rPr lang="pt-BR" sz="2178"/>
              <a:t> e adicionado este item ao carrinho do pedido.  </a:t>
            </a:r>
            <a:r>
              <a:rPr lang="pt-BR" sz="2178">
                <a:solidFill>
                  <a:srgbClr val="6E64ED"/>
                </a:solidFill>
              </a:rPr>
              <a:t>(POST PEDIDO, POST ITEM_PEDIDO)</a:t>
            </a:r>
            <a:endParaRPr sz="2178">
              <a:solidFill>
                <a:srgbClr val="6E64ED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8"/>
          </a:p>
          <a:p>
            <a:pPr indent="-3159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É possível </a:t>
            </a:r>
            <a:r>
              <a:rPr lang="pt-BR" sz="2200">
                <a:solidFill>
                  <a:srgbClr val="FF9900"/>
                </a:solidFill>
              </a:rPr>
              <a:t>remover um item do carrinho</a:t>
            </a:r>
            <a:r>
              <a:rPr lang="pt-BR" sz="2200"/>
              <a:t> e também </a:t>
            </a:r>
            <a:r>
              <a:rPr lang="pt-BR" sz="2200">
                <a:solidFill>
                  <a:srgbClr val="FF9900"/>
                </a:solidFill>
              </a:rPr>
              <a:t>finalizar o pedido</a:t>
            </a:r>
            <a:r>
              <a:rPr lang="pt-BR" sz="2200"/>
              <a:t> na tela do carrinho, procedimento o qual </a:t>
            </a:r>
            <a:r>
              <a:rPr lang="pt-BR" sz="2200">
                <a:solidFill>
                  <a:srgbClr val="FF9900"/>
                </a:solidFill>
              </a:rPr>
              <a:t>gera um e-mail automaticamente através da nossa api</a:t>
            </a:r>
            <a:r>
              <a:rPr lang="pt-BR" sz="2200"/>
              <a:t> com os dados do pedido.</a:t>
            </a:r>
            <a:r>
              <a:rPr lang="pt-BR" sz="2200">
                <a:solidFill>
                  <a:srgbClr val="6E64ED"/>
                </a:solidFill>
              </a:rPr>
              <a:t>(PUT FINALIZAR_PEDIDO, DELETE ITEM_PEDIDO, DELETE PEDIDO)</a:t>
            </a:r>
            <a:endParaRPr sz="2200">
              <a:solidFill>
                <a:srgbClr val="6E64ED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591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Não fez sentido pra gente lidar com os </a:t>
            </a:r>
            <a:r>
              <a:rPr lang="pt-BR" sz="2200">
                <a:solidFill>
                  <a:srgbClr val="6E64ED"/>
                </a:solidFill>
              </a:rPr>
              <a:t>PUT’s de PEDIDO E ITEM PEDIDO</a:t>
            </a:r>
            <a:r>
              <a:rPr lang="pt-BR" sz="2200"/>
              <a:t> uma vez que os mesmos ou são </a:t>
            </a:r>
            <a:r>
              <a:rPr lang="pt-BR" sz="2200">
                <a:solidFill>
                  <a:srgbClr val="FF9900"/>
                </a:solidFill>
              </a:rPr>
              <a:t>gerados automaticamente</a:t>
            </a:r>
            <a:r>
              <a:rPr lang="pt-BR" sz="2200"/>
              <a:t> na inserção de um item ou na </a:t>
            </a:r>
            <a:r>
              <a:rPr lang="pt-BR" sz="2200">
                <a:solidFill>
                  <a:srgbClr val="FF9900"/>
                </a:solidFill>
              </a:rPr>
              <a:t>alteração de quantidade de itens</a:t>
            </a:r>
            <a:r>
              <a:rPr lang="pt-BR" sz="2200"/>
              <a:t> em um pedido, que por </a:t>
            </a:r>
            <a:r>
              <a:rPr lang="pt-BR" sz="2200">
                <a:solidFill>
                  <a:srgbClr val="FF9900"/>
                </a:solidFill>
              </a:rPr>
              <a:t>limitação da nossa api,</a:t>
            </a:r>
            <a:r>
              <a:rPr lang="pt-BR" sz="2200"/>
              <a:t> devemos </a:t>
            </a:r>
            <a:r>
              <a:rPr lang="pt-BR" sz="2200">
                <a:solidFill>
                  <a:srgbClr val="FF9900"/>
                </a:solidFill>
              </a:rPr>
              <a:t>deletar o item do carrinho e inserir novamente</a:t>
            </a:r>
            <a:r>
              <a:rPr lang="pt-BR" sz="2200"/>
              <a:t> com a quantidade correta, </a:t>
            </a:r>
            <a:r>
              <a:rPr lang="pt-BR" sz="2200">
                <a:solidFill>
                  <a:srgbClr val="6E64ED"/>
                </a:solidFill>
              </a:rPr>
              <a:t>para não gerar erros no estoque.</a:t>
            </a:r>
            <a:endParaRPr>
              <a:solidFill>
                <a:srgbClr val="6E64E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291275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FUNCIONALIDADES ADM</a:t>
            </a:r>
            <a:endParaRPr sz="30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1466775"/>
            <a:ext cx="87072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pt-BR" sz="1310"/>
              <a:t>Já no que se refere aos </a:t>
            </a:r>
            <a:r>
              <a:rPr lang="pt-BR" sz="1310">
                <a:solidFill>
                  <a:srgbClr val="6E64ED"/>
                </a:solidFill>
              </a:rPr>
              <a:t>POST’s e PUT’s de Categoria e Produto</a:t>
            </a:r>
            <a:r>
              <a:rPr lang="pt-BR" sz="1310"/>
              <a:t>, </a:t>
            </a:r>
            <a:r>
              <a:rPr lang="pt-BR" sz="1310">
                <a:solidFill>
                  <a:srgbClr val="FF9900"/>
                </a:solidFill>
              </a:rPr>
              <a:t>os mesmos estão inseridos dentro de um painel administrativo.</a:t>
            </a:r>
            <a:endParaRPr sz="1310">
              <a:solidFill>
                <a:srgbClr val="FF99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0"/>
          </a:p>
          <a:p>
            <a:pPr indent="-31178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pt-BR" sz="1310"/>
              <a:t>As </a:t>
            </a:r>
            <a:r>
              <a:rPr lang="pt-BR" sz="1310">
                <a:solidFill>
                  <a:srgbClr val="FF9900"/>
                </a:solidFill>
              </a:rPr>
              <a:t>rotas para esse painel administrativo estão protegidas por login</a:t>
            </a:r>
            <a:r>
              <a:rPr lang="pt-BR" sz="1310"/>
              <a:t> com informações “mockadas” e também guardadas em </a:t>
            </a:r>
            <a:r>
              <a:rPr lang="pt-BR" sz="1310">
                <a:solidFill>
                  <a:srgbClr val="6E64ED"/>
                </a:solidFill>
              </a:rPr>
              <a:t>LocalStorage</a:t>
            </a:r>
            <a:r>
              <a:rPr lang="pt-BR" sz="1310"/>
              <a:t>. Portanto, </a:t>
            </a:r>
            <a:r>
              <a:rPr lang="pt-BR" sz="1310">
                <a:solidFill>
                  <a:srgbClr val="FF9900"/>
                </a:solidFill>
              </a:rPr>
              <a:t>não é </a:t>
            </a:r>
            <a:r>
              <a:rPr lang="pt-BR" sz="1310">
                <a:solidFill>
                  <a:srgbClr val="FF9900"/>
                </a:solidFill>
              </a:rPr>
              <a:t>possível</a:t>
            </a:r>
            <a:r>
              <a:rPr lang="pt-BR" sz="1310">
                <a:solidFill>
                  <a:srgbClr val="FF9900"/>
                </a:solidFill>
              </a:rPr>
              <a:t> acessar esse painel</a:t>
            </a:r>
            <a:r>
              <a:rPr lang="pt-BR" sz="1310"/>
              <a:t> sem estar logado como admin.</a:t>
            </a:r>
            <a:endParaRPr sz="131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0"/>
          </a:p>
          <a:p>
            <a:pPr indent="-31178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pt-BR" sz="1310"/>
              <a:t>Nesse </a:t>
            </a:r>
            <a:r>
              <a:rPr lang="pt-BR" sz="1310">
                <a:solidFill>
                  <a:srgbClr val="FF9900"/>
                </a:solidFill>
              </a:rPr>
              <a:t>painel administrativo</a:t>
            </a:r>
            <a:r>
              <a:rPr lang="pt-BR" sz="1310"/>
              <a:t> também é </a:t>
            </a:r>
            <a:r>
              <a:rPr lang="pt-BR" sz="1310"/>
              <a:t>possível</a:t>
            </a:r>
            <a:r>
              <a:rPr lang="pt-BR" sz="1310"/>
              <a:t> </a:t>
            </a:r>
            <a:r>
              <a:rPr lang="pt-BR" sz="1310">
                <a:solidFill>
                  <a:srgbClr val="6E64ED"/>
                </a:solidFill>
              </a:rPr>
              <a:t>listar todos os Pedidos e excluir algum deles</a:t>
            </a:r>
            <a:r>
              <a:rPr lang="pt-BR" sz="1310"/>
              <a:t>, desde que não contenham itens no pedido, assim como referente </a:t>
            </a:r>
            <a:r>
              <a:rPr lang="pt-BR" sz="1310">
                <a:solidFill>
                  <a:srgbClr val="6E64ED"/>
                </a:solidFill>
              </a:rPr>
              <a:t>a Clientes que possuem ou não pedidos</a:t>
            </a:r>
            <a:r>
              <a:rPr lang="pt-BR" sz="1310"/>
              <a:t> </a:t>
            </a:r>
            <a:r>
              <a:rPr lang="pt-BR" sz="1310">
                <a:solidFill>
                  <a:srgbClr val="FF9900"/>
                </a:solidFill>
              </a:rPr>
              <a:t>(por limitações de banco).</a:t>
            </a:r>
            <a:endParaRPr sz="1310">
              <a:solidFill>
                <a:srgbClr val="FF99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0"/>
          </a:p>
          <a:p>
            <a:pPr indent="-31178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pt-BR" sz="1310"/>
              <a:t>As informações de </a:t>
            </a:r>
            <a:r>
              <a:rPr lang="pt-BR" sz="1310">
                <a:solidFill>
                  <a:srgbClr val="6E64ED"/>
                </a:solidFill>
              </a:rPr>
              <a:t>PUT’s para Cliente, Endereço e Pedidos</a:t>
            </a:r>
            <a:r>
              <a:rPr lang="pt-BR" sz="1310"/>
              <a:t> já foram </a:t>
            </a:r>
            <a:r>
              <a:rPr lang="pt-BR" sz="1310">
                <a:solidFill>
                  <a:srgbClr val="FF9900"/>
                </a:solidFill>
              </a:rPr>
              <a:t>justificadas em um slide anterior.</a:t>
            </a:r>
            <a:endParaRPr sz="131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291275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INFORMAÇÕES ADICIONAIS</a:t>
            </a:r>
            <a:endParaRPr sz="3000"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1466775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054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>
                <a:solidFill>
                  <a:srgbClr val="6E64ED"/>
                </a:solidFill>
              </a:rPr>
              <a:t>Tanto o nosso front quanto o nosso back estão online</a:t>
            </a:r>
            <a:r>
              <a:rPr lang="pt-BR" sz="2200"/>
              <a:t> e é possível acessar nosso sistema nesse exato momento, sendo front upado no </a:t>
            </a:r>
            <a:r>
              <a:rPr lang="pt-BR" sz="2200">
                <a:solidFill>
                  <a:srgbClr val="FF9900"/>
                </a:solidFill>
              </a:rPr>
              <a:t>Netlify</a:t>
            </a:r>
            <a:r>
              <a:rPr lang="pt-BR" sz="2200"/>
              <a:t> e back upado no </a:t>
            </a:r>
            <a:r>
              <a:rPr lang="pt-BR" sz="2200">
                <a:solidFill>
                  <a:srgbClr val="FF9900"/>
                </a:solidFill>
              </a:rPr>
              <a:t>Heroku</a:t>
            </a:r>
            <a:r>
              <a:rPr lang="pt-BR" sz="2200"/>
              <a:t>, vide link próximo slide.</a:t>
            </a:r>
            <a:endParaRPr sz="22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54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Nossas </a:t>
            </a:r>
            <a:r>
              <a:rPr lang="pt-BR" sz="2200">
                <a:solidFill>
                  <a:srgbClr val="6E64ED"/>
                </a:solidFill>
              </a:rPr>
              <a:t>requisições</a:t>
            </a:r>
            <a:r>
              <a:rPr lang="pt-BR" sz="2200"/>
              <a:t> </a:t>
            </a:r>
            <a:r>
              <a:rPr lang="pt-BR" sz="2200">
                <a:solidFill>
                  <a:srgbClr val="6E64ED"/>
                </a:solidFill>
              </a:rPr>
              <a:t>api</a:t>
            </a:r>
            <a:r>
              <a:rPr lang="pt-BR" sz="2200"/>
              <a:t> já estão apontadas para o </a:t>
            </a:r>
            <a:r>
              <a:rPr lang="pt-BR" sz="2200">
                <a:solidFill>
                  <a:srgbClr val="FF9900"/>
                </a:solidFill>
              </a:rPr>
              <a:t>endereço do heroku</a:t>
            </a:r>
            <a:r>
              <a:rPr lang="pt-BR" sz="2200"/>
              <a:t>:</a:t>
            </a:r>
            <a:endParaRPr sz="22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https://serrafunko.herokuapp.com/ecommerce/</a:t>
            </a:r>
            <a:endParaRPr sz="22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54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Nossa </a:t>
            </a:r>
            <a:r>
              <a:rPr lang="pt-BR" sz="2200">
                <a:solidFill>
                  <a:srgbClr val="FF9900"/>
                </a:solidFill>
              </a:rPr>
              <a:t>api</a:t>
            </a:r>
            <a:r>
              <a:rPr lang="pt-BR" sz="2200"/>
              <a:t> está publicada no seguinte </a:t>
            </a:r>
            <a:r>
              <a:rPr lang="pt-BR" sz="2200">
                <a:solidFill>
                  <a:srgbClr val="6E64ED"/>
                </a:solidFill>
              </a:rPr>
              <a:t>repositório</a:t>
            </a:r>
            <a:r>
              <a:rPr lang="pt-BR" sz="2200"/>
              <a:t>: </a:t>
            </a:r>
            <a:endParaRPr sz="22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hlink"/>
                </a:solidFill>
                <a:hlinkClick r:id="rId4"/>
              </a:rPr>
              <a:t>https://github.com/marinapsvreis/serratec-apirestfull-grupo5</a:t>
            </a:r>
            <a:endParaRPr sz="22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chemeClr val="dk1"/>
                </a:solidFill>
              </a:rPr>
              <a:t>obs: Informações como DDL, DML, Json’s e etc… estão presentes no </a:t>
            </a:r>
            <a:r>
              <a:rPr i="1" lang="pt-BR" sz="2200">
                <a:solidFill>
                  <a:schemeClr val="dk1"/>
                </a:solidFill>
              </a:rPr>
              <a:t>repositório</a:t>
            </a:r>
            <a:r>
              <a:rPr i="1" lang="pt-BR" sz="2200">
                <a:solidFill>
                  <a:schemeClr val="dk1"/>
                </a:solidFill>
              </a:rPr>
              <a:t> acima, na pasta </a:t>
            </a:r>
            <a:r>
              <a:rPr i="1" lang="pt-BR" sz="2200">
                <a:solidFill>
                  <a:schemeClr val="dk1"/>
                </a:solidFill>
              </a:rPr>
              <a:t>arquivos extras.</a:t>
            </a:r>
            <a:endParaRPr i="1" sz="2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Nosso </a:t>
            </a:r>
            <a:r>
              <a:rPr lang="pt-BR" sz="2200">
                <a:solidFill>
                  <a:srgbClr val="FF9900"/>
                </a:solidFill>
              </a:rPr>
              <a:t>front</a:t>
            </a:r>
            <a:r>
              <a:rPr lang="pt-BR" sz="2200"/>
              <a:t> está publicado no seguinte </a:t>
            </a:r>
            <a:r>
              <a:rPr lang="pt-BR" sz="2200">
                <a:solidFill>
                  <a:srgbClr val="6E64ED"/>
                </a:solidFill>
              </a:rPr>
              <a:t>repositório</a:t>
            </a:r>
            <a:r>
              <a:rPr lang="pt-BR" sz="2200"/>
              <a:t>: </a:t>
            </a:r>
            <a:r>
              <a:rPr lang="pt-BR" sz="2200" u="sng">
                <a:solidFill>
                  <a:schemeClr val="hlink"/>
                </a:solidFill>
                <a:hlinkClick r:id="rId5"/>
              </a:rPr>
              <a:t>https://github.com/marinapsvreis/serratec-reactjs-trabalhofinal-grupo5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688" y="468125"/>
            <a:ext cx="85206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OBRIGADO(A)!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413" y="1579875"/>
            <a:ext cx="6331179" cy="22081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311700" y="4036250"/>
            <a:ext cx="85206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Conheça nosso sistema: </a:t>
            </a:r>
            <a:endParaRPr sz="1800"/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47">
                <a:solidFill>
                  <a:schemeClr val="hlink"/>
                </a:solidFill>
                <a:highlight>
                  <a:srgbClr val="36393F"/>
                </a:highlight>
                <a:uFill>
                  <a:noFill/>
                </a:uFill>
                <a:hlinkClick r:id="rId4"/>
              </a:rPr>
              <a:t>https://serrafunko.netlify.app/</a:t>
            </a:r>
            <a:endParaRPr sz="3247"/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