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67" r:id="rId7"/>
    <p:sldId id="268" r:id="rId8"/>
    <p:sldId id="269" r:id="rId9"/>
    <p:sldId id="270" r:id="rId10"/>
    <p:sldId id="273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 varScale="1">
        <p:scale>
          <a:sx n="75" d="100"/>
          <a:sy n="75" d="100"/>
        </p:scale>
        <p:origin x="974" y="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5/1/2024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5/1/2024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EKG line" title="Slide Design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5/1/2024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5/1/2024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5/1/2024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5/1/2024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81760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/>
              <a:pPr/>
              <a:t>5/1/2024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4098175" cy="4114800"/>
          </a:xfrm>
        </p:spPr>
        <p:txBody>
          <a:bodyPr>
            <a:normAutofit fontScale="90000"/>
          </a:bodyPr>
          <a:lstStyle/>
          <a:p>
            <a:r>
              <a:rPr lang="en-US" dirty="0"/>
              <a:t>Enhancing Breast Cancer Detection: Utilizing CNNs for Advanced Analysis of Whole Slide Images</a:t>
            </a: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Breast Cancer and IDC (Invasive Ductal Carcinoma)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Overview: Breast cancer is a major health issue worldwide, with Invasive Ductal Carcinoma being the most common subtype.</a:t>
            </a:r>
          </a:p>
          <a:p>
            <a:r>
              <a:rPr lang="en-US" dirty="0"/>
              <a:t>Importance of Detection: Early detection via imaging can significantly improve prognosis and treatment outcomes.</a:t>
            </a:r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Challenges in IDC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u="sng" dirty="0"/>
              <a:t>Limitations of Current Diagnostic Methods</a:t>
            </a:r>
          </a:p>
          <a:p>
            <a:r>
              <a:rPr lang="en-US" dirty="0"/>
              <a:t>Subjectivity: Traditional histopathology for detecting IDC relies heavily on manual examination by pathologists, introducing subjectivity and potential for variance in diagnosis.</a:t>
            </a:r>
          </a:p>
          <a:p>
            <a:r>
              <a:rPr lang="en-US" dirty="0"/>
              <a:t>Time-Consuming Process: Each slide can take a significant amount of time to analyze, due to the complexity and size of whole slide images, delaying diagnosis and treatment decisions.</a:t>
            </a:r>
          </a:p>
        </p:txBody>
      </p:sp>
    </p:spTree>
    <p:extLst>
      <p:ext uri="{BB962C8B-B14F-4D97-AF65-F5344CB8AC3E}">
        <p14:creationId xmlns:p14="http://schemas.microsoft.com/office/powerpoint/2010/main" val="191959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Challenges in IDC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u="sng" dirty="0"/>
              <a:t>Advances in Whole Slide Imaging</a:t>
            </a:r>
          </a:p>
          <a:p>
            <a:r>
              <a:rPr lang="en-US" dirty="0"/>
              <a:t>High-Resolution Imaging: Whole slide imaging has transformed pathological analysis by providing high-resolution images that encompass entire biopsy samples, allowing for more comprehensive examination.</a:t>
            </a:r>
          </a:p>
          <a:p>
            <a:r>
              <a:rPr lang="en-US" dirty="0"/>
              <a:t>Data Overload: While these technologies capture extensive details, they also produce vast amounts of data, posing significant challenges in data management and analysis without advanced computational tools.</a:t>
            </a:r>
          </a:p>
        </p:txBody>
      </p:sp>
    </p:spTree>
    <p:extLst>
      <p:ext uri="{BB962C8B-B14F-4D97-AF65-F5344CB8AC3E}">
        <p14:creationId xmlns:p14="http://schemas.microsoft.com/office/powerpoint/2010/main" val="377452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Challenges in IDC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u="sng" dirty="0"/>
              <a:t>Integration of Machine Learning</a:t>
            </a:r>
          </a:p>
          <a:p>
            <a:r>
              <a:rPr lang="en-US" dirty="0"/>
              <a:t>Need for Automation: The volume and complexity of data from whole slide images necessitate automated systems to assist pathologists, ensuring faster and more consistent diagnoses.</a:t>
            </a:r>
          </a:p>
          <a:p>
            <a:r>
              <a:rPr lang="en-US" dirty="0"/>
              <a:t>Machine Learning Potential: Preliminary research demonstrates that machine learning, particularly deep learning techniques like CNNs, can effectively identify patterns in complex image data that are indicative of IDC.</a:t>
            </a:r>
          </a:p>
        </p:txBody>
      </p:sp>
    </p:spTree>
    <p:extLst>
      <p:ext uri="{BB962C8B-B14F-4D97-AF65-F5344CB8AC3E}">
        <p14:creationId xmlns:p14="http://schemas.microsoft.com/office/powerpoint/2010/main" val="335380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Convolutional Neural Networks (CNNs) in IDC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u="sng" dirty="0"/>
              <a:t>Advantages of CNNs</a:t>
            </a:r>
          </a:p>
          <a:p>
            <a:r>
              <a:rPr lang="en-US" dirty="0"/>
              <a:t>Efficient Pattern Recognition: CNNs excel in recognizing complex patterns in images, crucial for analyzing detailed medical imaging data.</a:t>
            </a:r>
          </a:p>
          <a:p>
            <a:r>
              <a:rPr lang="en-US" dirty="0"/>
              <a:t>Automated and Accurate: Automating the detection of invasive ductal carcinoma in whole slide images, CNNs can potentially outperform traditional diagnostic methods in both speed and accuracy.</a:t>
            </a:r>
          </a:p>
        </p:txBody>
      </p:sp>
    </p:spTree>
    <p:extLst>
      <p:ext uri="{BB962C8B-B14F-4D97-AF65-F5344CB8AC3E}">
        <p14:creationId xmlns:p14="http://schemas.microsoft.com/office/powerpoint/2010/main" val="375342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Convolutional Neural Networks (CNNs) in IDC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u="sng" dirty="0"/>
              <a:t>Impact on Diagnosis</a:t>
            </a:r>
          </a:p>
          <a:p>
            <a:r>
              <a:rPr lang="en-US" dirty="0"/>
              <a:t>Enhanced Diagnostic Speed: By processing large datasets quickly, CNNs reduce the time needed for diagnosis, facilitating faster treatment decisions.</a:t>
            </a:r>
          </a:p>
          <a:p>
            <a:r>
              <a:rPr lang="en-US" dirty="0"/>
              <a:t>Consistency in Results: CNNs provide uniform analysis, minimizing the subjectivity and variability associated with human interpretation.</a:t>
            </a:r>
          </a:p>
        </p:txBody>
      </p:sp>
    </p:spTree>
    <p:extLst>
      <p:ext uri="{BB962C8B-B14F-4D97-AF65-F5344CB8AC3E}">
        <p14:creationId xmlns:p14="http://schemas.microsoft.com/office/powerpoint/2010/main" val="350346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u="sng" dirty="0"/>
              <a:t>Objective</a:t>
            </a:r>
          </a:p>
          <a:p>
            <a:r>
              <a:rPr lang="en-US" dirty="0"/>
              <a:t>Goal: To develop a CNN model for the efficient and accurate detection of invasive ductal carcinoma in breast cancer whole slide images.</a:t>
            </a:r>
          </a:p>
          <a:p>
            <a:pPr marL="0" indent="0">
              <a:buNone/>
            </a:pPr>
            <a:r>
              <a:rPr lang="en-US" sz="2800" b="1" u="sng" dirty="0"/>
              <a:t>Methodology</a:t>
            </a:r>
          </a:p>
          <a:p>
            <a:r>
              <a:rPr lang="en-US" dirty="0"/>
              <a:t>Dataset: Utilize a large dataset of annotated whole slide images to train the CNN, ensuring the model learns to identify IDC accurately.</a:t>
            </a:r>
          </a:p>
          <a:p>
            <a:r>
              <a:rPr lang="en-US" dirty="0"/>
              <a:t>Techniques: Employ advanced CNN architectures and training techniques to optimize performance and accuracy.</a:t>
            </a:r>
          </a:p>
        </p:txBody>
      </p:sp>
    </p:spTree>
    <p:extLst>
      <p:ext uri="{BB962C8B-B14F-4D97-AF65-F5344CB8AC3E}">
        <p14:creationId xmlns:p14="http://schemas.microsoft.com/office/powerpoint/2010/main" val="225761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Health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141aba3b8f8cb7f331be6546df69db5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8e4ef66d87525153bd8907774ed28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CBC288-0F4E-479D-8F69-11F8CF8D6F6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3C2B29A-C1CD-4C3A-A037-902991BF1F5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31291B-7E16-4BF2-A964-81BB2411C9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0</TotalTime>
  <Words>453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Franklin Gothic Medium</vt:lpstr>
      <vt:lpstr>Medical Health 16x9</vt:lpstr>
      <vt:lpstr>Enhancing Breast Cancer Detection: Utilizing CNNs for Advanced Analysis of Whole Slide Images</vt:lpstr>
      <vt:lpstr>Introduction to Breast Cancer and IDC (Invasive Ductal Carcinoma)</vt:lpstr>
      <vt:lpstr>Current Challenges in IDC Detection</vt:lpstr>
      <vt:lpstr>Current Challenges in IDC Detection</vt:lpstr>
      <vt:lpstr>Current Challenges in IDC Detection</vt:lpstr>
      <vt:lpstr>Role of Convolutional Neural Networks (CNNs) in IDC Detection</vt:lpstr>
      <vt:lpstr>Role of Convolutional Neural Networks (CNNs) in IDC Detection</vt:lpstr>
      <vt:lpstr>Proposed Project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2024-05-01T07:25:06Z</dcterms:created>
  <dcterms:modified xsi:type="dcterms:W3CDTF">2024-05-01T07:41:34Z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0x0101007C1D5F340F01F94FA2FD29A5E6DC872E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