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BBB9-3EA7-4CDF-90B6-24BB0443F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The </a:t>
            </a:r>
            <a:r>
              <a:rPr lang="en-IL" dirty="0" err="1"/>
              <a:t>Analisys</a:t>
            </a:r>
            <a:r>
              <a:rPr lang="en-IL" dirty="0"/>
              <a:t> of the NEIGHBOURHOODS of LONDON</a:t>
            </a:r>
            <a:br>
              <a:rPr lang="en-IL" dirty="0"/>
            </a:br>
            <a:r>
              <a:rPr lang="en-IL" dirty="0"/>
              <a:t> </a:t>
            </a:r>
            <a:br>
              <a:rPr lang="en-IL" dirty="0"/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CC43F-552A-4133-BF08-8F8D79CC5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</a:t>
            </a:r>
            <a:r>
              <a:rPr lang="en-US"/>
              <a:t>Projec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215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The Analisys of the NEIGHBOURHOODS of LONDON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Analisys of the NEIGHBOURHOODS of LONDON   </dc:title>
  <dc:creator>MARINA ROTSHTEIN</dc:creator>
  <cp:lastModifiedBy>MARINA ROTSHTEIN</cp:lastModifiedBy>
  <cp:revision>1</cp:revision>
  <dcterms:created xsi:type="dcterms:W3CDTF">2020-05-03T11:36:24Z</dcterms:created>
  <dcterms:modified xsi:type="dcterms:W3CDTF">2020-05-03T11:37:15Z</dcterms:modified>
</cp:coreProperties>
</file>