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C5CFD-EC12-4C9C-95DD-89504A301E3B}" v="33" dt="2020-05-03T12:55:4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arot/Applied-Data_Science_Capstone/blob/master/Final%20Project/Capstone%20Project%20The%20Battle%20of%20Neighborhoods%20-%20London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90B84A-3AC2-4733-9E8C-5966EB60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IL" sz="5100" dirty="0"/>
              <a:t>The </a:t>
            </a:r>
            <a:r>
              <a:rPr lang="en-US" sz="5100" dirty="0"/>
              <a:t>Analysis</a:t>
            </a:r>
            <a:r>
              <a:rPr lang="en-IL" sz="5100" dirty="0"/>
              <a:t> of the NEIGHBOURHOODS of LONDON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090A-1CA2-4C0D-BE71-1666A309D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Capstone Project</a:t>
            </a:r>
            <a:endParaRPr lang="en-IL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9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1B489-1CEF-4952-A020-22A90138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C636B-B68E-4C22-B8E0-0EFBEAB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Cluster #4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97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E325-4FFF-4026-B6CB-E702041B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Cluster #5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5B8D9-5905-4930-BDFC-B30C5330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3" y="731230"/>
            <a:ext cx="10639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6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21FA-253A-421F-A54E-C521B5AB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s</a:t>
            </a:r>
            <a:r>
              <a:rPr lang="en-US" dirty="0"/>
              <a:t>u</a:t>
            </a:r>
            <a:r>
              <a:rPr lang="en-IL" dirty="0"/>
              <a:t>l</a:t>
            </a:r>
            <a:r>
              <a:rPr lang="en-US" dirty="0"/>
              <a:t>t</a:t>
            </a:r>
            <a:r>
              <a:rPr lang="en-IL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4E57-334C-4F0E-80AB-BA9E22F5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The following are the highlights of the 5 clusters above:</a:t>
            </a:r>
          </a:p>
          <a:p>
            <a:r>
              <a:rPr lang="en-US" dirty="0"/>
              <a:t>Pubs, Cafe, Coffee Shops are popular in the South East London.</a:t>
            </a:r>
          </a:p>
          <a:p>
            <a:r>
              <a:rPr lang="en-US" dirty="0"/>
              <a:t>As for restaurants, for example, the Indian Restaurants are very popular in Brent and Harrow areas.</a:t>
            </a:r>
          </a:p>
          <a:p>
            <a:r>
              <a:rPr lang="en-US" dirty="0"/>
              <a:t>Although, the Clusters have variations, a very visible presence is the predominance of pubs. (That we also could see on data analysis section)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076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63DB-B043-4926-9108-CDA6E04A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5" name="Content Placeholder 4" descr="A bridge over a body of water&#10;&#10;Description automatically generated">
            <a:extLst>
              <a:ext uri="{FF2B5EF4-FFF2-40B4-BE49-F238E27FC236}">
                <a16:creationId xmlns:a16="http://schemas.microsoft.com/office/drawing/2014/main" id="{4ED30173-B683-44B5-9BA3-A45652A07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67" y="1436055"/>
            <a:ext cx="6517065" cy="3665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485A0-D802-41D8-A95C-51106260256E}"/>
              </a:ext>
            </a:extLst>
          </p:cNvPr>
          <p:cNvSpPr txBox="1"/>
          <p:nvPr/>
        </p:nvSpPr>
        <p:spPr>
          <a:xfrm>
            <a:off x="1233182" y="2097248"/>
            <a:ext cx="3632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London is much more than just a</a:t>
            </a:r>
            <a:r>
              <a:rPr lang="en-IL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list of 32 boroughs, or the squiggly colored lines of the tube map. </a:t>
            </a:r>
            <a:endParaRPr lang="en-IL" dirty="0">
              <a:solidFill>
                <a:schemeClr val="tx2"/>
              </a:solidFill>
            </a:endParaRPr>
          </a:p>
          <a:p>
            <a:endParaRPr lang="en-IL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 this project, I try to analyze, understand, and explore neighborhoods. To get the most common venue categories in each area, and then use this feature to group the neighborhoods into clusters.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5678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047F-23BC-42FE-BF38-810B3F8F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</a:t>
            </a:r>
            <a:r>
              <a:rPr lang="en-US" dirty="0"/>
              <a:t>a</a:t>
            </a:r>
            <a:r>
              <a:rPr lang="en-IL" dirty="0"/>
              <a:t>t</a:t>
            </a:r>
            <a:r>
              <a:rPr lang="en-US" dirty="0"/>
              <a:t>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4CE-23F2-4AAD-831E-CD8DA2A8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329655"/>
          </a:xfrm>
        </p:spPr>
        <p:txBody>
          <a:bodyPr/>
          <a:lstStyle/>
          <a:p>
            <a:pPr marL="0" indent="0" fontAlgn="base">
              <a:buNone/>
            </a:pPr>
            <a:r>
              <a:rPr lang="en-IN" dirty="0"/>
              <a:t>public data from Wikipedia and Foursquare</a:t>
            </a:r>
            <a:endParaRPr lang="en-IL" dirty="0"/>
          </a:p>
          <a:p>
            <a:pPr marL="0" indent="0" fontAlgn="base">
              <a:buNone/>
            </a:pPr>
            <a:r>
              <a:rPr lang="en-IL" u="sng" dirty="0">
                <a:hlinkClick r:id="rId2"/>
              </a:rPr>
              <a:t>https://en.wikipedia.org/wiki/List_of_London_boroughs</a:t>
            </a: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29883-DA44-4061-86C5-A5DD3B2C0C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3723" y="3429000"/>
            <a:ext cx="90405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78C5-0581-46CE-8366-D8688E9D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97160"/>
            <a:ext cx="9601200" cy="48052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Cleaned dataset and visualization:</a:t>
            </a:r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5BDAD-E531-4906-904F-AAF3A69D5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348" y="1077685"/>
            <a:ext cx="9078323" cy="2351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59503-E3CC-480A-8504-BE2BCE1BC6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50326" y="3564293"/>
            <a:ext cx="573151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E75B-949C-47C1-A7A7-C816441C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</a:t>
            </a:r>
            <a:r>
              <a:rPr lang="en-US" dirty="0"/>
              <a:t>n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/>
              <a:t>y</a:t>
            </a:r>
            <a:r>
              <a:rPr lang="en-US" dirty="0"/>
              <a:t>s</a:t>
            </a:r>
            <a:r>
              <a:rPr lang="en-IL" dirty="0"/>
              <a:t>e</a:t>
            </a:r>
            <a:r>
              <a:rPr lang="en-US" dirty="0"/>
              <a:t>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03FA6-73CE-4B79-AE10-E37943BE9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0" y="1560134"/>
            <a:ext cx="5458602" cy="3958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8C243-B9A5-43EA-9D49-9524917F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85" y="122124"/>
            <a:ext cx="5679450" cy="4099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A9960-9864-4DB9-A3A8-9429D4CB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437" y="4257326"/>
            <a:ext cx="3233057" cy="26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3C9D-D0FD-40A7-93CD-8453977C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</a:t>
            </a:r>
            <a:r>
              <a:rPr lang="en-US" dirty="0"/>
              <a:t>l</a:t>
            </a:r>
            <a:r>
              <a:rPr lang="en-IL" dirty="0"/>
              <a:t>u</a:t>
            </a:r>
            <a:r>
              <a:rPr lang="en-US" dirty="0"/>
              <a:t>s</a:t>
            </a:r>
            <a:r>
              <a:rPr lang="en-IL" dirty="0"/>
              <a:t>t</a:t>
            </a:r>
            <a:r>
              <a:rPr lang="en-US" dirty="0"/>
              <a:t>e</a:t>
            </a:r>
            <a:r>
              <a:rPr lang="en-IL" dirty="0"/>
              <a:t>r</a:t>
            </a:r>
            <a:r>
              <a:rPr lang="en-US" dirty="0"/>
              <a:t>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14E6-0253-4F54-B06A-0D55C72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2198"/>
            <a:ext cx="6329265" cy="373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2F2F2-7894-40FA-8F4D-85D6402C462D}"/>
              </a:ext>
            </a:extLst>
          </p:cNvPr>
          <p:cNvSpPr txBox="1"/>
          <p:nvPr/>
        </p:nvSpPr>
        <p:spPr>
          <a:xfrm>
            <a:off x="1576017" y="5572035"/>
            <a:ext cx="882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entire code is available</a:t>
            </a:r>
            <a:r>
              <a:rPr lang="en-IL" dirty="0"/>
              <a:t> </a:t>
            </a:r>
            <a:r>
              <a:rPr lang="en-US" dirty="0"/>
              <a:t>o</a:t>
            </a:r>
            <a:r>
              <a:rPr lang="en-IL" dirty="0"/>
              <a:t>n </a:t>
            </a:r>
            <a:r>
              <a:rPr lang="en-US" dirty="0"/>
              <a:t>G</a:t>
            </a:r>
            <a:r>
              <a:rPr lang="en-IL" dirty="0" err="1"/>
              <a:t>i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u</a:t>
            </a:r>
            <a:r>
              <a:rPr lang="en-IL" dirty="0"/>
              <a:t>b:</a:t>
            </a:r>
          </a:p>
          <a:p>
            <a:r>
              <a:rPr lang="en-US" dirty="0">
                <a:hlinkClick r:id="rId3"/>
              </a:rPr>
              <a:t>https://github.com/marinarot/Applied-Data_Science_Capstone/blob/master/Final%20Project/Capstone%20Project%20The%20Battle%20of%20Neighborhoods%20-%20London.ipynb</a:t>
            </a:r>
            <a:r>
              <a:rPr lang="en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1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5B72F-3DBD-42B7-84F6-F466BC6EC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40BF-540E-4D5C-86AF-D3F16D10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Cluster #1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78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9D119-51AF-4729-81E5-AEE477299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40BF-540E-4D5C-86AF-D3F16D10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Cluster #2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790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F7B52-8ED0-4D27-8121-8E8722E1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Cluster #3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F2CCA-A3F9-42DF-85F2-7BD20C59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3"/>
            <a:ext cx="10563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201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B48E7781CB14ABDFC5701083D6948" ma:contentTypeVersion="0" ma:contentTypeDescription="Create a new document." ma:contentTypeScope="" ma:versionID="ffda93b8895626b069158cdf5e5b6a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5bb47833a6d6cceea318903b5cf4c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38AABB-6A89-49AD-90E3-E925FA4AD767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05C4A6B-D79E-4A0C-A21C-769ECFACD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1B3645-5017-4FA6-AD1C-DDD12E8918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The Analysis of the NEIGHBOURHOODS of LONDON</vt:lpstr>
      <vt:lpstr>Introduction</vt:lpstr>
      <vt:lpstr>Data</vt:lpstr>
      <vt:lpstr>PowerPoint Presentation</vt:lpstr>
      <vt:lpstr>Analyses</vt:lpstr>
      <vt:lpstr>Clusters</vt:lpstr>
      <vt:lpstr>Cluster #1</vt:lpstr>
      <vt:lpstr>Cluster #2</vt:lpstr>
      <vt:lpstr>Cluster #3</vt:lpstr>
      <vt:lpstr>Cluster #4</vt:lpstr>
      <vt:lpstr>Cluster #5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Analysis of the NEIGHBOURHOODS of LONDON</dc:title>
  <dc:creator>MARINA ROTSHTEIN</dc:creator>
  <cp:lastModifiedBy>MARINA ROTSHTEIN</cp:lastModifiedBy>
  <cp:revision>2</cp:revision>
  <dcterms:created xsi:type="dcterms:W3CDTF">2020-05-03T12:13:33Z</dcterms:created>
  <dcterms:modified xsi:type="dcterms:W3CDTF">2020-05-03T13:19:21Z</dcterms:modified>
</cp:coreProperties>
</file>