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4"/>
  </p:notesMasterIdLst>
  <p:handoutMasterIdLst>
    <p:handoutMasterId r:id="rId55"/>
  </p:handoutMasterIdLst>
  <p:sldIdLst>
    <p:sldId id="256" r:id="rId5"/>
    <p:sldId id="286" r:id="rId6"/>
    <p:sldId id="258" r:id="rId7"/>
    <p:sldId id="257" r:id="rId8"/>
    <p:sldId id="261" r:id="rId9"/>
    <p:sldId id="289" r:id="rId10"/>
    <p:sldId id="290" r:id="rId11"/>
    <p:sldId id="321" r:id="rId12"/>
    <p:sldId id="291" r:id="rId13"/>
    <p:sldId id="292" r:id="rId14"/>
    <p:sldId id="298" r:id="rId15"/>
    <p:sldId id="299" r:id="rId16"/>
    <p:sldId id="302" r:id="rId17"/>
    <p:sldId id="341" r:id="rId18"/>
    <p:sldId id="364" r:id="rId19"/>
    <p:sldId id="365" r:id="rId20"/>
    <p:sldId id="366" r:id="rId21"/>
    <p:sldId id="367" r:id="rId22"/>
    <p:sldId id="368" r:id="rId23"/>
    <p:sldId id="327" r:id="rId24"/>
    <p:sldId id="328" r:id="rId25"/>
    <p:sldId id="340" r:id="rId26"/>
    <p:sldId id="342" r:id="rId27"/>
    <p:sldId id="345" r:id="rId28"/>
    <p:sldId id="309" r:id="rId29"/>
    <p:sldId id="310" r:id="rId30"/>
    <p:sldId id="346" r:id="rId31"/>
    <p:sldId id="347" r:id="rId32"/>
    <p:sldId id="348" r:id="rId33"/>
    <p:sldId id="350" r:id="rId34"/>
    <p:sldId id="351" r:id="rId35"/>
    <p:sldId id="354" r:id="rId36"/>
    <p:sldId id="355" r:id="rId37"/>
    <p:sldId id="356" r:id="rId38"/>
    <p:sldId id="357" r:id="rId39"/>
    <p:sldId id="358" r:id="rId40"/>
    <p:sldId id="359" r:id="rId41"/>
    <p:sldId id="361" r:id="rId42"/>
    <p:sldId id="362" r:id="rId43"/>
    <p:sldId id="363" r:id="rId44"/>
    <p:sldId id="337" r:id="rId45"/>
    <p:sldId id="317" r:id="rId46"/>
    <p:sldId id="318" r:id="rId47"/>
    <p:sldId id="369" r:id="rId48"/>
    <p:sldId id="370" r:id="rId49"/>
    <p:sldId id="371" r:id="rId50"/>
    <p:sldId id="372" r:id="rId51"/>
    <p:sldId id="319" r:id="rId52"/>
    <p:sldId id="26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002136"/>
    <a:srgbClr val="EEDE12"/>
    <a:srgbClr val="4AC7D5"/>
    <a:srgbClr val="BAE4FF"/>
    <a:srgbClr val="103350"/>
    <a:srgbClr val="0C4360"/>
    <a:srgbClr val="1B6872"/>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4" autoAdjust="0"/>
    <p:restoredTop sz="94598" autoAdjust="0"/>
  </p:normalViewPr>
  <p:slideViewPr>
    <p:cSldViewPr snapToGrid="0">
      <p:cViewPr varScale="1">
        <p:scale>
          <a:sx n="81" d="100"/>
          <a:sy n="81" d="100"/>
        </p:scale>
        <p:origin x="614"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6/12/2024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719894" y="1893181"/>
            <a:ext cx="1776140" cy="1652871"/>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771632" y="1886360"/>
            <a:ext cx="1776140" cy="1652831"/>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6733798" y="1911934"/>
            <a:ext cx="1776140" cy="1652827"/>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695965" y="1893182"/>
            <a:ext cx="1776140" cy="1652788"/>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376655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dirty="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6731575" y="4243466"/>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dirty="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dirty="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428901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7248379"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719894" y="1893181"/>
            <a:ext cx="1776140" cy="1652871"/>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5207929" y="1893139"/>
            <a:ext cx="1776140" cy="1652831"/>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695965" y="1893182"/>
            <a:ext cx="1776140" cy="1652788"/>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516348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dirty="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dirty="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570125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950030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dirty="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78" r:id="rId12"/>
    <p:sldLayoutId id="2147483663" r:id="rId13"/>
    <p:sldLayoutId id="2147483664" r:id="rId14"/>
    <p:sldLayoutId id="2147483675" r:id="rId15"/>
    <p:sldLayoutId id="2147483676" r:id="rId16"/>
    <p:sldLayoutId id="2147483672" r:id="rId17"/>
    <p:sldLayoutId id="2147483667" r:id="rId18"/>
    <p:sldLayoutId id="2147483668"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1.xml"/><Relationship Id="rId6" Type="http://schemas.openxmlformats.org/officeDocument/2006/relationships/image" Target="../media/image13.jpg"/><Relationship Id="rId5" Type="http://schemas.openxmlformats.org/officeDocument/2006/relationships/hyperlink" Target="https://core-electronics.com.au/catalog/product/view/sku/A000066" TargetMode="Externa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1.xml"/><Relationship Id="rId5" Type="http://schemas.openxmlformats.org/officeDocument/2006/relationships/image" Target="../media/image17.jp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2.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5.xml"/><Relationship Id="rId4" Type="http://schemas.openxmlformats.org/officeDocument/2006/relationships/image" Target="../media/image50.jpeg"/></Relationships>
</file>

<file path=ppt/slides/_rels/slide4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g"/><Relationship Id="rId1" Type="http://schemas.openxmlformats.org/officeDocument/2006/relationships/slideLayout" Target="../slideLayouts/slideLayout9.xml"/><Relationship Id="rId4" Type="http://schemas.openxmlformats.org/officeDocument/2006/relationships/image" Target="../media/image58.jpg"/></Relationships>
</file>

<file path=ppt/slides/_rels/slide49.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215896"/>
            <a:ext cx="9045813" cy="1853080"/>
          </a:xfrm>
        </p:spPr>
        <p:txBody>
          <a:bodyPr/>
          <a:lstStyle/>
          <a:p>
            <a:r>
              <a:rPr lang="en-US" dirty="0"/>
              <a:t>Anti Kidnapping System</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217437"/>
            <a:ext cx="7548840" cy="1774989"/>
          </a:xfrm>
        </p:spPr>
        <p:txBody>
          <a:bodyPr>
            <a:normAutofit fontScale="85000" lnSpcReduction="10000"/>
          </a:bodyPr>
          <a:lstStyle/>
          <a:p>
            <a:pPr marL="0" indent="0">
              <a:lnSpc>
                <a:spcPct val="120000"/>
              </a:lnSpc>
              <a:buNone/>
            </a:pPr>
            <a:r>
              <a:rPr lang="en-US" dirty="0"/>
              <a:t>Supervised By:</a:t>
            </a:r>
          </a:p>
          <a:p>
            <a:pPr marL="285750" indent="-285750">
              <a:lnSpc>
                <a:spcPct val="120000"/>
              </a:lnSpc>
              <a:buFont typeface="Arial" panose="020B0604020202020204" pitchFamily="34" charset="0"/>
              <a:buChar char="•"/>
            </a:pPr>
            <a:r>
              <a:rPr lang="en-US" dirty="0"/>
              <a:t>Dr. Ahmed Hamza (Lecture at faculty of Computer and Information Technology Egyptian E-Learning University)</a:t>
            </a:r>
          </a:p>
          <a:p>
            <a:pPr marL="285750" indent="-285750">
              <a:lnSpc>
                <a:spcPct val="120000"/>
              </a:lnSpc>
              <a:buFont typeface="Arial" panose="020B0604020202020204" pitchFamily="34" charset="0"/>
              <a:buChar char="•"/>
            </a:pPr>
            <a:r>
              <a:rPr lang="en-US" dirty="0"/>
              <a:t>Eng.</a:t>
            </a:r>
            <a:r>
              <a:rPr lang="ar-EG" dirty="0"/>
              <a:t> </a:t>
            </a:r>
            <a:r>
              <a:rPr lang="en-US" dirty="0"/>
              <a:t>Mostafa </a:t>
            </a:r>
            <a:r>
              <a:rPr lang="en-US" dirty="0" err="1"/>
              <a:t>Abdelbari</a:t>
            </a:r>
            <a:r>
              <a:rPr lang="en-US" dirty="0"/>
              <a:t> (</a:t>
            </a:r>
            <a:r>
              <a:rPr lang="en-US" sz="1800" b="0" i="0" u="none" strike="noStrike" baseline="0" dirty="0"/>
              <a:t>Teacher Assistant, Department of Information Technology Egyptian E-Learning University)</a:t>
            </a:r>
            <a:endParaRPr lang="en-US" dirty="0"/>
          </a:p>
        </p:txBody>
      </p:sp>
      <p:pic>
        <p:nvPicPr>
          <p:cNvPr id="7" name="Picture 6" descr="Qr code&#10;&#10;Description automatically generated">
            <a:extLst>
              <a:ext uri="{FF2B5EF4-FFF2-40B4-BE49-F238E27FC236}">
                <a16:creationId xmlns:a16="http://schemas.microsoft.com/office/drawing/2014/main" id="{590BD93F-04DE-432A-9DA6-6AE95CD9D89D}"/>
              </a:ext>
            </a:extLst>
          </p:cNvPr>
          <p:cNvPicPr>
            <a:picLocks noChangeAspect="1"/>
          </p:cNvPicPr>
          <p:nvPr/>
        </p:nvPicPr>
        <p:blipFill>
          <a:blip r:embed="rId2"/>
          <a:stretch>
            <a:fillRect/>
          </a:stretch>
        </p:blipFill>
        <p:spPr>
          <a:xfrm>
            <a:off x="9194306" y="284085"/>
            <a:ext cx="2612994" cy="877520"/>
          </a:xfrm>
          <a:prstGeom prst="rect">
            <a:avLst/>
          </a:prstGeom>
        </p:spPr>
      </p:pic>
    </p:spTree>
    <p:extLst>
      <p:ext uri="{BB962C8B-B14F-4D97-AF65-F5344CB8AC3E}">
        <p14:creationId xmlns:p14="http://schemas.microsoft.com/office/powerpoint/2010/main" val="3946934594"/>
      </p:ext>
    </p:extLst>
  </p:cSld>
  <p:clrMapOvr>
    <a:masterClrMapping/>
  </p:clrMapOvr>
  <mc:AlternateContent xmlns:mc="http://schemas.openxmlformats.org/markup-compatibility/2006" xmlns:p14="http://schemas.microsoft.com/office/powerpoint/2010/main">
    <mc:Choice Requires="p14">
      <p:transition spd="slow" p14:dur="2000">
        <p:cover dir="rd"/>
      </p:transition>
    </mc:Choice>
    <mc:Fallback xmlns="">
      <p:transition spd="slow">
        <p:cover dir="rd"/>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rgbClr val="4AC7D5"/>
                </a:solidFill>
              </a:rPr>
              <a:t>Proposed Solution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3"/>
          </p:nvPr>
        </p:nvSpPr>
        <p:spPr>
          <a:xfrm>
            <a:off x="444499" y="1653378"/>
            <a:ext cx="6897333" cy="4093243"/>
          </a:xfrm>
        </p:spPr>
        <p:txBody>
          <a:bodyPr/>
          <a:lstStyle/>
          <a:p>
            <a:pPr marL="288925" indent="-288925" algn="just">
              <a:buSzPct val="200000"/>
            </a:pPr>
            <a:r>
              <a:rPr lang="en-US" sz="1800" dirty="0"/>
              <a:t>“Anti Kidnapping system” is designed to track and monitor the location of a child to ensure their safety. </a:t>
            </a:r>
          </a:p>
          <a:p>
            <a:pPr marL="288925" indent="-288925" algn="just">
              <a:buSzPct val="200000"/>
            </a:pPr>
            <a:endParaRPr lang="en-US" sz="1800" dirty="0"/>
          </a:p>
          <a:p>
            <a:pPr marL="288925" indent="-288925" algn="just">
              <a:buSzPct val="200000"/>
            </a:pPr>
            <a:r>
              <a:rPr lang="en-US" sz="1800" dirty="0"/>
              <a:t>It typically involves GPS technology that allows parents or guardians to know the child’s whereabouts in real-time. </a:t>
            </a:r>
          </a:p>
          <a:p>
            <a:pPr marL="288925" indent="-288925" algn="just">
              <a:buSzPct val="200000"/>
            </a:pPr>
            <a:endParaRPr lang="en-US" sz="1800" dirty="0"/>
          </a:p>
          <a:p>
            <a:pPr marL="288925" indent="-288925" algn="just">
              <a:buSzPct val="200000"/>
            </a:pPr>
            <a:r>
              <a:rPr lang="en-US" sz="1800" dirty="0"/>
              <a:t>This system can provide alerts if the child leaves designated safe zones or if there are any unusual activities.</a:t>
            </a:r>
          </a:p>
          <a:p>
            <a:pPr marL="0" indent="0" algn="just">
              <a:buSzPct val="200000"/>
              <a:buNone/>
            </a:pPr>
            <a:endParaRPr lang="en-US" sz="1800" dirty="0"/>
          </a:p>
          <a:p>
            <a:pPr marL="0" indent="0" algn="just">
              <a:buSzPct val="200000"/>
              <a:buNone/>
            </a:pPr>
            <a:endParaRPr lang="en-US" sz="1800" dirty="0"/>
          </a:p>
          <a:p>
            <a:pPr marL="0" indent="0" algn="just">
              <a:buSzPct val="200000"/>
              <a:buNone/>
            </a:pPr>
            <a:endParaRPr lang="en-US" sz="1800" dirty="0"/>
          </a:p>
        </p:txBody>
      </p:sp>
      <p:pic>
        <p:nvPicPr>
          <p:cNvPr id="5" name="Picture 2" descr="What Makes a Knowledge Base Smart? | KMS Lighthouse">
            <a:extLst>
              <a:ext uri="{FF2B5EF4-FFF2-40B4-BE49-F238E27FC236}">
                <a16:creationId xmlns:a16="http://schemas.microsoft.com/office/drawing/2014/main" id="{6FD7F727-B8E7-4E4A-9C0E-3152030798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60"/>
          <a:stretch/>
        </p:blipFill>
        <p:spPr bwMode="auto">
          <a:xfrm>
            <a:off x="7685744" y="3109905"/>
            <a:ext cx="3566456" cy="320517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3283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2817037"/>
            <a:ext cx="7781544" cy="1521869"/>
          </a:xfrm>
        </p:spPr>
        <p:txBody>
          <a:bodyPr>
            <a:normAutofit fontScale="90000"/>
          </a:bodyPr>
          <a:lstStyle/>
          <a:p>
            <a:r>
              <a:rPr lang="en-US" dirty="0">
                <a:solidFill>
                  <a:srgbClr val="BAE4FF"/>
                </a:solidFill>
              </a:rPr>
              <a:t>Hardware and Software Requirements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1115408002"/>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a:solidFill>
                  <a:srgbClr val="4AC7D5"/>
                </a:solidFill>
              </a:rPr>
              <a:t>Hardware Requirements</a:t>
            </a:r>
            <a:endParaRPr lang="en-US" dirty="0">
              <a:solidFill>
                <a:srgbClr val="4AC7D5"/>
              </a:solidFill>
            </a:endParaRPr>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8"/>
          </p:nvPr>
        </p:nvSpPr>
        <p:spPr/>
        <p:txBody>
          <a:bodyPr>
            <a:normAutofit/>
          </a:bodyPr>
          <a:lstStyle/>
          <a:p>
            <a:pPr>
              <a:buSzPct val="100000"/>
            </a:pPr>
            <a:r>
              <a:rPr lang="en-US" sz="1800" b="1" i="1" dirty="0">
                <a:effectLst/>
                <a:latin typeface="Cambria" panose="02040503050406030204" pitchFamily="18" charset="0"/>
                <a:ea typeface="Cambria" panose="02040503050406030204" pitchFamily="18" charset="0"/>
                <a:cs typeface="Cambria" panose="02040503050406030204" pitchFamily="18" charset="0"/>
              </a:rPr>
              <a:t>Pulse</a:t>
            </a:r>
            <a:r>
              <a:rPr lang="en-US" sz="1800" b="1" i="1" spc="-45" dirty="0">
                <a:effectLst/>
                <a:latin typeface="Cambria" panose="02040503050406030204" pitchFamily="18" charset="0"/>
                <a:ea typeface="Cambria" panose="02040503050406030204" pitchFamily="18" charset="0"/>
                <a:cs typeface="Cambria" panose="02040503050406030204" pitchFamily="18" charset="0"/>
              </a:rPr>
              <a:t> </a:t>
            </a:r>
            <a:r>
              <a:rPr lang="en-US" sz="1800" b="1" i="1" spc="-10" dirty="0">
                <a:effectLst/>
                <a:latin typeface="Cambria" panose="02040503050406030204" pitchFamily="18" charset="0"/>
                <a:ea typeface="Cambria" panose="02040503050406030204" pitchFamily="18" charset="0"/>
                <a:cs typeface="Cambria" panose="02040503050406030204" pitchFamily="18" charset="0"/>
              </a:rPr>
              <a:t>Sensor</a:t>
            </a:r>
            <a:endParaRPr lang="en-US" sz="1800" b="1" i="1" dirty="0">
              <a:effectLst/>
              <a:latin typeface="Cambria" panose="02040503050406030204" pitchFamily="18" charset="0"/>
              <a:ea typeface="Cambria" panose="02040503050406030204" pitchFamily="18" charset="0"/>
              <a:cs typeface="Cambria" panose="02040503050406030204" pitchFamily="18" charset="0"/>
            </a:endParaRPr>
          </a:p>
          <a:p>
            <a:pPr>
              <a:lnSpc>
                <a:spcPct val="100000"/>
              </a:lnSpc>
              <a:buSzPct val="100000"/>
            </a:pPr>
            <a:endParaRPr lang="en-US" sz="1800" dirty="0"/>
          </a:p>
        </p:txBody>
      </p:sp>
      <p:sp>
        <p:nvSpPr>
          <p:cNvPr id="50" name="Text Placeholder 49">
            <a:extLst>
              <a:ext uri="{FF2B5EF4-FFF2-40B4-BE49-F238E27FC236}">
                <a16:creationId xmlns:a16="http://schemas.microsoft.com/office/drawing/2014/main" id="{9AFC6FBE-3B91-46FE-8980-79CB3BAA659B}"/>
              </a:ext>
            </a:extLst>
          </p:cNvPr>
          <p:cNvSpPr>
            <a:spLocks noGrp="1"/>
          </p:cNvSpPr>
          <p:nvPr>
            <p:ph type="body" sz="quarter" idx="19"/>
          </p:nvPr>
        </p:nvSpPr>
        <p:spPr/>
        <p:txBody>
          <a:bodyPr/>
          <a:lstStyle/>
          <a:p>
            <a:r>
              <a:rPr lang="en-US" sz="1800" b="1" dirty="0">
                <a:effectLst/>
                <a:latin typeface="Cambria" panose="02040503050406030204" pitchFamily="18" charset="0"/>
                <a:ea typeface="Cambria" panose="02040503050406030204" pitchFamily="18" charset="0"/>
                <a:cs typeface="Cambria" panose="02040503050406030204" pitchFamily="18" charset="0"/>
              </a:rPr>
              <a:t>Node</a:t>
            </a:r>
            <a:r>
              <a:rPr lang="en-US" sz="1800" b="1" spc="-20"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MCU</a:t>
            </a:r>
            <a:r>
              <a:rPr lang="en-US" sz="1800" b="1" spc="-35" dirty="0">
                <a:effectLst/>
                <a:latin typeface="Cambria" panose="02040503050406030204" pitchFamily="18" charset="0"/>
                <a:ea typeface="Cambria" panose="02040503050406030204" pitchFamily="18" charset="0"/>
                <a:cs typeface="Cambria" panose="02040503050406030204" pitchFamily="18" charset="0"/>
              </a:rPr>
              <a:t> </a:t>
            </a:r>
            <a:r>
              <a:rPr lang="en-US" sz="1800" b="1" spc="-10" dirty="0">
                <a:effectLst/>
                <a:latin typeface="Cambria" panose="02040503050406030204" pitchFamily="18" charset="0"/>
                <a:ea typeface="Cambria" panose="02040503050406030204" pitchFamily="18" charset="0"/>
                <a:cs typeface="Cambria" panose="02040503050406030204" pitchFamily="18" charset="0"/>
              </a:rPr>
              <a:t>ESP8266</a:t>
            </a:r>
            <a:endParaRPr lang="en-US" sz="1800" b="1" dirty="0"/>
          </a:p>
        </p:txBody>
      </p:sp>
      <p:sp>
        <p:nvSpPr>
          <p:cNvPr id="51" name="Text Placeholder 50">
            <a:extLst>
              <a:ext uri="{FF2B5EF4-FFF2-40B4-BE49-F238E27FC236}">
                <a16:creationId xmlns:a16="http://schemas.microsoft.com/office/drawing/2014/main" id="{66CFF0CE-6987-449A-9297-A9E4BE90D084}"/>
              </a:ext>
            </a:extLst>
          </p:cNvPr>
          <p:cNvSpPr>
            <a:spLocks noGrp="1"/>
          </p:cNvSpPr>
          <p:nvPr>
            <p:ph type="body" sz="quarter" idx="20"/>
          </p:nvPr>
        </p:nvSpPr>
        <p:spPr/>
        <p:txBody>
          <a:bodyPr/>
          <a:lstStyle/>
          <a:p>
            <a:r>
              <a:rPr lang="en-US" sz="1800" b="1" dirty="0">
                <a:effectLst/>
                <a:latin typeface="Cambria" panose="02040503050406030204" pitchFamily="18" charset="0"/>
                <a:ea typeface="Cambria" panose="02040503050406030204" pitchFamily="18" charset="0"/>
                <a:cs typeface="Cambria" panose="02040503050406030204" pitchFamily="18" charset="0"/>
              </a:rPr>
              <a:t>NEO-6M</a:t>
            </a:r>
            <a:r>
              <a:rPr lang="en-US" sz="1800" b="1" spc="-55"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GPS</a:t>
            </a:r>
            <a:r>
              <a:rPr lang="en-US" sz="1800" b="1" spc="-30"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Module</a:t>
            </a:r>
            <a:r>
              <a:rPr lang="en-US" sz="1800" b="1" spc="-30" dirty="0">
                <a:effectLst/>
                <a:latin typeface="Cambria" panose="02040503050406030204" pitchFamily="18" charset="0"/>
                <a:ea typeface="Cambria" panose="02040503050406030204" pitchFamily="18" charset="0"/>
                <a:cs typeface="Cambria" panose="02040503050406030204" pitchFamily="18" charset="0"/>
              </a:rPr>
              <a:t> </a:t>
            </a:r>
            <a:r>
              <a:rPr lang="en-US" sz="1800" b="1" spc="-10" dirty="0">
                <a:effectLst/>
                <a:latin typeface="Cambria" panose="02040503050406030204" pitchFamily="18" charset="0"/>
                <a:ea typeface="Cambria" panose="02040503050406030204" pitchFamily="18" charset="0"/>
                <a:cs typeface="Cambria" panose="02040503050406030204" pitchFamily="18" charset="0"/>
              </a:rPr>
              <a:t>Pinout</a:t>
            </a:r>
            <a:endParaRPr lang="en-US" sz="1800" b="1"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26" name="Picture 25" descr="A blue circuit board with black and silver components&#10;&#10;Description automatically generated">
            <a:extLst>
              <a:ext uri="{FF2B5EF4-FFF2-40B4-BE49-F238E27FC236}">
                <a16:creationId xmlns:a16="http://schemas.microsoft.com/office/drawing/2014/main" id="{F2AF15F9-621B-F1D9-234B-E08C5E0D2349}"/>
              </a:ext>
            </a:extLst>
          </p:cNvPr>
          <p:cNvPicPr>
            <a:picLocks noChangeAspect="1"/>
          </p:cNvPicPr>
          <p:nvPr/>
        </p:nvPicPr>
        <p:blipFill>
          <a:blip r:embed="rId2"/>
          <a:stretch>
            <a:fillRect/>
          </a:stretch>
        </p:blipFill>
        <p:spPr>
          <a:xfrm>
            <a:off x="9432417" y="1926860"/>
            <a:ext cx="2611605" cy="1438275"/>
          </a:xfrm>
          <a:prstGeom prst="rect">
            <a:avLst/>
          </a:prstGeom>
        </p:spPr>
      </p:pic>
      <p:pic>
        <p:nvPicPr>
          <p:cNvPr id="28" name="Picture 27" descr="A close-up of a circuit board&#10;&#10;Description automatically generated">
            <a:extLst>
              <a:ext uri="{FF2B5EF4-FFF2-40B4-BE49-F238E27FC236}">
                <a16:creationId xmlns:a16="http://schemas.microsoft.com/office/drawing/2014/main" id="{901C3503-A854-5069-3424-DEE010D25E4A}"/>
              </a:ext>
            </a:extLst>
          </p:cNvPr>
          <p:cNvPicPr>
            <a:picLocks noChangeAspect="1"/>
          </p:cNvPicPr>
          <p:nvPr/>
        </p:nvPicPr>
        <p:blipFill>
          <a:blip r:embed="rId3"/>
          <a:stretch>
            <a:fillRect/>
          </a:stretch>
        </p:blipFill>
        <p:spPr>
          <a:xfrm>
            <a:off x="3383643" y="1940137"/>
            <a:ext cx="2419350" cy="1438275"/>
          </a:xfrm>
          <a:prstGeom prst="rect">
            <a:avLst/>
          </a:prstGeom>
        </p:spPr>
      </p:pic>
      <p:pic>
        <p:nvPicPr>
          <p:cNvPr id="30" name="Picture 29" descr="A close-up of a circuit board&#10;&#10;Description automatically generated">
            <a:extLst>
              <a:ext uri="{FF2B5EF4-FFF2-40B4-BE49-F238E27FC236}">
                <a16:creationId xmlns:a16="http://schemas.microsoft.com/office/drawing/2014/main" id="{A5EB85C1-4AA1-B00D-D673-CB924DBB330B}"/>
              </a:ext>
            </a:extLst>
          </p:cNvPr>
          <p:cNvPicPr>
            <a:picLocks noChangeAspect="1"/>
          </p:cNvPicPr>
          <p:nvPr/>
        </p:nvPicPr>
        <p:blipFill>
          <a:blip r:embed="rId4"/>
          <a:stretch>
            <a:fillRect/>
          </a:stretch>
        </p:blipFill>
        <p:spPr>
          <a:xfrm>
            <a:off x="6238520" y="1782974"/>
            <a:ext cx="2762250" cy="1752600"/>
          </a:xfrm>
          <a:prstGeom prst="rect">
            <a:avLst/>
          </a:prstGeom>
        </p:spPr>
      </p:pic>
      <p:sp>
        <p:nvSpPr>
          <p:cNvPr id="34" name="Text Placeholder 33">
            <a:extLst>
              <a:ext uri="{FF2B5EF4-FFF2-40B4-BE49-F238E27FC236}">
                <a16:creationId xmlns:a16="http://schemas.microsoft.com/office/drawing/2014/main" id="{A82D6794-D049-502B-505E-215438C95FD3}"/>
              </a:ext>
            </a:extLst>
          </p:cNvPr>
          <p:cNvSpPr>
            <a:spLocks noGrp="1"/>
          </p:cNvSpPr>
          <p:nvPr>
            <p:ph type="body" sz="quarter" idx="22"/>
          </p:nvPr>
        </p:nvSpPr>
        <p:spPr/>
        <p:txBody>
          <a:bodyPr/>
          <a:lstStyle/>
          <a:p>
            <a:r>
              <a:rPr lang="en-US" sz="1800" b="1" strike="noStrike" dirty="0">
                <a:effectLst/>
                <a:latin typeface="Cambria" panose="02040503050406030204" pitchFamily="18" charset="0"/>
                <a:ea typeface="Cambria" panose="02040503050406030204" pitchFamily="18" charset="0"/>
                <a:cs typeface="Cambria" panose="02040503050406030204" pitchFamily="18" charset="0"/>
                <a:hlinkClick r:id="rId5">
                  <a:extLst>
                    <a:ext uri="{A12FA001-AC4F-418D-AE19-62706E023703}">
                      <ahyp:hlinkClr xmlns:ahyp="http://schemas.microsoft.com/office/drawing/2018/hyperlinkcolor" val="tx"/>
                    </a:ext>
                  </a:extLst>
                </a:hlinkClick>
              </a:rPr>
              <a:t>Arduino</a:t>
            </a:r>
            <a:r>
              <a:rPr lang="en-US" sz="1800" b="1" i="1" strike="noStrike" spc="-70" dirty="0">
                <a:effectLst/>
                <a:latin typeface="Cambria" panose="02040503050406030204" pitchFamily="18" charset="0"/>
                <a:ea typeface="Cambria" panose="02040503050406030204" pitchFamily="18" charset="0"/>
                <a:cs typeface="Cambria" panose="02040503050406030204" pitchFamily="18" charset="0"/>
                <a:hlinkClick r:id="rId5">
                  <a:extLst>
                    <a:ext uri="{A12FA001-AC4F-418D-AE19-62706E023703}">
                      <ahyp:hlinkClr xmlns:ahyp="http://schemas.microsoft.com/office/drawing/2018/hyperlinkcolor" val="tx"/>
                    </a:ext>
                  </a:extLst>
                </a:hlinkClick>
              </a:rPr>
              <a:t> </a:t>
            </a:r>
            <a:r>
              <a:rPr lang="en-US" sz="1800" b="1" i="1" strike="noStrike" spc="-25" dirty="0">
                <a:effectLst/>
                <a:latin typeface="Cambria" panose="02040503050406030204" pitchFamily="18" charset="0"/>
                <a:ea typeface="Cambria" panose="02040503050406030204" pitchFamily="18" charset="0"/>
                <a:cs typeface="Cambria" panose="02040503050406030204" pitchFamily="18" charset="0"/>
                <a:hlinkClick r:id="rId5">
                  <a:extLst>
                    <a:ext uri="{A12FA001-AC4F-418D-AE19-62706E023703}">
                      <ahyp:hlinkClr xmlns:ahyp="http://schemas.microsoft.com/office/drawing/2018/hyperlinkcolor" val="tx"/>
                    </a:ext>
                  </a:extLst>
                </a:hlinkClick>
              </a:rPr>
              <a:t>Uno</a:t>
            </a:r>
            <a:endParaRPr lang="en-US" sz="1800" b="1" i="1" dirty="0">
              <a:effectLst/>
              <a:latin typeface="Cambria" panose="02040503050406030204" pitchFamily="18" charset="0"/>
              <a:ea typeface="Cambria" panose="02040503050406030204" pitchFamily="18" charset="0"/>
              <a:cs typeface="Cambria" panose="02040503050406030204" pitchFamily="18" charset="0"/>
            </a:endParaRPr>
          </a:p>
          <a:p>
            <a:endParaRPr lang="en-US" dirty="0"/>
          </a:p>
        </p:txBody>
      </p:sp>
      <p:pic>
        <p:nvPicPr>
          <p:cNvPr id="36" name="Picture 35" descr="A diagram of a circuit board&#10;&#10;Description automatically generated">
            <a:extLst>
              <a:ext uri="{FF2B5EF4-FFF2-40B4-BE49-F238E27FC236}">
                <a16:creationId xmlns:a16="http://schemas.microsoft.com/office/drawing/2014/main" id="{DD50427D-B287-F413-8C68-4E4EBF9105EF}"/>
              </a:ext>
            </a:extLst>
          </p:cNvPr>
          <p:cNvPicPr>
            <a:picLocks noChangeAspect="1"/>
          </p:cNvPicPr>
          <p:nvPr/>
        </p:nvPicPr>
        <p:blipFill>
          <a:blip r:embed="rId6"/>
          <a:stretch>
            <a:fillRect/>
          </a:stretch>
        </p:blipFill>
        <p:spPr>
          <a:xfrm>
            <a:off x="905359" y="1554808"/>
            <a:ext cx="1590675" cy="1980766"/>
          </a:xfrm>
          <a:prstGeom prst="rect">
            <a:avLst/>
          </a:prstGeom>
        </p:spPr>
      </p:pic>
    </p:spTree>
    <p:extLst>
      <p:ext uri="{BB962C8B-B14F-4D97-AF65-F5344CB8AC3E}">
        <p14:creationId xmlns:p14="http://schemas.microsoft.com/office/powerpoint/2010/main" val="7960659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rgbClr val="4AC7D5"/>
                </a:solidFill>
              </a:rPr>
              <a:t>Hardware Requirements </a:t>
            </a:r>
            <a:r>
              <a:rPr lang="en-US" dirty="0" err="1">
                <a:solidFill>
                  <a:srgbClr val="4AC7D5"/>
                </a:solidFill>
              </a:rPr>
              <a:t>Cont</a:t>
            </a:r>
            <a:r>
              <a:rPr lang="en-US" dirty="0">
                <a:solidFill>
                  <a:srgbClr val="4AC7D5"/>
                </a:solidFill>
              </a:rPr>
              <a:t> ..</a:t>
            </a:r>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8"/>
          </p:nvPr>
        </p:nvSpPr>
        <p:spPr/>
        <p:txBody>
          <a:bodyPr>
            <a:normAutofit/>
          </a:bodyPr>
          <a:lstStyle/>
          <a:p>
            <a:pPr>
              <a:buSzPct val="100000"/>
            </a:pPr>
            <a:r>
              <a:rPr lang="en-US" sz="1800" b="1" i="1" dirty="0">
                <a:effectLst/>
                <a:latin typeface="Cambria" panose="02040503050406030204" pitchFamily="18" charset="0"/>
                <a:ea typeface="Cambria" panose="02040503050406030204" pitchFamily="18" charset="0"/>
                <a:cs typeface="Cambria" panose="02040503050406030204" pitchFamily="18" charset="0"/>
              </a:rPr>
              <a:t>GSM</a:t>
            </a:r>
            <a:r>
              <a:rPr lang="en-US" sz="1800" b="1" i="1" spc="-25" dirty="0">
                <a:effectLst/>
                <a:latin typeface="Cambria" panose="02040503050406030204" pitchFamily="18" charset="0"/>
                <a:ea typeface="Cambria" panose="02040503050406030204" pitchFamily="18" charset="0"/>
                <a:cs typeface="Cambria" panose="02040503050406030204" pitchFamily="18" charset="0"/>
              </a:rPr>
              <a:t> </a:t>
            </a:r>
            <a:r>
              <a:rPr lang="en-US" sz="1800" b="1" i="1" spc="-10" dirty="0">
                <a:effectLst/>
                <a:latin typeface="Cambria" panose="02040503050406030204" pitchFamily="18" charset="0"/>
                <a:ea typeface="Cambria" panose="02040503050406030204" pitchFamily="18" charset="0"/>
                <a:cs typeface="Cambria" panose="02040503050406030204" pitchFamily="18" charset="0"/>
              </a:rPr>
              <a:t>SIM800</a:t>
            </a:r>
            <a:r>
              <a:rPr lang="en-US" sz="1800" b="1" i="1" spc="-10" dirty="0">
                <a:solidFill>
                  <a:srgbClr val="0070C0"/>
                </a:solidFill>
                <a:effectLst/>
                <a:latin typeface="Cambria" panose="02040503050406030204" pitchFamily="18" charset="0"/>
                <a:ea typeface="Cambria" panose="02040503050406030204" pitchFamily="18" charset="0"/>
                <a:cs typeface="Cambria" panose="02040503050406030204" pitchFamily="18" charset="0"/>
              </a:rPr>
              <a:t>L</a:t>
            </a:r>
            <a:endParaRPr lang="en-US" sz="1800" i="1" dirty="0">
              <a:effectLst/>
              <a:latin typeface="Cambria" panose="02040503050406030204" pitchFamily="18" charset="0"/>
              <a:ea typeface="Cambria" panose="02040503050406030204" pitchFamily="18" charset="0"/>
              <a:cs typeface="Cambria" panose="02040503050406030204" pitchFamily="18" charset="0"/>
            </a:endParaRPr>
          </a:p>
          <a:p>
            <a:pPr>
              <a:lnSpc>
                <a:spcPct val="100000"/>
              </a:lnSpc>
              <a:buSzPct val="100000"/>
            </a:pPr>
            <a:endParaRPr lang="en-US" sz="1800" dirty="0"/>
          </a:p>
        </p:txBody>
      </p:sp>
      <p:sp>
        <p:nvSpPr>
          <p:cNvPr id="50" name="Text Placeholder 49">
            <a:extLst>
              <a:ext uri="{FF2B5EF4-FFF2-40B4-BE49-F238E27FC236}">
                <a16:creationId xmlns:a16="http://schemas.microsoft.com/office/drawing/2014/main" id="{9AFC6FBE-3B91-46FE-8980-79CB3BAA659B}"/>
              </a:ext>
            </a:extLst>
          </p:cNvPr>
          <p:cNvSpPr>
            <a:spLocks noGrp="1"/>
          </p:cNvSpPr>
          <p:nvPr>
            <p:ph type="body" sz="quarter" idx="19"/>
          </p:nvPr>
        </p:nvSpPr>
        <p:spPr/>
        <p:txBody>
          <a:bodyPr/>
          <a:lstStyle/>
          <a:p>
            <a:r>
              <a:rPr lang="en-US" sz="1800" b="1" i="1" dirty="0">
                <a:effectLst/>
                <a:latin typeface="Cambria" panose="02040503050406030204" pitchFamily="18" charset="0"/>
                <a:ea typeface="Cambria" panose="02040503050406030204" pitchFamily="18" charset="0"/>
                <a:cs typeface="Cambria" panose="02040503050406030204" pitchFamily="18" charset="0"/>
              </a:rPr>
              <a:t>HC-SR04</a:t>
            </a:r>
            <a:r>
              <a:rPr lang="en-US" sz="1800" b="1" i="1" spc="-60" dirty="0">
                <a:effectLst/>
                <a:latin typeface="Cambria" panose="02040503050406030204" pitchFamily="18" charset="0"/>
                <a:ea typeface="Cambria" panose="02040503050406030204" pitchFamily="18" charset="0"/>
                <a:cs typeface="Cambria" panose="02040503050406030204" pitchFamily="18" charset="0"/>
              </a:rPr>
              <a:t> </a:t>
            </a:r>
            <a:r>
              <a:rPr lang="en-US" sz="1800" b="1" i="1" dirty="0">
                <a:effectLst/>
                <a:latin typeface="Cambria" panose="02040503050406030204" pitchFamily="18" charset="0"/>
                <a:ea typeface="Cambria" panose="02040503050406030204" pitchFamily="18" charset="0"/>
                <a:cs typeface="Cambria" panose="02040503050406030204" pitchFamily="18" charset="0"/>
              </a:rPr>
              <a:t>“Ultrasonic</a:t>
            </a:r>
            <a:r>
              <a:rPr lang="en-US" sz="1800" b="1" i="1" spc="-45" dirty="0">
                <a:effectLst/>
                <a:latin typeface="Cambria" panose="02040503050406030204" pitchFamily="18" charset="0"/>
                <a:ea typeface="Cambria" panose="02040503050406030204" pitchFamily="18" charset="0"/>
                <a:cs typeface="Cambria" panose="02040503050406030204" pitchFamily="18" charset="0"/>
              </a:rPr>
              <a:t> </a:t>
            </a:r>
            <a:r>
              <a:rPr lang="en-US" sz="1800" b="1" i="1" spc="-10" dirty="0">
                <a:effectLst/>
                <a:latin typeface="Cambria" panose="02040503050406030204" pitchFamily="18" charset="0"/>
                <a:ea typeface="Cambria" panose="02040503050406030204" pitchFamily="18" charset="0"/>
                <a:cs typeface="Cambria" panose="02040503050406030204" pitchFamily="18" charset="0"/>
              </a:rPr>
              <a:t>Sensor”</a:t>
            </a:r>
            <a:endParaRPr lang="en-US" sz="1800" b="1" dirty="0">
              <a:effectLst/>
              <a:latin typeface="Cambria" panose="02040503050406030204" pitchFamily="18" charset="0"/>
              <a:ea typeface="Cambria" panose="02040503050406030204" pitchFamily="18" charset="0"/>
              <a:cs typeface="Cambria" panose="02040503050406030204" pitchFamily="18" charset="0"/>
            </a:endParaRPr>
          </a:p>
          <a:p>
            <a:endParaRPr lang="en-US" sz="1800" dirty="0"/>
          </a:p>
        </p:txBody>
      </p:sp>
      <p:sp>
        <p:nvSpPr>
          <p:cNvPr id="51" name="Text Placeholder 50">
            <a:extLst>
              <a:ext uri="{FF2B5EF4-FFF2-40B4-BE49-F238E27FC236}">
                <a16:creationId xmlns:a16="http://schemas.microsoft.com/office/drawing/2014/main" id="{66CFF0CE-6987-449A-9297-A9E4BE90D084}"/>
              </a:ext>
            </a:extLst>
          </p:cNvPr>
          <p:cNvSpPr>
            <a:spLocks noGrp="1"/>
          </p:cNvSpPr>
          <p:nvPr>
            <p:ph type="body" sz="quarter" idx="20"/>
          </p:nvPr>
        </p:nvSpPr>
        <p:spPr/>
        <p:txBody>
          <a:bodyPr/>
          <a:lstStyle/>
          <a:p>
            <a:r>
              <a:rPr lang="en-US" sz="1800" b="1" dirty="0">
                <a:effectLst/>
                <a:latin typeface="Cambria" panose="02040503050406030204" pitchFamily="18" charset="0"/>
                <a:ea typeface="Cambria" panose="02040503050406030204" pitchFamily="18" charset="0"/>
                <a:cs typeface="Cambria" panose="02040503050406030204" pitchFamily="18" charset="0"/>
              </a:rPr>
              <a:t>HC-SR04</a:t>
            </a:r>
            <a:r>
              <a:rPr lang="en-US" sz="1800" b="1" spc="-15"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model contain</a:t>
            </a:r>
            <a:r>
              <a:rPr lang="en-US" sz="1800" b="1" spc="-15"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4 pins</a:t>
            </a:r>
            <a:r>
              <a:rPr lang="en-US" sz="1800" b="1" i="1" dirty="0">
                <a:effectLst/>
                <a:latin typeface="Times New Roman" panose="02020603050405020304" pitchFamily="18" charset="0"/>
                <a:ea typeface="Cambria" panose="02040503050406030204" pitchFamily="18" charset="0"/>
                <a:cs typeface="Cambria" panose="02040503050406030204" pitchFamily="18" charset="0"/>
              </a:rPr>
              <a:t> </a:t>
            </a:r>
            <a:endParaRPr lang="en-US" sz="1800" b="1" i="1" dirty="0">
              <a:effectLst/>
              <a:latin typeface="Cambria" panose="02040503050406030204" pitchFamily="18" charset="0"/>
              <a:ea typeface="Cambria" panose="02040503050406030204" pitchFamily="18" charset="0"/>
              <a:cs typeface="Cambria" panose="02040503050406030204" pitchFamily="18" charset="0"/>
            </a:endParaRPr>
          </a:p>
          <a:p>
            <a:pPr marL="419100" marR="654685" algn="ctr">
              <a:spcBef>
                <a:spcPts val="800"/>
              </a:spcBef>
              <a:spcAft>
                <a:spcPts val="0"/>
              </a:spcAft>
            </a:pPr>
            <a:endParaRPr lang="en-US" sz="1600" b="1" dirty="0">
              <a:effectLst/>
              <a:latin typeface="Cambria" panose="02040503050406030204" pitchFamily="18" charset="0"/>
              <a:ea typeface="Cambria" panose="02040503050406030204" pitchFamily="18" charset="0"/>
              <a:cs typeface="Cambria" panose="02040503050406030204" pitchFamily="18" charset="0"/>
            </a:endParaRPr>
          </a:p>
          <a:p>
            <a:r>
              <a:rPr lang="en-US" sz="1800" i="1" dirty="0">
                <a:effectLst/>
                <a:latin typeface="Times New Roman" panose="02020603050405020304" pitchFamily="18" charset="0"/>
                <a:ea typeface="Cambria" panose="02040503050406030204" pitchFamily="18" charset="0"/>
                <a:cs typeface="Cambria" panose="02040503050406030204" pitchFamily="18" charset="0"/>
              </a:rPr>
              <a:t> </a:t>
            </a:r>
            <a:endParaRPr lang="en-US" sz="1800" i="1" dirty="0">
              <a:effectLst/>
              <a:latin typeface="Cambria" panose="02040503050406030204" pitchFamily="18" charset="0"/>
              <a:ea typeface="Cambria" panose="02040503050406030204" pitchFamily="18" charset="0"/>
              <a:cs typeface="Cambria" panose="02040503050406030204" pitchFamily="18" charset="0"/>
            </a:endParaRPr>
          </a:p>
          <a:p>
            <a:endParaRPr lang="en-US" sz="1800" dirty="0"/>
          </a:p>
        </p:txBody>
      </p:sp>
      <p:sp>
        <p:nvSpPr>
          <p:cNvPr id="52" name="Text Placeholder 51">
            <a:extLst>
              <a:ext uri="{FF2B5EF4-FFF2-40B4-BE49-F238E27FC236}">
                <a16:creationId xmlns:a16="http://schemas.microsoft.com/office/drawing/2014/main" id="{C3D96A55-C00D-4DA3-8DB5-2D6721FCAC59}"/>
              </a:ext>
            </a:extLst>
          </p:cNvPr>
          <p:cNvSpPr>
            <a:spLocks noGrp="1"/>
          </p:cNvSpPr>
          <p:nvPr>
            <p:ph type="body" sz="quarter" idx="22"/>
          </p:nvPr>
        </p:nvSpPr>
        <p:spPr/>
        <p:txBody>
          <a:bodyPr/>
          <a:lstStyle/>
          <a:p>
            <a:r>
              <a:rPr lang="en-US" sz="1800" b="1" dirty="0">
                <a:effectLst/>
                <a:latin typeface="Cambria" panose="02040503050406030204" pitchFamily="18" charset="0"/>
                <a:ea typeface="Cambria" panose="02040503050406030204" pitchFamily="18" charset="0"/>
                <a:cs typeface="Cambria" panose="02040503050406030204" pitchFamily="18" charset="0"/>
              </a:rPr>
              <a:t>Pinout</a:t>
            </a:r>
            <a:r>
              <a:rPr lang="en-US" sz="1800" b="1" spc="25"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consists</a:t>
            </a:r>
            <a:r>
              <a:rPr lang="en-US" sz="1800" b="1" spc="25"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of 4</a:t>
            </a:r>
            <a:r>
              <a:rPr lang="en-US" sz="1800" b="1" spc="5"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Pins</a:t>
            </a:r>
            <a:r>
              <a:rPr lang="en-US" sz="1800" b="1" spc="20"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in</a:t>
            </a:r>
            <a:r>
              <a:rPr lang="en-US" sz="1800" b="1" spc="15"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total</a:t>
            </a:r>
            <a:endParaRPr lang="en-US" sz="1800" b="1"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15" name="Picture 14" descr="A close-up of a circuit board&#10;&#10;Description automatically generated">
            <a:extLst>
              <a:ext uri="{FF2B5EF4-FFF2-40B4-BE49-F238E27FC236}">
                <a16:creationId xmlns:a16="http://schemas.microsoft.com/office/drawing/2014/main" id="{CD05BB60-30E2-C8A3-14E7-8BD7F3A73F24}"/>
              </a:ext>
            </a:extLst>
          </p:cNvPr>
          <p:cNvPicPr>
            <a:picLocks noChangeAspect="1"/>
          </p:cNvPicPr>
          <p:nvPr/>
        </p:nvPicPr>
        <p:blipFill>
          <a:blip r:embed="rId2"/>
          <a:stretch>
            <a:fillRect/>
          </a:stretch>
        </p:blipFill>
        <p:spPr>
          <a:xfrm>
            <a:off x="274650" y="1644595"/>
            <a:ext cx="2802847" cy="1946623"/>
          </a:xfrm>
          <a:prstGeom prst="rect">
            <a:avLst/>
          </a:prstGeom>
        </p:spPr>
      </p:pic>
      <p:pic>
        <p:nvPicPr>
          <p:cNvPr id="19" name="Picture 18" descr="A red rectangular object with black circles and white text&#10;&#10;Description automatically generated">
            <a:extLst>
              <a:ext uri="{FF2B5EF4-FFF2-40B4-BE49-F238E27FC236}">
                <a16:creationId xmlns:a16="http://schemas.microsoft.com/office/drawing/2014/main" id="{832FF23B-4BD6-55B5-C92B-5433653B8454}"/>
              </a:ext>
            </a:extLst>
          </p:cNvPr>
          <p:cNvPicPr>
            <a:picLocks noChangeAspect="1"/>
          </p:cNvPicPr>
          <p:nvPr/>
        </p:nvPicPr>
        <p:blipFill>
          <a:blip r:embed="rId3"/>
          <a:stretch>
            <a:fillRect/>
          </a:stretch>
        </p:blipFill>
        <p:spPr>
          <a:xfrm>
            <a:off x="3268099" y="1591821"/>
            <a:ext cx="2945888" cy="2052170"/>
          </a:xfrm>
          <a:prstGeom prst="rect">
            <a:avLst/>
          </a:prstGeom>
        </p:spPr>
      </p:pic>
      <p:pic>
        <p:nvPicPr>
          <p:cNvPr id="22" name="Picture 21" descr="A blue circuit board with several round speakers&#10;&#10;Description automatically generated">
            <a:extLst>
              <a:ext uri="{FF2B5EF4-FFF2-40B4-BE49-F238E27FC236}">
                <a16:creationId xmlns:a16="http://schemas.microsoft.com/office/drawing/2014/main" id="{9F61AB8A-7D56-F21B-F59E-25FF5B991A67}"/>
              </a:ext>
            </a:extLst>
          </p:cNvPr>
          <p:cNvPicPr>
            <a:picLocks noChangeAspect="1"/>
          </p:cNvPicPr>
          <p:nvPr/>
        </p:nvPicPr>
        <p:blipFill>
          <a:blip r:embed="rId4"/>
          <a:stretch>
            <a:fillRect/>
          </a:stretch>
        </p:blipFill>
        <p:spPr>
          <a:xfrm>
            <a:off x="6404589" y="1591821"/>
            <a:ext cx="2208469" cy="2104944"/>
          </a:xfrm>
          <a:prstGeom prst="rect">
            <a:avLst/>
          </a:prstGeom>
        </p:spPr>
      </p:pic>
      <p:pic>
        <p:nvPicPr>
          <p:cNvPr id="24" name="Picture 23" descr="A diagram of a circuit board&#10;&#10;Description automatically generated">
            <a:extLst>
              <a:ext uri="{FF2B5EF4-FFF2-40B4-BE49-F238E27FC236}">
                <a16:creationId xmlns:a16="http://schemas.microsoft.com/office/drawing/2014/main" id="{C309B6CF-E7F4-3D32-C78D-D36B2DBCA177}"/>
              </a:ext>
            </a:extLst>
          </p:cNvPr>
          <p:cNvPicPr>
            <a:picLocks noChangeAspect="1"/>
          </p:cNvPicPr>
          <p:nvPr/>
        </p:nvPicPr>
        <p:blipFill>
          <a:blip r:embed="rId5"/>
          <a:stretch>
            <a:fillRect/>
          </a:stretch>
        </p:blipFill>
        <p:spPr>
          <a:xfrm>
            <a:off x="8990996" y="1591821"/>
            <a:ext cx="3024023" cy="2104944"/>
          </a:xfrm>
          <a:prstGeom prst="rect">
            <a:avLst/>
          </a:prstGeom>
        </p:spPr>
      </p:pic>
    </p:spTree>
    <p:extLst>
      <p:ext uri="{BB962C8B-B14F-4D97-AF65-F5344CB8AC3E}">
        <p14:creationId xmlns:p14="http://schemas.microsoft.com/office/powerpoint/2010/main" val="6962073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rgbClr val="4AC7D5"/>
                </a:solidFill>
              </a:rPr>
              <a:t>Hardware Requirements </a:t>
            </a:r>
            <a:r>
              <a:rPr lang="en-US" dirty="0" err="1">
                <a:solidFill>
                  <a:srgbClr val="4AC7D5"/>
                </a:solidFill>
              </a:rPr>
              <a:t>Cont</a:t>
            </a:r>
            <a:r>
              <a:rPr lang="en-US" dirty="0">
                <a:solidFill>
                  <a:srgbClr val="4AC7D5"/>
                </a:solidFill>
              </a:rPr>
              <a:t> ..</a:t>
            </a:r>
          </a:p>
        </p:txBody>
      </p:sp>
      <p:pic>
        <p:nvPicPr>
          <p:cNvPr id="15" name="Picture Placeholder 14">
            <a:extLst>
              <a:ext uri="{FF2B5EF4-FFF2-40B4-BE49-F238E27FC236}">
                <a16:creationId xmlns:a16="http://schemas.microsoft.com/office/drawing/2014/main" id="{DAEB1FA3-B851-4AAC-95C5-3CD97E6E2E12}"/>
              </a:ext>
            </a:extLst>
          </p:cNvPr>
          <p:cNvPicPr>
            <a:picLocks noGrp="1" noChangeAspect="1"/>
          </p:cNvPicPr>
          <p:nvPr>
            <p:ph type="pic" sz="quarter" idx="13"/>
          </p:nvPr>
        </p:nvPicPr>
        <p:blipFill rotWithShape="1">
          <a:blip r:embed="rId2"/>
          <a:srcRect l="9690" r="9690"/>
          <a:stretch/>
        </p:blipFill>
        <p:spPr/>
      </p:pic>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8"/>
          </p:nvPr>
        </p:nvSpPr>
        <p:spPr/>
        <p:txBody>
          <a:bodyPr>
            <a:normAutofit/>
          </a:bodyPr>
          <a:lstStyle/>
          <a:p>
            <a:pPr>
              <a:lnSpc>
                <a:spcPct val="100000"/>
              </a:lnSpc>
              <a:buSzPct val="100000"/>
            </a:pPr>
            <a:r>
              <a:rPr lang="en-US" sz="1800" dirty="0"/>
              <a:t>Jumper Wires</a:t>
            </a:r>
          </a:p>
        </p:txBody>
      </p:sp>
      <p:sp>
        <p:nvSpPr>
          <p:cNvPr id="27" name="Text Placeholder 26">
            <a:extLst>
              <a:ext uri="{FF2B5EF4-FFF2-40B4-BE49-F238E27FC236}">
                <a16:creationId xmlns:a16="http://schemas.microsoft.com/office/drawing/2014/main" id="{ECA614FE-20D0-4C5A-A429-3C490CFB7CB6}"/>
              </a:ext>
            </a:extLst>
          </p:cNvPr>
          <p:cNvSpPr>
            <a:spLocks noGrp="1"/>
          </p:cNvSpPr>
          <p:nvPr>
            <p:ph type="body" sz="quarter" idx="19"/>
          </p:nvPr>
        </p:nvSpPr>
        <p:spPr/>
        <p:txBody>
          <a:bodyPr/>
          <a:lstStyle/>
          <a:p>
            <a:r>
              <a:rPr lang="en-US" sz="1800" dirty="0"/>
              <a:t>Micro USB cable </a:t>
            </a:r>
          </a:p>
        </p:txBody>
      </p:sp>
      <p:sp>
        <p:nvSpPr>
          <p:cNvPr id="28" name="Text Placeholder 27">
            <a:extLst>
              <a:ext uri="{FF2B5EF4-FFF2-40B4-BE49-F238E27FC236}">
                <a16:creationId xmlns:a16="http://schemas.microsoft.com/office/drawing/2014/main" id="{D882FF43-4960-421C-9B7F-91CBF9030B3B}"/>
              </a:ext>
            </a:extLst>
          </p:cNvPr>
          <p:cNvSpPr>
            <a:spLocks noGrp="1"/>
          </p:cNvSpPr>
          <p:nvPr>
            <p:ph type="body" sz="quarter" idx="22"/>
          </p:nvPr>
        </p:nvSpPr>
        <p:spPr/>
        <p:txBody>
          <a:bodyPr/>
          <a:lstStyle/>
          <a:p>
            <a:r>
              <a:rPr lang="en-US" dirty="0"/>
              <a:t>Micro SIM Card</a:t>
            </a:r>
          </a:p>
          <a:p>
            <a:r>
              <a:rPr lang="en-US" dirty="0"/>
              <a:t>(ETSALAT)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11" name="عنصر نائب للصورة 1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6922" r="6922"/>
          <a:stretch>
            <a:fillRect/>
          </a:stretch>
        </p:blipFill>
        <p:spPr/>
      </p:pic>
      <p:pic>
        <p:nvPicPr>
          <p:cNvPr id="10" name="عنصر نائب للصورة 9"/>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t="5236" b="5236"/>
          <a:stretch>
            <a:fillRect/>
          </a:stretch>
        </p:blipFill>
        <p:spPr/>
      </p:pic>
    </p:spTree>
    <p:extLst>
      <p:ext uri="{BB962C8B-B14F-4D97-AF65-F5344CB8AC3E}">
        <p14:creationId xmlns:p14="http://schemas.microsoft.com/office/powerpoint/2010/main" val="18576975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EE3E-7299-E62B-F9A3-7B9FD3CF5279}"/>
              </a:ext>
            </a:extLst>
          </p:cNvPr>
          <p:cNvSpPr>
            <a:spLocks noGrp="1"/>
          </p:cNvSpPr>
          <p:nvPr>
            <p:ph type="title"/>
          </p:nvPr>
        </p:nvSpPr>
        <p:spPr/>
        <p:txBody>
          <a:bodyPr/>
          <a:lstStyle/>
          <a:p>
            <a:r>
              <a:rPr lang="en-US" dirty="0">
                <a:solidFill>
                  <a:schemeClr val="accent4">
                    <a:lumMod val="60000"/>
                    <a:lumOff val="40000"/>
                  </a:schemeClr>
                </a:solidFill>
              </a:rPr>
              <a:t>Software Requirements</a:t>
            </a:r>
          </a:p>
        </p:txBody>
      </p:sp>
      <p:sp>
        <p:nvSpPr>
          <p:cNvPr id="3" name="Slide Number Placeholder 2">
            <a:extLst>
              <a:ext uri="{FF2B5EF4-FFF2-40B4-BE49-F238E27FC236}">
                <a16:creationId xmlns:a16="http://schemas.microsoft.com/office/drawing/2014/main" id="{2F3A3142-D921-8B44-96A9-F4488D4A9B38}"/>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4903D458-1416-FFFF-6F36-142A61D8CF61}"/>
              </a:ext>
            </a:extLst>
          </p:cNvPr>
          <p:cNvSpPr>
            <a:spLocks noGrp="1"/>
          </p:cNvSpPr>
          <p:nvPr>
            <p:ph type="body" sz="quarter" idx="13"/>
          </p:nvPr>
        </p:nvSpPr>
        <p:spPr/>
        <p:txBody>
          <a:bodyPr/>
          <a:lstStyle/>
          <a:p>
            <a:pPr>
              <a:buFont typeface="Wingdings" panose="05000000000000000000" pitchFamily="2" charset="2"/>
              <a:buChar char="q"/>
            </a:pPr>
            <a:r>
              <a:rPr lang="en-US" b="1" dirty="0"/>
              <a:t>flutter and dart</a:t>
            </a:r>
          </a:p>
          <a:p>
            <a:pPr>
              <a:buFont typeface="Wingdings" panose="05000000000000000000" pitchFamily="2" charset="2"/>
              <a:buChar char="Ø"/>
            </a:pPr>
            <a:r>
              <a:rPr lang="en-US" sz="1400" b="1" dirty="0"/>
              <a:t>Core Flutter SDK and Essential Packages:</a:t>
            </a:r>
          </a:p>
          <a:p>
            <a:pPr marL="0" indent="0">
              <a:buNone/>
            </a:pPr>
            <a:r>
              <a:rPr lang="en-US" sz="1400" b="1" dirty="0"/>
              <a:t>flutter: The core Flutter SDK.</a:t>
            </a:r>
          </a:p>
          <a:p>
            <a:pPr marL="0" indent="0">
              <a:buNone/>
            </a:pPr>
            <a:r>
              <a:rPr lang="en-US" sz="1400" b="1" dirty="0" err="1"/>
              <a:t>cupertino_icons</a:t>
            </a:r>
            <a:r>
              <a:rPr lang="en-US" sz="1400" b="1" dirty="0"/>
              <a:t>: Icons following the Cupertino design for iOS apps.</a:t>
            </a:r>
          </a:p>
          <a:p>
            <a:pPr>
              <a:buFont typeface="Wingdings" panose="05000000000000000000" pitchFamily="2" charset="2"/>
              <a:buChar char="Ø"/>
            </a:pPr>
            <a:r>
              <a:rPr lang="en-US" sz="1400" b="1" dirty="0"/>
              <a:t>State Management:</a:t>
            </a:r>
          </a:p>
          <a:p>
            <a:pPr marL="0" indent="0">
              <a:buNone/>
            </a:pPr>
            <a:r>
              <a:rPr lang="en-US" sz="1400" b="1" dirty="0"/>
              <a:t>bloc: Business Logic Component library for state management.</a:t>
            </a:r>
          </a:p>
          <a:p>
            <a:pPr marL="0" indent="0">
              <a:buNone/>
            </a:pPr>
            <a:r>
              <a:rPr lang="en-US" sz="1400" b="1" dirty="0" err="1"/>
              <a:t>flutter_bloc</a:t>
            </a:r>
            <a:r>
              <a:rPr lang="en-US" sz="1400" b="1" dirty="0"/>
              <a:t>: Integrates bloc with Flutter.</a:t>
            </a:r>
          </a:p>
          <a:p>
            <a:pPr marL="0" indent="0">
              <a:buNone/>
            </a:pPr>
            <a:r>
              <a:rPr lang="en-US" sz="1400" b="1" dirty="0" err="1"/>
              <a:t>animated_conditional_builder</a:t>
            </a:r>
            <a:r>
              <a:rPr lang="en-US" sz="1400" b="1" dirty="0"/>
              <a:t>: Provides widgets for conditional rendering with animations.</a:t>
            </a:r>
          </a:p>
          <a:p>
            <a:pPr>
              <a:buFont typeface="Wingdings" panose="05000000000000000000" pitchFamily="2" charset="2"/>
              <a:buChar char="Ø"/>
            </a:pPr>
            <a:r>
              <a:rPr lang="en-US" sz="1400" b="1" dirty="0"/>
              <a:t>Local Storage:</a:t>
            </a:r>
          </a:p>
          <a:p>
            <a:pPr marL="0" indent="0">
              <a:buNone/>
            </a:pPr>
            <a:r>
              <a:rPr lang="en-US" sz="1400" b="1" dirty="0" err="1"/>
              <a:t>shared_preferences</a:t>
            </a:r>
            <a:r>
              <a:rPr lang="en-US" sz="1400" b="1" dirty="0"/>
              <a:t>: For storing simple data locally on the device.</a:t>
            </a:r>
          </a:p>
        </p:txBody>
      </p:sp>
    </p:spTree>
    <p:extLst>
      <p:ext uri="{BB962C8B-B14F-4D97-AF65-F5344CB8AC3E}">
        <p14:creationId xmlns:p14="http://schemas.microsoft.com/office/powerpoint/2010/main" val="992913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4729-A4DF-F0F2-4A05-E65F4F18A90B}"/>
              </a:ext>
            </a:extLst>
          </p:cNvPr>
          <p:cNvSpPr>
            <a:spLocks noGrp="1"/>
          </p:cNvSpPr>
          <p:nvPr>
            <p:ph type="title"/>
          </p:nvPr>
        </p:nvSpPr>
        <p:spPr/>
        <p:txBody>
          <a:bodyPr/>
          <a:lstStyle/>
          <a:p>
            <a:r>
              <a:rPr lang="en-US" dirty="0">
                <a:solidFill>
                  <a:schemeClr val="accent4">
                    <a:lumMod val="60000"/>
                    <a:lumOff val="40000"/>
                  </a:schemeClr>
                </a:solidFill>
              </a:rPr>
              <a:t>Software </a:t>
            </a:r>
            <a:r>
              <a:rPr lang="en-US" dirty="0" err="1">
                <a:solidFill>
                  <a:schemeClr val="accent4">
                    <a:lumMod val="60000"/>
                    <a:lumOff val="40000"/>
                  </a:schemeClr>
                </a:solidFill>
              </a:rPr>
              <a:t>Requimements</a:t>
            </a:r>
            <a:endParaRPr lang="en-US" dirty="0">
              <a:solidFill>
                <a:schemeClr val="accent4">
                  <a:lumMod val="60000"/>
                  <a:lumOff val="40000"/>
                </a:schemeClr>
              </a:solidFill>
            </a:endParaRPr>
          </a:p>
        </p:txBody>
      </p:sp>
      <p:sp>
        <p:nvSpPr>
          <p:cNvPr id="3" name="Slide Number Placeholder 2">
            <a:extLst>
              <a:ext uri="{FF2B5EF4-FFF2-40B4-BE49-F238E27FC236}">
                <a16:creationId xmlns:a16="http://schemas.microsoft.com/office/drawing/2014/main" id="{3DD3EFD1-B9AA-C7D8-443A-96D58CF2F53B}"/>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a:extLst>
              <a:ext uri="{FF2B5EF4-FFF2-40B4-BE49-F238E27FC236}">
                <a16:creationId xmlns:a16="http://schemas.microsoft.com/office/drawing/2014/main" id="{D942743A-FF88-76FA-CFF3-B7D0D30DB8A9}"/>
              </a:ext>
            </a:extLst>
          </p:cNvPr>
          <p:cNvSpPr>
            <a:spLocks noGrp="1"/>
          </p:cNvSpPr>
          <p:nvPr>
            <p:ph type="body" sz="quarter" idx="13"/>
          </p:nvPr>
        </p:nvSpPr>
        <p:spPr/>
        <p:txBody>
          <a:bodyPr/>
          <a:lstStyle/>
          <a:p>
            <a:pPr>
              <a:buFont typeface="Wingdings" panose="05000000000000000000" pitchFamily="2" charset="2"/>
              <a:buChar char="Ø"/>
            </a:pPr>
            <a:r>
              <a:rPr lang="en-US" b="1" dirty="0"/>
              <a:t>Networking:</a:t>
            </a:r>
          </a:p>
          <a:p>
            <a:pPr marL="0" indent="0">
              <a:buNone/>
            </a:pPr>
            <a:r>
              <a:rPr lang="en-US" b="1" dirty="0"/>
              <a:t>http: For making HTTP requests.</a:t>
            </a:r>
          </a:p>
          <a:p>
            <a:pPr marL="0" indent="0">
              <a:buNone/>
            </a:pPr>
            <a:r>
              <a:rPr lang="en-US" b="1" dirty="0" err="1"/>
              <a:t>dio</a:t>
            </a:r>
            <a:r>
              <a:rPr lang="en-US" b="1" dirty="0"/>
              <a:t>: A powerful HTTP client for Dart, which supports interceptors, global configuration, and Form Data.</a:t>
            </a:r>
          </a:p>
          <a:p>
            <a:pPr>
              <a:buFont typeface="Wingdings" panose="05000000000000000000" pitchFamily="2" charset="2"/>
              <a:buChar char="Ø"/>
            </a:pPr>
            <a:r>
              <a:rPr lang="en-US" b="1" dirty="0"/>
              <a:t>Geolocation and Maps:</a:t>
            </a:r>
          </a:p>
          <a:p>
            <a:pPr marL="0" indent="0">
              <a:buNone/>
            </a:pPr>
            <a:r>
              <a:rPr lang="en-US" b="1" dirty="0"/>
              <a:t>geolocator: For accessing device location.</a:t>
            </a:r>
          </a:p>
          <a:p>
            <a:pPr marL="0" indent="0">
              <a:buNone/>
            </a:pPr>
            <a:r>
              <a:rPr lang="en-US" b="1" dirty="0"/>
              <a:t>geocoding: For converting coordinates into addresses.</a:t>
            </a:r>
          </a:p>
          <a:p>
            <a:pPr marL="0" indent="0">
              <a:buNone/>
            </a:pPr>
            <a:r>
              <a:rPr lang="en-US" b="1" dirty="0" err="1"/>
              <a:t>flutter_polyline_points</a:t>
            </a:r>
            <a:r>
              <a:rPr lang="en-US" b="1" dirty="0"/>
              <a:t>: For drawing polylines on maps.</a:t>
            </a:r>
          </a:p>
          <a:p>
            <a:pPr marL="0" indent="0">
              <a:buNone/>
            </a:pPr>
            <a:r>
              <a:rPr lang="en-US" b="1" dirty="0" err="1"/>
              <a:t>permission_handler</a:t>
            </a:r>
            <a:r>
              <a:rPr lang="en-US" b="1" dirty="0"/>
              <a:t>: For handling permissions.</a:t>
            </a:r>
          </a:p>
          <a:p>
            <a:pPr marL="0" indent="0">
              <a:buNone/>
            </a:pPr>
            <a:r>
              <a:rPr lang="en-US" b="1" dirty="0"/>
              <a:t>location: For getting location data.</a:t>
            </a:r>
          </a:p>
        </p:txBody>
      </p:sp>
    </p:spTree>
    <p:extLst>
      <p:ext uri="{BB962C8B-B14F-4D97-AF65-F5344CB8AC3E}">
        <p14:creationId xmlns:p14="http://schemas.microsoft.com/office/powerpoint/2010/main" val="207678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280A-7709-088B-EE8E-023A010844B8}"/>
              </a:ext>
            </a:extLst>
          </p:cNvPr>
          <p:cNvSpPr>
            <a:spLocks noGrp="1"/>
          </p:cNvSpPr>
          <p:nvPr>
            <p:ph type="title"/>
          </p:nvPr>
        </p:nvSpPr>
        <p:spPr/>
        <p:txBody>
          <a:bodyPr/>
          <a:lstStyle/>
          <a:p>
            <a:r>
              <a:rPr lang="en-US" dirty="0">
                <a:solidFill>
                  <a:schemeClr val="accent4">
                    <a:lumMod val="60000"/>
                    <a:lumOff val="40000"/>
                  </a:schemeClr>
                </a:solidFill>
              </a:rPr>
              <a:t>Software Requirements </a:t>
            </a:r>
          </a:p>
        </p:txBody>
      </p:sp>
      <p:sp>
        <p:nvSpPr>
          <p:cNvPr id="3" name="Slide Number Placeholder 2">
            <a:extLst>
              <a:ext uri="{FF2B5EF4-FFF2-40B4-BE49-F238E27FC236}">
                <a16:creationId xmlns:a16="http://schemas.microsoft.com/office/drawing/2014/main" id="{7E5B1149-F238-F2DB-AD6D-128CF9150C24}"/>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ext Placeholder 3">
            <a:extLst>
              <a:ext uri="{FF2B5EF4-FFF2-40B4-BE49-F238E27FC236}">
                <a16:creationId xmlns:a16="http://schemas.microsoft.com/office/drawing/2014/main" id="{9C2A7EF2-615A-D68D-97AD-43A510DF85B4}"/>
              </a:ext>
            </a:extLst>
          </p:cNvPr>
          <p:cNvSpPr>
            <a:spLocks noGrp="1"/>
          </p:cNvSpPr>
          <p:nvPr>
            <p:ph type="body" sz="quarter" idx="13"/>
          </p:nvPr>
        </p:nvSpPr>
        <p:spPr/>
        <p:txBody>
          <a:bodyPr/>
          <a:lstStyle/>
          <a:p>
            <a:pPr marL="0" indent="0">
              <a:buNone/>
            </a:pPr>
            <a:r>
              <a:rPr lang="en-US" b="1" dirty="0"/>
              <a:t>Firebase:</a:t>
            </a:r>
          </a:p>
          <a:p>
            <a:pPr marL="0" indent="0">
              <a:buNone/>
            </a:pPr>
            <a:r>
              <a:rPr lang="en-US" b="1" dirty="0"/>
              <a:t>Firebase core: Core Firebase functionalities.</a:t>
            </a:r>
          </a:p>
          <a:p>
            <a:pPr marL="0" indent="0">
              <a:buNone/>
            </a:pPr>
            <a:r>
              <a:rPr lang="en-US" b="1" dirty="0"/>
              <a:t>Firebase auth: Firebase Authentication.</a:t>
            </a:r>
          </a:p>
          <a:p>
            <a:pPr marL="0" indent="0">
              <a:buNone/>
            </a:pPr>
            <a:r>
              <a:rPr lang="en-US" b="1" dirty="0"/>
              <a:t>Cloud </a:t>
            </a:r>
            <a:r>
              <a:rPr lang="en-US" b="1" dirty="0" err="1"/>
              <a:t>firestore</a:t>
            </a:r>
            <a:r>
              <a:rPr lang="en-US" b="1" dirty="0"/>
              <a:t>: Cloud Fire store for storing and syncing data.</a:t>
            </a:r>
          </a:p>
          <a:p>
            <a:pPr marL="0" indent="0">
              <a:buNone/>
            </a:pPr>
            <a:r>
              <a:rPr lang="en-US" b="1" dirty="0"/>
              <a:t>Firebase storage: Firebase Cloud Storage.</a:t>
            </a:r>
          </a:p>
          <a:p>
            <a:pPr marL="0" indent="0">
              <a:buNone/>
            </a:pPr>
            <a:r>
              <a:rPr lang="en-US" b="1" dirty="0"/>
              <a:t>Firebase database: Firebase Realtime Database.</a:t>
            </a:r>
          </a:p>
          <a:p>
            <a:pPr marL="0" indent="0">
              <a:buNone/>
            </a:pPr>
            <a:r>
              <a:rPr lang="en-US" b="1" dirty="0"/>
              <a:t>UI Components:</a:t>
            </a:r>
          </a:p>
          <a:p>
            <a:pPr marL="0" indent="0">
              <a:buNone/>
            </a:pPr>
            <a:r>
              <a:rPr lang="en-US" b="1" dirty="0" err="1"/>
              <a:t>fluttertoast</a:t>
            </a:r>
            <a:r>
              <a:rPr lang="en-US" b="1" dirty="0"/>
              <a:t>: For displaying toast notifications.</a:t>
            </a:r>
          </a:p>
          <a:p>
            <a:pPr marL="0" indent="0">
              <a:buNone/>
            </a:pPr>
            <a:r>
              <a:rPr lang="en-US" b="1" dirty="0"/>
              <a:t>Modal progress </a:t>
            </a:r>
            <a:r>
              <a:rPr lang="en-US" b="1" dirty="0" err="1"/>
              <a:t>hudnsn</a:t>
            </a:r>
            <a:r>
              <a:rPr lang="en-US" b="1" dirty="0"/>
              <a:t>: For showing a modal progress indicator.</a:t>
            </a:r>
          </a:p>
          <a:p>
            <a:pPr marL="0" indent="0">
              <a:buNone/>
            </a:pPr>
            <a:r>
              <a:rPr lang="en-US" b="1" dirty="0"/>
              <a:t>Percent indicator: For displaying circular and linear percent indicators.</a:t>
            </a:r>
          </a:p>
          <a:p>
            <a:pPr marL="0" indent="0">
              <a:buNone/>
            </a:pPr>
            <a:r>
              <a:rPr lang="en-US" b="1" dirty="0"/>
              <a:t>Awesome bottom bar: For creating customizable bottom navigation bars.</a:t>
            </a:r>
          </a:p>
        </p:txBody>
      </p:sp>
    </p:spTree>
    <p:extLst>
      <p:ext uri="{BB962C8B-B14F-4D97-AF65-F5344CB8AC3E}">
        <p14:creationId xmlns:p14="http://schemas.microsoft.com/office/powerpoint/2010/main" val="3795704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C8AC-A752-6864-3558-EDAD06797D8C}"/>
              </a:ext>
            </a:extLst>
          </p:cNvPr>
          <p:cNvSpPr>
            <a:spLocks noGrp="1"/>
          </p:cNvSpPr>
          <p:nvPr>
            <p:ph type="title"/>
          </p:nvPr>
        </p:nvSpPr>
        <p:spPr/>
        <p:txBody>
          <a:bodyPr/>
          <a:lstStyle/>
          <a:p>
            <a:r>
              <a:rPr lang="en-US" dirty="0">
                <a:solidFill>
                  <a:schemeClr val="accent4">
                    <a:lumMod val="60000"/>
                    <a:lumOff val="40000"/>
                  </a:schemeClr>
                </a:solidFill>
              </a:rPr>
              <a:t>Software Requirements </a:t>
            </a:r>
          </a:p>
        </p:txBody>
      </p:sp>
      <p:sp>
        <p:nvSpPr>
          <p:cNvPr id="3" name="Slide Number Placeholder 2">
            <a:extLst>
              <a:ext uri="{FF2B5EF4-FFF2-40B4-BE49-F238E27FC236}">
                <a16:creationId xmlns:a16="http://schemas.microsoft.com/office/drawing/2014/main" id="{E7A6FE7A-0F0A-A736-72B3-407223636D4F}"/>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 Placeholder 3">
            <a:extLst>
              <a:ext uri="{FF2B5EF4-FFF2-40B4-BE49-F238E27FC236}">
                <a16:creationId xmlns:a16="http://schemas.microsoft.com/office/drawing/2014/main" id="{E5900D01-5F10-354A-F0E8-25AABA95DCD7}"/>
              </a:ext>
            </a:extLst>
          </p:cNvPr>
          <p:cNvSpPr>
            <a:spLocks noGrp="1"/>
          </p:cNvSpPr>
          <p:nvPr>
            <p:ph type="body" sz="quarter" idx="13"/>
          </p:nvPr>
        </p:nvSpPr>
        <p:spPr/>
        <p:txBody>
          <a:bodyPr/>
          <a:lstStyle/>
          <a:p>
            <a:pPr>
              <a:buFont typeface="Wingdings" panose="05000000000000000000" pitchFamily="2" charset="2"/>
              <a:buChar char="Ø"/>
            </a:pPr>
            <a:r>
              <a:rPr lang="en-US" b="1" dirty="0"/>
              <a:t>Form and Validation:</a:t>
            </a:r>
          </a:p>
          <a:p>
            <a:pPr marL="0" indent="0">
              <a:buNone/>
            </a:pPr>
            <a:r>
              <a:rPr lang="en-US" b="1" dirty="0"/>
              <a:t> email validator: For validating email addresses.</a:t>
            </a:r>
          </a:p>
          <a:p>
            <a:pPr>
              <a:buFont typeface="Wingdings" panose="05000000000000000000" pitchFamily="2" charset="2"/>
              <a:buChar char="Ø"/>
            </a:pPr>
            <a:r>
              <a:rPr lang="en-US" b="1" dirty="0"/>
              <a:t>Image Handling:</a:t>
            </a:r>
          </a:p>
          <a:p>
            <a:pPr marL="0" indent="0">
              <a:buNone/>
            </a:pPr>
            <a:r>
              <a:rPr lang="en-US" b="1" dirty="0"/>
              <a:t>Image picker: For picking images from the gallery or camera.</a:t>
            </a:r>
          </a:p>
          <a:p>
            <a:pPr>
              <a:buFont typeface="Wingdings" panose="05000000000000000000" pitchFamily="2" charset="2"/>
              <a:buChar char="Ø"/>
            </a:pPr>
            <a:r>
              <a:rPr lang="en-US" b="1" dirty="0"/>
              <a:t>Localization:</a:t>
            </a:r>
          </a:p>
          <a:p>
            <a:pPr marL="0" indent="0">
              <a:buNone/>
            </a:pPr>
            <a:r>
              <a:rPr lang="en-US" b="1" dirty="0" err="1"/>
              <a:t>intl</a:t>
            </a:r>
            <a:r>
              <a:rPr lang="en-US" b="1" dirty="0"/>
              <a:t>: For internationalization and localization.</a:t>
            </a:r>
          </a:p>
          <a:p>
            <a:pPr>
              <a:buFont typeface="Wingdings" panose="05000000000000000000" pitchFamily="2" charset="2"/>
              <a:buChar char="Ø"/>
            </a:pPr>
            <a:r>
              <a:rPr lang="en-US" b="1" dirty="0"/>
              <a:t>Development Tools:</a:t>
            </a:r>
          </a:p>
          <a:p>
            <a:pPr marL="0" indent="0">
              <a:buNone/>
            </a:pPr>
            <a:r>
              <a:rPr lang="en-US" b="1" dirty="0"/>
              <a:t>Flutter test: For writing unit tests for Flutter apps.</a:t>
            </a:r>
          </a:p>
        </p:txBody>
      </p:sp>
    </p:spTree>
    <p:extLst>
      <p:ext uri="{BB962C8B-B14F-4D97-AF65-F5344CB8AC3E}">
        <p14:creationId xmlns:p14="http://schemas.microsoft.com/office/powerpoint/2010/main" val="2200522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8A48-7B3C-4B9D-EE89-D8A1327EFE9C}"/>
              </a:ext>
            </a:extLst>
          </p:cNvPr>
          <p:cNvSpPr>
            <a:spLocks noGrp="1"/>
          </p:cNvSpPr>
          <p:nvPr>
            <p:ph type="title"/>
          </p:nvPr>
        </p:nvSpPr>
        <p:spPr>
          <a:xfrm>
            <a:off x="444500" y="542925"/>
            <a:ext cx="11214100" cy="535531"/>
          </a:xfrm>
        </p:spPr>
        <p:txBody>
          <a:bodyPr wrap="square" anchor="t">
            <a:normAutofit/>
          </a:bodyPr>
          <a:lstStyle/>
          <a:p>
            <a:r>
              <a:rPr lang="en-US" dirty="0">
                <a:solidFill>
                  <a:schemeClr val="accent4">
                    <a:lumMod val="60000"/>
                    <a:lumOff val="40000"/>
                  </a:schemeClr>
                </a:solidFill>
              </a:rPr>
              <a:t>Software Requirements</a:t>
            </a:r>
          </a:p>
        </p:txBody>
      </p:sp>
      <p:sp>
        <p:nvSpPr>
          <p:cNvPr id="3" name="Slide Number Placeholder 2">
            <a:extLst>
              <a:ext uri="{FF2B5EF4-FFF2-40B4-BE49-F238E27FC236}">
                <a16:creationId xmlns:a16="http://schemas.microsoft.com/office/drawing/2014/main" id="{05297E87-5397-6CF1-9CAF-BAFD1BD25BB6}"/>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19</a:t>
            </a:fld>
            <a:endParaRPr lang="en-US" noProof="0"/>
          </a:p>
        </p:txBody>
      </p:sp>
      <p:pic>
        <p:nvPicPr>
          <p:cNvPr id="5" name="Picture 4" descr="A close-up of a logo&#10;&#10;Description automatically generated">
            <a:extLst>
              <a:ext uri="{FF2B5EF4-FFF2-40B4-BE49-F238E27FC236}">
                <a16:creationId xmlns:a16="http://schemas.microsoft.com/office/drawing/2014/main" id="{AB60E81C-391B-9FC5-B60C-3640B6898B1D}"/>
              </a:ext>
            </a:extLst>
          </p:cNvPr>
          <p:cNvPicPr>
            <a:picLocks noChangeAspect="1"/>
          </p:cNvPicPr>
          <p:nvPr/>
        </p:nvPicPr>
        <p:blipFill>
          <a:blip r:embed="rId2"/>
          <a:stretch>
            <a:fillRect/>
          </a:stretch>
        </p:blipFill>
        <p:spPr>
          <a:xfrm>
            <a:off x="4110087" y="1611169"/>
            <a:ext cx="7548513" cy="4246038"/>
          </a:xfrm>
          <a:prstGeom prst="rect">
            <a:avLst/>
          </a:prstGeom>
          <a:noFill/>
        </p:spPr>
      </p:pic>
      <p:sp>
        <p:nvSpPr>
          <p:cNvPr id="10" name="Text Placeholder 4">
            <a:extLst>
              <a:ext uri="{FF2B5EF4-FFF2-40B4-BE49-F238E27FC236}">
                <a16:creationId xmlns:a16="http://schemas.microsoft.com/office/drawing/2014/main" id="{B236A9F8-826B-0C63-61B8-052E472F92F0}"/>
              </a:ext>
            </a:extLst>
          </p:cNvPr>
          <p:cNvSpPr>
            <a:spLocks noGrp="1"/>
          </p:cNvSpPr>
          <p:nvPr>
            <p:ph type="body" sz="half" idx="2"/>
          </p:nvPr>
        </p:nvSpPr>
        <p:spPr>
          <a:xfrm>
            <a:off x="443366" y="1444649"/>
            <a:ext cx="3365063" cy="4579079"/>
          </a:xfrm>
        </p:spPr>
        <p:txBody>
          <a:bodyPr>
            <a:normAutofit/>
          </a:bodyPr>
          <a:lstStyle/>
          <a:p>
            <a:r>
              <a:rPr lang="en-US" sz="1800" b="1" dirty="0"/>
              <a:t>IDE -&gt; Android studio</a:t>
            </a:r>
          </a:p>
        </p:txBody>
      </p:sp>
    </p:spTree>
    <p:extLst>
      <p:ext uri="{BB962C8B-B14F-4D97-AF65-F5344CB8AC3E}">
        <p14:creationId xmlns:p14="http://schemas.microsoft.com/office/powerpoint/2010/main" val="383510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E8AE-F38C-42D7-B6C7-A5406AAB7470}"/>
              </a:ext>
            </a:extLst>
          </p:cNvPr>
          <p:cNvSpPr>
            <a:spLocks noGrp="1"/>
          </p:cNvSpPr>
          <p:nvPr>
            <p:ph type="title"/>
          </p:nvPr>
        </p:nvSpPr>
        <p:spPr>
          <a:xfrm>
            <a:off x="444500" y="542925"/>
            <a:ext cx="11214100" cy="757130"/>
          </a:xfrm>
        </p:spPr>
        <p:txBody>
          <a:bodyPr/>
          <a:lstStyle/>
          <a:p>
            <a:r>
              <a:rPr lang="en-US" sz="4800" dirty="0">
                <a:solidFill>
                  <a:schemeClr val="accent4">
                    <a:lumMod val="60000"/>
                    <a:lumOff val="40000"/>
                  </a:schemeClr>
                </a:solidFill>
              </a:rPr>
              <a:t>Prepared By:</a:t>
            </a:r>
          </a:p>
        </p:txBody>
      </p:sp>
      <p:sp>
        <p:nvSpPr>
          <p:cNvPr id="3" name="Slide Number Placeholder 2">
            <a:extLst>
              <a:ext uri="{FF2B5EF4-FFF2-40B4-BE49-F238E27FC236}">
                <a16:creationId xmlns:a16="http://schemas.microsoft.com/office/drawing/2014/main" id="{F15A9843-F4BD-4995-97A9-A14667334A19}"/>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ext Placeholder 9">
            <a:extLst>
              <a:ext uri="{FF2B5EF4-FFF2-40B4-BE49-F238E27FC236}">
                <a16:creationId xmlns:a16="http://schemas.microsoft.com/office/drawing/2014/main" id="{549BCD38-B1FB-479D-92C4-FB4B10DE9094}"/>
              </a:ext>
            </a:extLst>
          </p:cNvPr>
          <p:cNvSpPr txBox="1">
            <a:spLocks/>
          </p:cNvSpPr>
          <p:nvPr/>
        </p:nvSpPr>
        <p:spPr>
          <a:xfrm>
            <a:off x="444500" y="1625385"/>
            <a:ext cx="10807700" cy="4093243"/>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800" dirty="0">
                <a:solidFill>
                  <a:schemeClr val="bg1"/>
                </a:solidFill>
              </a:rPr>
              <a:t>Abanoub Sobhy </a:t>
            </a:r>
            <a:r>
              <a:rPr lang="en-US" sz="1800" dirty="0" err="1">
                <a:solidFill>
                  <a:schemeClr val="bg1"/>
                </a:solidFill>
              </a:rPr>
              <a:t>Dous</a:t>
            </a:r>
            <a:r>
              <a:rPr lang="en-US" sz="1800" dirty="0">
                <a:solidFill>
                  <a:schemeClr val="bg1"/>
                </a:solidFill>
              </a:rPr>
              <a:t> Dawes</a:t>
            </a:r>
          </a:p>
          <a:p>
            <a:pPr marL="342900" indent="-342900">
              <a:buFont typeface="+mj-lt"/>
              <a:buAutoNum type="arabicPeriod"/>
            </a:pPr>
            <a:r>
              <a:rPr lang="en-US" sz="1800" dirty="0">
                <a:solidFill>
                  <a:schemeClr val="bg1"/>
                </a:solidFill>
              </a:rPr>
              <a:t>Peter </a:t>
            </a:r>
            <a:r>
              <a:rPr lang="en-US" sz="1800" dirty="0" err="1">
                <a:solidFill>
                  <a:schemeClr val="bg1"/>
                </a:solidFill>
              </a:rPr>
              <a:t>Mayez</a:t>
            </a:r>
            <a:r>
              <a:rPr lang="en-US" sz="1800" dirty="0">
                <a:solidFill>
                  <a:schemeClr val="bg1"/>
                </a:solidFill>
              </a:rPr>
              <a:t> </a:t>
            </a:r>
            <a:r>
              <a:rPr lang="en-US" sz="1800" dirty="0" err="1">
                <a:solidFill>
                  <a:schemeClr val="bg1"/>
                </a:solidFill>
              </a:rPr>
              <a:t>Botros</a:t>
            </a:r>
            <a:r>
              <a:rPr lang="en-US" sz="1800" dirty="0">
                <a:solidFill>
                  <a:schemeClr val="bg1"/>
                </a:solidFill>
              </a:rPr>
              <a:t> Farag </a:t>
            </a:r>
          </a:p>
          <a:p>
            <a:pPr marL="342900" indent="-342900">
              <a:buFont typeface="+mj-lt"/>
              <a:buAutoNum type="arabicPeriod"/>
            </a:pPr>
            <a:r>
              <a:rPr lang="en-US" sz="1800" dirty="0" err="1">
                <a:solidFill>
                  <a:schemeClr val="bg1"/>
                </a:solidFill>
              </a:rPr>
              <a:t>Ebram</a:t>
            </a:r>
            <a:r>
              <a:rPr lang="en-US" sz="1800" dirty="0">
                <a:solidFill>
                  <a:schemeClr val="bg1"/>
                </a:solidFill>
              </a:rPr>
              <a:t> Ehab </a:t>
            </a:r>
            <a:r>
              <a:rPr lang="en-US" sz="1800" dirty="0" err="1">
                <a:solidFill>
                  <a:schemeClr val="bg1"/>
                </a:solidFill>
              </a:rPr>
              <a:t>Fowaz</a:t>
            </a:r>
            <a:r>
              <a:rPr lang="en-US" sz="1800" dirty="0">
                <a:solidFill>
                  <a:schemeClr val="bg1"/>
                </a:solidFill>
              </a:rPr>
              <a:t> Melk </a:t>
            </a:r>
          </a:p>
          <a:p>
            <a:pPr marL="342900" indent="-342900">
              <a:buFont typeface="+mj-lt"/>
              <a:buAutoNum type="arabicPeriod"/>
            </a:pPr>
            <a:r>
              <a:rPr lang="en-US" sz="1800" dirty="0">
                <a:solidFill>
                  <a:schemeClr val="bg1"/>
                </a:solidFill>
              </a:rPr>
              <a:t>Ahmed Medhat </a:t>
            </a:r>
            <a:r>
              <a:rPr lang="en-US" sz="1800" dirty="0" err="1">
                <a:solidFill>
                  <a:schemeClr val="bg1"/>
                </a:solidFill>
              </a:rPr>
              <a:t>Mohameden</a:t>
            </a:r>
            <a:r>
              <a:rPr lang="en-US" sz="1800" dirty="0">
                <a:solidFill>
                  <a:schemeClr val="bg1"/>
                </a:solidFill>
              </a:rPr>
              <a:t> Abd </a:t>
            </a:r>
            <a:r>
              <a:rPr lang="en-US" sz="1800" dirty="0" err="1">
                <a:solidFill>
                  <a:schemeClr val="bg1"/>
                </a:solidFill>
              </a:rPr>
              <a:t>Elatif</a:t>
            </a:r>
            <a:r>
              <a:rPr lang="en-US" sz="1800" dirty="0">
                <a:solidFill>
                  <a:schemeClr val="bg1"/>
                </a:solidFill>
              </a:rPr>
              <a:t> </a:t>
            </a:r>
          </a:p>
          <a:p>
            <a:pPr marL="342900" indent="-342900">
              <a:buFont typeface="+mj-lt"/>
              <a:buAutoNum type="arabicPeriod"/>
            </a:pPr>
            <a:r>
              <a:rPr lang="en-US" sz="1800" dirty="0">
                <a:solidFill>
                  <a:schemeClr val="bg1"/>
                </a:solidFill>
              </a:rPr>
              <a:t>Youssef Mikhail </a:t>
            </a:r>
            <a:r>
              <a:rPr lang="en-US" sz="1800" dirty="0" err="1">
                <a:solidFill>
                  <a:schemeClr val="bg1"/>
                </a:solidFill>
              </a:rPr>
              <a:t>Mounier</a:t>
            </a:r>
            <a:r>
              <a:rPr lang="en-US" sz="1800" dirty="0">
                <a:solidFill>
                  <a:schemeClr val="bg1"/>
                </a:solidFill>
              </a:rPr>
              <a:t> </a:t>
            </a:r>
            <a:r>
              <a:rPr lang="en-US" sz="1800" dirty="0" err="1">
                <a:solidFill>
                  <a:schemeClr val="bg1"/>
                </a:solidFill>
              </a:rPr>
              <a:t>Elyas</a:t>
            </a:r>
            <a:r>
              <a:rPr lang="en-US" sz="1800" dirty="0">
                <a:solidFill>
                  <a:schemeClr val="bg1"/>
                </a:solidFill>
              </a:rPr>
              <a:t> </a:t>
            </a:r>
          </a:p>
          <a:p>
            <a:pPr marL="342900" indent="-342900">
              <a:buFont typeface="+mj-lt"/>
              <a:buAutoNum type="arabicPeriod"/>
            </a:pPr>
            <a:r>
              <a:rPr lang="en-US" sz="1800" dirty="0" err="1">
                <a:solidFill>
                  <a:schemeClr val="bg1"/>
                </a:solidFill>
              </a:rPr>
              <a:t>Marins</a:t>
            </a:r>
            <a:r>
              <a:rPr lang="en-US" sz="1800" dirty="0">
                <a:solidFill>
                  <a:schemeClr val="bg1"/>
                </a:solidFill>
              </a:rPr>
              <a:t> Samir Helmy </a:t>
            </a:r>
            <a:r>
              <a:rPr lang="en-US" sz="1800" dirty="0" err="1">
                <a:solidFill>
                  <a:schemeClr val="bg1"/>
                </a:solidFill>
              </a:rPr>
              <a:t>Eskander</a:t>
            </a:r>
            <a:r>
              <a:rPr lang="en-US" sz="1800" dirty="0">
                <a:solidFill>
                  <a:schemeClr val="bg1"/>
                </a:solidFill>
              </a:rPr>
              <a:t> </a:t>
            </a:r>
          </a:p>
          <a:p>
            <a:pPr marL="342900" indent="-342900">
              <a:buFont typeface="+mj-lt"/>
              <a:buAutoNum type="arabicPeriod"/>
            </a:pPr>
            <a:r>
              <a:rPr lang="en-US" sz="1800" dirty="0">
                <a:solidFill>
                  <a:schemeClr val="bg1"/>
                </a:solidFill>
              </a:rPr>
              <a:t>Nada Mohamed Ahmed Hassan </a:t>
            </a:r>
          </a:p>
        </p:txBody>
      </p:sp>
      <p:pic>
        <p:nvPicPr>
          <p:cNvPr id="10" name="Graphic 9" descr="Users with solid fill">
            <a:extLst>
              <a:ext uri="{FF2B5EF4-FFF2-40B4-BE49-F238E27FC236}">
                <a16:creationId xmlns:a16="http://schemas.microsoft.com/office/drawing/2014/main" id="{F241D2FE-B9AC-4DFB-843E-F432CBDC7D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5800" y="1661160"/>
            <a:ext cx="3535680" cy="3535680"/>
          </a:xfrm>
          <a:prstGeom prst="rect">
            <a:avLst/>
          </a:prstGeom>
        </p:spPr>
      </p:pic>
    </p:spTree>
    <p:extLst>
      <p:ext uri="{BB962C8B-B14F-4D97-AF65-F5344CB8AC3E}">
        <p14:creationId xmlns:p14="http://schemas.microsoft.com/office/powerpoint/2010/main" val="213039802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3167106"/>
            <a:ext cx="7781544" cy="859055"/>
          </a:xfrm>
        </p:spPr>
        <p:txBody>
          <a:bodyPr/>
          <a:lstStyle/>
          <a:p>
            <a:r>
              <a:rPr lang="en-US" dirty="0">
                <a:solidFill>
                  <a:srgbClr val="BAE4FF"/>
                </a:solidFill>
              </a:rPr>
              <a:t>System Methodology</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309902322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a:t>System Methodology</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21</a:t>
            </a:fld>
            <a:endParaRPr lang="en-US"/>
          </a:p>
        </p:txBody>
      </p:sp>
      <p:sp>
        <p:nvSpPr>
          <p:cNvPr id="7" name="Text Placeholder 6">
            <a:extLst>
              <a:ext uri="{FF2B5EF4-FFF2-40B4-BE49-F238E27FC236}">
                <a16:creationId xmlns:a16="http://schemas.microsoft.com/office/drawing/2014/main" id="{B74126B4-1E6C-4FFF-9282-40E18A85A07F}"/>
              </a:ext>
            </a:extLst>
          </p:cNvPr>
          <p:cNvSpPr>
            <a:spLocks noGrp="1"/>
          </p:cNvSpPr>
          <p:nvPr>
            <p:ph sz="half" idx="1"/>
          </p:nvPr>
        </p:nvSpPr>
        <p:spPr>
          <a:xfrm>
            <a:off x="443365" y="1517715"/>
            <a:ext cx="5184437" cy="4659248"/>
          </a:xfrm>
        </p:spPr>
        <p:txBody>
          <a:bodyPr>
            <a:normAutofit/>
          </a:bodyPr>
          <a:lstStyle/>
          <a:p>
            <a:pPr marL="0" indent="0">
              <a:buNone/>
            </a:pPr>
            <a:r>
              <a:rPr lang="en-US" sz="1400" dirty="0"/>
              <a:t>we use a small control by Arduino and GSM module in which the system in listening case; if there is a message camming to GSM module send it to Arduino via serial ports and do some verification on the SMS:</a:t>
            </a:r>
          </a:p>
          <a:p>
            <a:pPr marL="288925" indent="-288925">
              <a:buSzPct val="200000"/>
            </a:pPr>
            <a:endParaRPr lang="en-US" sz="1400" dirty="0"/>
          </a:p>
          <a:p>
            <a:pPr>
              <a:buFont typeface="Courier New" panose="02070309020205020404" pitchFamily="49" charset="0"/>
              <a:buChar char="o"/>
            </a:pPr>
            <a:r>
              <a:rPr lang="en-US" sz="1400" dirty="0"/>
              <a:t>If the SMS contain word “</a:t>
            </a:r>
            <a:r>
              <a:rPr lang="en-US" sz="1400" b="1" dirty="0"/>
              <a:t>Location</a:t>
            </a:r>
            <a:r>
              <a:rPr lang="en-US" sz="1400" dirty="0"/>
              <a:t>” read from the GPS device the coordination of latitude and longitude, and this data came from four or more satellites that’s around on the ground</a:t>
            </a:r>
          </a:p>
          <a:p>
            <a:pPr>
              <a:buFont typeface="Courier New" panose="02070309020205020404" pitchFamily="49" charset="0"/>
              <a:buChar char="o"/>
            </a:pPr>
            <a:r>
              <a:rPr lang="en-US" sz="1400" dirty="0"/>
              <a:t>  in this case the GPS is fixed. After that in Arduino program part, </a:t>
            </a:r>
          </a:p>
          <a:p>
            <a:pPr>
              <a:buFont typeface="Courier New" panose="02070309020205020404" pitchFamily="49" charset="0"/>
              <a:buChar char="o"/>
            </a:pPr>
            <a:r>
              <a:rPr lang="en-US" sz="1400" dirty="0"/>
              <a:t>we create a message contain “form of SMS alarm” (GPS coordination with the link of google map) and reply to this information to the number phone what is send the message in the first via the GSM module..</a:t>
            </a:r>
          </a:p>
          <a:p>
            <a:pPr>
              <a:buSzPct val="200000"/>
              <a:buFont typeface="Courier New" panose="02070309020205020404" pitchFamily="49" charset="0"/>
              <a:buChar char="o"/>
            </a:pPr>
            <a:r>
              <a:rPr lang="en-US" sz="1400" dirty="0"/>
              <a:t>  If the SMS contain other word or in the case no message camming to GSM module</a:t>
            </a:r>
          </a:p>
          <a:p>
            <a:pPr>
              <a:buFont typeface="Courier New" panose="02070309020205020404" pitchFamily="49" charset="0"/>
              <a:buChar char="o"/>
            </a:pPr>
            <a:r>
              <a:rPr lang="en-US" sz="1400" dirty="0"/>
              <a:t>The system does not perform any response in this case and continues in the other parts of the general system.</a:t>
            </a:r>
          </a:p>
          <a:p>
            <a:pPr>
              <a:buSzPct val="200000"/>
              <a:buFont typeface="Courier New" panose="02070309020205020404" pitchFamily="49" charset="0"/>
              <a:buChar char="o"/>
            </a:pPr>
            <a:endParaRPr lang="en-US" sz="1400" dirty="0"/>
          </a:p>
          <a:p>
            <a:pPr marL="288925" indent="-288925">
              <a:buSzPct val="200000"/>
            </a:pPr>
            <a:endParaRPr lang="en-US" sz="1400" dirty="0"/>
          </a:p>
        </p:txBody>
      </p:sp>
      <p:pic>
        <p:nvPicPr>
          <p:cNvPr id="1034" name="Picture 10" descr="ADUS Technologies - Which Software Development Methodology is Bes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4163" y="2181839"/>
            <a:ext cx="5184437" cy="3331000"/>
          </a:xfrm>
          <a:prstGeom prst="rect">
            <a:avLst/>
          </a:prstGeom>
          <a:no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6270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34"/>
                                        </p:tgtEl>
                                        <p:attrNameLst>
                                          <p:attrName>style.visibility</p:attrName>
                                        </p:attrNameLst>
                                      </p:cBhvr>
                                      <p:to>
                                        <p:strVal val="visible"/>
                                      </p:to>
                                    </p:set>
                                    <p:anim calcmode="lin" valueType="num">
                                      <p:cBhvr additive="base">
                                        <p:cTn id="7" dur="500" fill="hold"/>
                                        <p:tgtEl>
                                          <p:spTgt spid="1034"/>
                                        </p:tgtEl>
                                        <p:attrNameLst>
                                          <p:attrName>ppt_x</p:attrName>
                                        </p:attrNameLst>
                                      </p:cBhvr>
                                      <p:tavLst>
                                        <p:tav tm="0">
                                          <p:val>
                                            <p:strVal val="1+#ppt_w/2"/>
                                          </p:val>
                                        </p:tav>
                                        <p:tav tm="100000">
                                          <p:val>
                                            <p:strVal val="#ppt_x"/>
                                          </p:val>
                                        </p:tav>
                                      </p:tavLst>
                                    </p:anim>
                                    <p:anim calcmode="lin" valueType="num">
                                      <p:cBhvr additive="base">
                                        <p:cTn id="8" dur="500" fill="hold"/>
                                        <p:tgtEl>
                                          <p:spTgt spid="10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p:cTn id="13"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p:cTn id="20"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 calcmode="lin" valueType="num">
                                      <p:cBhvr>
                                        <p:cTn id="27"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 calcmode="lin" valueType="num">
                                      <p:cBhvr>
                                        <p:cTn id="34"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5"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6" dur="500"/>
                                        <p:tgtEl>
                                          <p:spTgt spid="7">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 calcmode="lin" valueType="num">
                                      <p:cBhvr>
                                        <p:cTn id="41"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42"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43" dur="500"/>
                                        <p:tgtEl>
                                          <p:spTgt spid="7">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7">
                                            <p:txEl>
                                              <p:pRg st="6" end="6"/>
                                            </p:txEl>
                                          </p:spTgt>
                                        </p:tgtEl>
                                        <p:attrNameLst>
                                          <p:attrName>style.visibility</p:attrName>
                                        </p:attrNameLst>
                                      </p:cBhvr>
                                      <p:to>
                                        <p:strVal val="visible"/>
                                      </p:to>
                                    </p:set>
                                    <p:anim calcmode="lin" valueType="num">
                                      <p:cBhvr>
                                        <p:cTn id="48"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49" dur="500" fill="hold"/>
                                        <p:tgtEl>
                                          <p:spTgt spid="7">
                                            <p:txEl>
                                              <p:pRg st="6" end="6"/>
                                            </p:txEl>
                                          </p:spTgt>
                                        </p:tgtEl>
                                        <p:attrNameLst>
                                          <p:attrName>ppt_h</p:attrName>
                                        </p:attrNameLst>
                                      </p:cBhvr>
                                      <p:tavLst>
                                        <p:tav tm="0">
                                          <p:val>
                                            <p:fltVal val="0"/>
                                          </p:val>
                                        </p:tav>
                                        <p:tav tm="100000">
                                          <p:val>
                                            <p:strVal val="#ppt_h"/>
                                          </p:val>
                                        </p:tav>
                                      </p:tavLst>
                                    </p:anim>
                                    <p:animEffect transition="in" filter="fade">
                                      <p:cBhvr>
                                        <p:cTn id="50"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rgbClr val="4AC7D5"/>
                </a:solidFill>
              </a:rPr>
              <a:t>System Methodology</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22</a:t>
            </a:fld>
            <a:endParaRPr lang="en-US" dirty="0"/>
          </a:p>
        </p:txBody>
      </p:sp>
      <p:pic>
        <p:nvPicPr>
          <p:cNvPr id="8" name="Picture 7" descr="A diagram of a system&#10;&#10;Description automatically generated">
            <a:extLst>
              <a:ext uri="{FF2B5EF4-FFF2-40B4-BE49-F238E27FC236}">
                <a16:creationId xmlns:a16="http://schemas.microsoft.com/office/drawing/2014/main" id="{C6C3BAF1-0D5D-6644-0C49-6B89DF75F376}"/>
              </a:ext>
            </a:extLst>
          </p:cNvPr>
          <p:cNvPicPr>
            <a:picLocks noChangeAspect="1"/>
          </p:cNvPicPr>
          <p:nvPr/>
        </p:nvPicPr>
        <p:blipFill>
          <a:blip r:embed="rId2"/>
          <a:stretch>
            <a:fillRect/>
          </a:stretch>
        </p:blipFill>
        <p:spPr>
          <a:xfrm>
            <a:off x="1163782" y="1447656"/>
            <a:ext cx="9403773" cy="5049981"/>
          </a:xfrm>
          <a:prstGeom prst="rect">
            <a:avLst/>
          </a:prstGeom>
        </p:spPr>
      </p:pic>
    </p:spTree>
    <p:extLst>
      <p:ext uri="{BB962C8B-B14F-4D97-AF65-F5344CB8AC3E}">
        <p14:creationId xmlns:p14="http://schemas.microsoft.com/office/powerpoint/2010/main" val="31158509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3167106"/>
            <a:ext cx="7781544" cy="859055"/>
          </a:xfrm>
        </p:spPr>
        <p:txBody>
          <a:bodyPr/>
          <a:lstStyle/>
          <a:p>
            <a:r>
              <a:rPr lang="en-US" dirty="0">
                <a:solidFill>
                  <a:srgbClr val="BAE4FF"/>
                </a:solidFill>
              </a:rPr>
              <a:t>System Performance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2574611961"/>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76784" y="129540"/>
            <a:ext cx="7781544" cy="859055"/>
          </a:xfrm>
        </p:spPr>
        <p:txBody>
          <a:bodyPr/>
          <a:lstStyle/>
          <a:p>
            <a:r>
              <a:rPr lang="en-US" dirty="0" err="1">
                <a:solidFill>
                  <a:srgbClr val="BAE4FF"/>
                </a:solidFill>
              </a:rPr>
              <a:t>RealTime</a:t>
            </a:r>
            <a:r>
              <a:rPr lang="en-US" dirty="0">
                <a:solidFill>
                  <a:srgbClr val="BAE4FF"/>
                </a:solidFill>
              </a:rPr>
              <a:t> Database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24</a:t>
            </a:fld>
            <a:endParaRPr lang="en-US" dirty="0"/>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324" y="1150205"/>
            <a:ext cx="10058400" cy="50211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511935"/>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3167106"/>
            <a:ext cx="7781544" cy="859055"/>
          </a:xfrm>
        </p:spPr>
        <p:txBody>
          <a:bodyPr/>
          <a:lstStyle/>
          <a:p>
            <a:r>
              <a:rPr lang="en-US" dirty="0">
                <a:solidFill>
                  <a:srgbClr val="BAE4FF"/>
                </a:solidFill>
              </a:rPr>
              <a:t>Future Scope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Tree>
    <p:extLst>
      <p:ext uri="{BB962C8B-B14F-4D97-AF65-F5344CB8AC3E}">
        <p14:creationId xmlns:p14="http://schemas.microsoft.com/office/powerpoint/2010/main" val="1298836113"/>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rgbClr val="4AC7D5"/>
                </a:solidFill>
              </a:rPr>
              <a:t>Future Scope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3"/>
          </p:nvPr>
        </p:nvSpPr>
        <p:spPr>
          <a:xfrm>
            <a:off x="444499" y="1653378"/>
            <a:ext cx="6897333" cy="4756753"/>
          </a:xfrm>
        </p:spPr>
        <p:txBody>
          <a:bodyPr/>
          <a:lstStyle/>
          <a:p>
            <a:pPr marL="288925" indent="-288925">
              <a:buSzPct val="200000"/>
            </a:pPr>
            <a:r>
              <a:rPr lang="en-US" sz="1800" dirty="0"/>
              <a:t>Monitoring system of battery status ( charging &amp; discharging ) using IOT</a:t>
            </a:r>
          </a:p>
          <a:p>
            <a:pPr marL="288925" indent="-288925">
              <a:buSzPct val="200000"/>
            </a:pPr>
            <a:r>
              <a:rPr lang="en-US" sz="1800" dirty="0"/>
              <a:t>Replace GPS device by the use of SIM card network services to determine the location through the card network used in the GSM module </a:t>
            </a:r>
          </a:p>
          <a:p>
            <a:pPr marL="288925" indent="-288925">
              <a:buSzPct val="200000"/>
            </a:pPr>
            <a:r>
              <a:rPr lang="en-US" sz="1800" dirty="0"/>
              <a:t>Processing and evaluating the acquired data using an artificial intelligence model to determine the situation in which the kid is </a:t>
            </a:r>
          </a:p>
          <a:p>
            <a:pPr marL="288925" indent="-288925">
              <a:buSzPct val="200000"/>
            </a:pPr>
            <a:r>
              <a:rPr lang="en-US" sz="1800" dirty="0"/>
              <a:t>Minimize the size of the tracker and camera as much as possible </a:t>
            </a:r>
          </a:p>
          <a:p>
            <a:pPr marL="288925" indent="-288925">
              <a:buSzPct val="200000"/>
            </a:pPr>
            <a:endParaRPr lang="en-US" sz="1800" dirty="0"/>
          </a:p>
          <a:p>
            <a:pPr marL="288925" indent="-288925">
              <a:buSzPct val="200000"/>
            </a:pPr>
            <a:endParaRPr lang="en-US" sz="1800" dirty="0"/>
          </a:p>
          <a:p>
            <a:pPr marL="288925" indent="-288925">
              <a:buSzPct val="200000"/>
            </a:pPr>
            <a:endParaRPr lang="en-US" sz="1800" dirty="0"/>
          </a:p>
          <a:p>
            <a:pPr marL="0" indent="0">
              <a:buSzPct val="200000"/>
              <a:buNone/>
            </a:pPr>
            <a:endParaRPr lang="en-US" sz="1800" dirty="0"/>
          </a:p>
        </p:txBody>
      </p:sp>
      <p:pic>
        <p:nvPicPr>
          <p:cNvPr id="8196" name="Picture 4" descr="The Future of Work; What Will it Mean for Jobs, Skills, and Wages? - IAWP">
            <a:extLst>
              <a:ext uri="{FF2B5EF4-FFF2-40B4-BE49-F238E27FC236}">
                <a16:creationId xmlns:a16="http://schemas.microsoft.com/office/drawing/2014/main" id="{D7B1C2BD-BFD2-44F9-B6E5-C04E6BC20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575" y="3317616"/>
            <a:ext cx="4267200" cy="28575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7954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1+#ppt_w/2"/>
                                          </p:val>
                                        </p:tav>
                                        <p:tav tm="100000">
                                          <p:val>
                                            <p:strVal val="#ppt_x"/>
                                          </p:val>
                                        </p:tav>
                                      </p:tavLst>
                                    </p:anim>
                                    <p:anim calcmode="lin" valueType="num">
                                      <p:cBhvr additive="base">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3" y="3167106"/>
            <a:ext cx="8168205" cy="859055"/>
          </a:xfrm>
        </p:spPr>
        <p:txBody>
          <a:bodyPr>
            <a:normAutofit fontScale="90000"/>
          </a:bodyPr>
          <a:lstStyle/>
          <a:p>
            <a:r>
              <a:rPr lang="en-US" dirty="0">
                <a:solidFill>
                  <a:srgbClr val="BAE4FF"/>
                </a:solidFill>
              </a:rPr>
              <a:t>Hardware Implementation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Tree>
    <p:extLst>
      <p:ext uri="{BB962C8B-B14F-4D97-AF65-F5344CB8AC3E}">
        <p14:creationId xmlns:p14="http://schemas.microsoft.com/office/powerpoint/2010/main" val="2220045646"/>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84403" y="0"/>
            <a:ext cx="6132577" cy="859055"/>
          </a:xfrm>
        </p:spPr>
        <p:txBody>
          <a:bodyPr>
            <a:normAutofit/>
          </a:bodyPr>
          <a:lstStyle/>
          <a:p>
            <a:r>
              <a:rPr lang="en-US" sz="3600" dirty="0">
                <a:solidFill>
                  <a:srgbClr val="BAE4FF"/>
                </a:solidFill>
              </a:rPr>
              <a:t>Hardware Implementation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28</a:t>
            </a:fld>
            <a:endParaRPr lang="en-US" dirty="0"/>
          </a:p>
        </p:txBody>
      </p:sp>
      <p:pic>
        <p:nvPicPr>
          <p:cNvPr id="3" name="صورة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80" y="886052"/>
            <a:ext cx="10058400" cy="51136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9481954"/>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3" y="3167106"/>
            <a:ext cx="8168205" cy="859055"/>
          </a:xfrm>
        </p:spPr>
        <p:txBody>
          <a:bodyPr>
            <a:normAutofit fontScale="90000"/>
          </a:bodyPr>
          <a:lstStyle/>
          <a:p>
            <a:r>
              <a:rPr lang="en-US" dirty="0">
                <a:solidFill>
                  <a:srgbClr val="BAE4FF"/>
                </a:solidFill>
              </a:rPr>
              <a:t>Software Implementation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29</a:t>
            </a:fld>
            <a:endParaRPr lang="en-US" dirty="0"/>
          </a:p>
        </p:txBody>
      </p:sp>
    </p:spTree>
    <p:extLst>
      <p:ext uri="{BB962C8B-B14F-4D97-AF65-F5344CB8AC3E}">
        <p14:creationId xmlns:p14="http://schemas.microsoft.com/office/powerpoint/2010/main" val="593590528"/>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57130"/>
          </a:xfrm>
        </p:spPr>
        <p:txBody>
          <a:bodyPr/>
          <a:lstStyle/>
          <a:p>
            <a:r>
              <a:rPr lang="en-US" sz="4800" dirty="0">
                <a:solidFill>
                  <a:srgbClr val="4AC7D5"/>
                </a:solidFill>
              </a:rPr>
              <a:t>Outline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Text Placeholder 9">
            <a:extLst>
              <a:ext uri="{FF2B5EF4-FFF2-40B4-BE49-F238E27FC236}">
                <a16:creationId xmlns:a16="http://schemas.microsoft.com/office/drawing/2014/main" id="{6545CCD7-E9B7-4723-9AE7-D787798BE3B5}"/>
              </a:ext>
            </a:extLst>
          </p:cNvPr>
          <p:cNvSpPr txBox="1">
            <a:spLocks/>
          </p:cNvSpPr>
          <p:nvPr/>
        </p:nvSpPr>
        <p:spPr>
          <a:xfrm>
            <a:off x="444500" y="1625385"/>
            <a:ext cx="6338040" cy="4344341"/>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Ø"/>
            </a:pPr>
            <a:r>
              <a:rPr lang="en-US" sz="1800" dirty="0">
                <a:solidFill>
                  <a:schemeClr val="bg1"/>
                </a:solidFill>
                <a:cs typeface="Times New Roman" panose="02020603050405020304" pitchFamily="18" charset="0"/>
              </a:rPr>
              <a:t>Introduction</a:t>
            </a:r>
          </a:p>
          <a:p>
            <a:pPr>
              <a:lnSpc>
                <a:spcPct val="100000"/>
              </a:lnSpc>
              <a:buFont typeface="Wingdings" panose="05000000000000000000" pitchFamily="2" charset="2"/>
              <a:buChar char="Ø"/>
            </a:pPr>
            <a:r>
              <a:rPr lang="en-US" sz="1800" dirty="0">
                <a:solidFill>
                  <a:schemeClr val="bg1"/>
                </a:solidFill>
                <a:cs typeface="Times New Roman" panose="02020603050405020304" pitchFamily="18" charset="0"/>
              </a:rPr>
              <a:t>Problem Statement</a:t>
            </a:r>
          </a:p>
          <a:p>
            <a:pPr>
              <a:lnSpc>
                <a:spcPct val="100000"/>
              </a:lnSpc>
              <a:buFont typeface="Wingdings" panose="05000000000000000000" pitchFamily="2" charset="2"/>
              <a:buChar char="Ø"/>
            </a:pPr>
            <a:r>
              <a:rPr lang="en-US" sz="1800" dirty="0">
                <a:solidFill>
                  <a:schemeClr val="bg1"/>
                </a:solidFill>
                <a:cs typeface="Times New Roman" panose="02020603050405020304" pitchFamily="18" charset="0"/>
              </a:rPr>
              <a:t>Problem Solution</a:t>
            </a:r>
            <a:endParaRPr lang="en" sz="1800" dirty="0">
              <a:solidFill>
                <a:schemeClr val="bg1"/>
              </a:solidFill>
              <a:cs typeface="Times New Roman" panose="02020603050405020304" pitchFamily="18" charset="0"/>
            </a:endParaRPr>
          </a:p>
          <a:p>
            <a:pPr>
              <a:lnSpc>
                <a:spcPct val="100000"/>
              </a:lnSpc>
              <a:buFont typeface="Wingdings" panose="05000000000000000000" pitchFamily="2" charset="2"/>
              <a:buChar char="Ø"/>
            </a:pPr>
            <a:r>
              <a:rPr lang="en" sz="1800" dirty="0">
                <a:solidFill>
                  <a:schemeClr val="bg1"/>
                </a:solidFill>
                <a:cs typeface="Times New Roman" panose="02020603050405020304" pitchFamily="18" charset="0"/>
              </a:rPr>
              <a:t>Hardware and Software Requirements</a:t>
            </a:r>
            <a:endParaRPr lang="en-US" sz="1800" dirty="0">
              <a:solidFill>
                <a:schemeClr val="bg1"/>
              </a:solidFill>
              <a:cs typeface="Times New Roman" panose="02020603050405020304" pitchFamily="18" charset="0"/>
            </a:endParaRPr>
          </a:p>
          <a:p>
            <a:pPr>
              <a:lnSpc>
                <a:spcPct val="100000"/>
              </a:lnSpc>
              <a:buFont typeface="Wingdings" panose="05000000000000000000" pitchFamily="2" charset="2"/>
              <a:buChar char="Ø"/>
            </a:pPr>
            <a:r>
              <a:rPr lang="en-US" sz="1800" dirty="0">
                <a:solidFill>
                  <a:schemeClr val="bg1"/>
                </a:solidFill>
                <a:cs typeface="Times New Roman" panose="02020603050405020304" pitchFamily="18" charset="0"/>
              </a:rPr>
              <a:t>System Methodology</a:t>
            </a:r>
          </a:p>
          <a:p>
            <a:pPr>
              <a:lnSpc>
                <a:spcPct val="100000"/>
              </a:lnSpc>
              <a:buFont typeface="Wingdings" panose="05000000000000000000" pitchFamily="2" charset="2"/>
              <a:buChar char="Ø"/>
            </a:pPr>
            <a:r>
              <a:rPr lang="en-US" sz="1800" dirty="0">
                <a:solidFill>
                  <a:schemeClr val="bg1"/>
                </a:solidFill>
                <a:cs typeface="Times New Roman" panose="02020603050405020304" pitchFamily="18" charset="0"/>
              </a:rPr>
              <a:t>System Performance</a:t>
            </a:r>
            <a:endParaRPr lang="en" sz="1800" dirty="0">
              <a:solidFill>
                <a:schemeClr val="bg1"/>
              </a:solidFill>
              <a:cs typeface="Times New Roman" panose="02020603050405020304" pitchFamily="18" charset="0"/>
            </a:endParaRPr>
          </a:p>
          <a:p>
            <a:pPr>
              <a:lnSpc>
                <a:spcPct val="100000"/>
              </a:lnSpc>
              <a:buFont typeface="Wingdings" panose="05000000000000000000" pitchFamily="2" charset="2"/>
              <a:buChar char="Ø"/>
            </a:pPr>
            <a:r>
              <a:rPr lang="en" sz="1800" dirty="0">
                <a:solidFill>
                  <a:schemeClr val="bg1"/>
                </a:solidFill>
                <a:cs typeface="Times New Roman" panose="02020603050405020304" pitchFamily="18" charset="0"/>
              </a:rPr>
              <a:t>Future Scope</a:t>
            </a:r>
          </a:p>
          <a:p>
            <a:pPr>
              <a:lnSpc>
                <a:spcPct val="100000"/>
              </a:lnSpc>
              <a:buFont typeface="Wingdings" panose="05000000000000000000" pitchFamily="2" charset="2"/>
              <a:buChar char="Ø"/>
            </a:pPr>
            <a:r>
              <a:rPr lang="en" sz="1800" dirty="0">
                <a:solidFill>
                  <a:schemeClr val="bg1"/>
                </a:solidFill>
                <a:cs typeface="Times New Roman" panose="02020603050405020304" pitchFamily="18" charset="0"/>
              </a:rPr>
              <a:t>Implementation</a:t>
            </a:r>
          </a:p>
          <a:p>
            <a:pPr>
              <a:lnSpc>
                <a:spcPct val="100000"/>
              </a:lnSpc>
              <a:buFont typeface="Wingdings" panose="05000000000000000000" pitchFamily="2" charset="2"/>
              <a:buChar char="Ø"/>
            </a:pPr>
            <a:r>
              <a:rPr lang="en" sz="1800" dirty="0">
                <a:solidFill>
                  <a:schemeClr val="bg1"/>
                </a:solidFill>
                <a:cs typeface="Times New Roman" panose="02020603050405020304" pitchFamily="18" charset="0"/>
              </a:rPr>
              <a:t>Experimental Results</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strVal val="#ppt_w*0.70"/>
                                          </p:val>
                                        </p:tav>
                                        <p:tav tm="100000">
                                          <p:val>
                                            <p:strVal val="#ppt_w"/>
                                          </p:val>
                                        </p:tav>
                                      </p:tavLst>
                                    </p:anim>
                                    <p:anim calcmode="lin" valueType="num">
                                      <p:cBhvr>
                                        <p:cTn id="8" dur="500" fill="hold"/>
                                        <p:tgtEl>
                                          <p:spTgt spid="9">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 calcmode="lin" valueType="num">
                                      <p:cBhvr>
                                        <p:cTn id="14" dur="500" fill="hold"/>
                                        <p:tgtEl>
                                          <p:spTgt spid="9">
                                            <p:txEl>
                                              <p:pRg st="1" end="1"/>
                                            </p:txEl>
                                          </p:spTgt>
                                        </p:tgtEl>
                                        <p:attrNameLst>
                                          <p:attrName>ppt_w</p:attrName>
                                        </p:attrNameLst>
                                      </p:cBhvr>
                                      <p:tavLst>
                                        <p:tav tm="0">
                                          <p:val>
                                            <p:strVal val="#ppt_w*0.70"/>
                                          </p:val>
                                        </p:tav>
                                        <p:tav tm="100000">
                                          <p:val>
                                            <p:strVal val="#ppt_w"/>
                                          </p:val>
                                        </p:tav>
                                      </p:tavLst>
                                    </p:anim>
                                    <p:anim calcmode="lin" valueType="num">
                                      <p:cBhvr>
                                        <p:cTn id="15" dur="500" fill="hold"/>
                                        <p:tgtEl>
                                          <p:spTgt spid="9">
                                            <p:txEl>
                                              <p:pRg st="1" end="1"/>
                                            </p:txEl>
                                          </p:spTgt>
                                        </p:tgtEl>
                                        <p:attrNameLst>
                                          <p:attrName>ppt_h</p:attrName>
                                        </p:attrNameLst>
                                      </p:cBhvr>
                                      <p:tavLst>
                                        <p:tav tm="0">
                                          <p:val>
                                            <p:strVal val="#ppt_h"/>
                                          </p:val>
                                        </p:tav>
                                        <p:tav tm="100000">
                                          <p:val>
                                            <p:strVal val="#ppt_h"/>
                                          </p:val>
                                        </p:tav>
                                      </p:tavLst>
                                    </p:anim>
                                    <p:animEffect transition="in" filter="fade">
                                      <p:cBhvr>
                                        <p:cTn id="16" dur="5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 calcmode="lin" valueType="num">
                                      <p:cBhvr>
                                        <p:cTn id="21" dur="500" fill="hold"/>
                                        <p:tgtEl>
                                          <p:spTgt spid="9">
                                            <p:txEl>
                                              <p:pRg st="2" end="2"/>
                                            </p:txEl>
                                          </p:spTgt>
                                        </p:tgtEl>
                                        <p:attrNameLst>
                                          <p:attrName>ppt_w</p:attrName>
                                        </p:attrNameLst>
                                      </p:cBhvr>
                                      <p:tavLst>
                                        <p:tav tm="0">
                                          <p:val>
                                            <p:strVal val="#ppt_w*0.70"/>
                                          </p:val>
                                        </p:tav>
                                        <p:tav tm="100000">
                                          <p:val>
                                            <p:strVal val="#ppt_w"/>
                                          </p:val>
                                        </p:tav>
                                      </p:tavLst>
                                    </p:anim>
                                    <p:anim calcmode="lin" valueType="num">
                                      <p:cBhvr>
                                        <p:cTn id="22" dur="500" fill="hold"/>
                                        <p:tgtEl>
                                          <p:spTgt spid="9">
                                            <p:txEl>
                                              <p:pRg st="2" end="2"/>
                                            </p:txEl>
                                          </p:spTgt>
                                        </p:tgtEl>
                                        <p:attrNameLst>
                                          <p:attrName>ppt_h</p:attrName>
                                        </p:attrNameLst>
                                      </p:cBhvr>
                                      <p:tavLst>
                                        <p:tav tm="0">
                                          <p:val>
                                            <p:strVal val="#ppt_h"/>
                                          </p:val>
                                        </p:tav>
                                        <p:tav tm="100000">
                                          <p:val>
                                            <p:strVal val="#ppt_h"/>
                                          </p:val>
                                        </p:tav>
                                      </p:tavLst>
                                    </p:anim>
                                    <p:animEffect transition="in" filter="fade">
                                      <p:cBhvr>
                                        <p:cTn id="23" dur="5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 calcmode="lin" valueType="num">
                                      <p:cBhvr>
                                        <p:cTn id="28" dur="500" fill="hold"/>
                                        <p:tgtEl>
                                          <p:spTgt spid="9">
                                            <p:txEl>
                                              <p:pRg st="3" end="3"/>
                                            </p:txEl>
                                          </p:spTgt>
                                        </p:tgtEl>
                                        <p:attrNameLst>
                                          <p:attrName>ppt_w</p:attrName>
                                        </p:attrNameLst>
                                      </p:cBhvr>
                                      <p:tavLst>
                                        <p:tav tm="0">
                                          <p:val>
                                            <p:strVal val="#ppt_w*0.70"/>
                                          </p:val>
                                        </p:tav>
                                        <p:tav tm="100000">
                                          <p:val>
                                            <p:strVal val="#ppt_w"/>
                                          </p:val>
                                        </p:tav>
                                      </p:tavLst>
                                    </p:anim>
                                    <p:anim calcmode="lin" valueType="num">
                                      <p:cBhvr>
                                        <p:cTn id="29" dur="500" fill="hold"/>
                                        <p:tgtEl>
                                          <p:spTgt spid="9">
                                            <p:txEl>
                                              <p:pRg st="3" end="3"/>
                                            </p:txEl>
                                          </p:spTgt>
                                        </p:tgtEl>
                                        <p:attrNameLst>
                                          <p:attrName>ppt_h</p:attrName>
                                        </p:attrNameLst>
                                      </p:cBhvr>
                                      <p:tavLst>
                                        <p:tav tm="0">
                                          <p:val>
                                            <p:strVal val="#ppt_h"/>
                                          </p:val>
                                        </p:tav>
                                        <p:tav tm="100000">
                                          <p:val>
                                            <p:strVal val="#ppt_h"/>
                                          </p:val>
                                        </p:tav>
                                      </p:tavLst>
                                    </p:anim>
                                    <p:animEffect transition="in" filter="fade">
                                      <p:cBhvr>
                                        <p:cTn id="30" dur="500"/>
                                        <p:tgtEl>
                                          <p:spTgt spid="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 calcmode="lin" valueType="num">
                                      <p:cBhvr>
                                        <p:cTn id="35" dur="500" fill="hold"/>
                                        <p:tgtEl>
                                          <p:spTgt spid="9">
                                            <p:txEl>
                                              <p:pRg st="4" end="4"/>
                                            </p:txEl>
                                          </p:spTgt>
                                        </p:tgtEl>
                                        <p:attrNameLst>
                                          <p:attrName>ppt_w</p:attrName>
                                        </p:attrNameLst>
                                      </p:cBhvr>
                                      <p:tavLst>
                                        <p:tav tm="0">
                                          <p:val>
                                            <p:strVal val="#ppt_w*0.70"/>
                                          </p:val>
                                        </p:tav>
                                        <p:tav tm="100000">
                                          <p:val>
                                            <p:strVal val="#ppt_w"/>
                                          </p:val>
                                        </p:tav>
                                      </p:tavLst>
                                    </p:anim>
                                    <p:anim calcmode="lin" valueType="num">
                                      <p:cBhvr>
                                        <p:cTn id="36" dur="500" fill="hold"/>
                                        <p:tgtEl>
                                          <p:spTgt spid="9">
                                            <p:txEl>
                                              <p:pRg st="4" end="4"/>
                                            </p:txEl>
                                          </p:spTgt>
                                        </p:tgtEl>
                                        <p:attrNameLst>
                                          <p:attrName>ppt_h</p:attrName>
                                        </p:attrNameLst>
                                      </p:cBhvr>
                                      <p:tavLst>
                                        <p:tav tm="0">
                                          <p:val>
                                            <p:strVal val="#ppt_h"/>
                                          </p:val>
                                        </p:tav>
                                        <p:tav tm="100000">
                                          <p:val>
                                            <p:strVal val="#ppt_h"/>
                                          </p:val>
                                        </p:tav>
                                      </p:tavLst>
                                    </p:anim>
                                    <p:animEffect transition="in" filter="fade">
                                      <p:cBhvr>
                                        <p:cTn id="37" dur="500"/>
                                        <p:tgtEl>
                                          <p:spTgt spid="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 calcmode="lin" valueType="num">
                                      <p:cBhvr>
                                        <p:cTn id="42" dur="500" fill="hold"/>
                                        <p:tgtEl>
                                          <p:spTgt spid="9">
                                            <p:txEl>
                                              <p:pRg st="5" end="5"/>
                                            </p:txEl>
                                          </p:spTgt>
                                        </p:tgtEl>
                                        <p:attrNameLst>
                                          <p:attrName>ppt_w</p:attrName>
                                        </p:attrNameLst>
                                      </p:cBhvr>
                                      <p:tavLst>
                                        <p:tav tm="0">
                                          <p:val>
                                            <p:strVal val="#ppt_w*0.70"/>
                                          </p:val>
                                        </p:tav>
                                        <p:tav tm="100000">
                                          <p:val>
                                            <p:strVal val="#ppt_w"/>
                                          </p:val>
                                        </p:tav>
                                      </p:tavLst>
                                    </p:anim>
                                    <p:anim calcmode="lin" valueType="num">
                                      <p:cBhvr>
                                        <p:cTn id="43" dur="500" fill="hold"/>
                                        <p:tgtEl>
                                          <p:spTgt spid="9">
                                            <p:txEl>
                                              <p:pRg st="5" end="5"/>
                                            </p:txEl>
                                          </p:spTgt>
                                        </p:tgtEl>
                                        <p:attrNameLst>
                                          <p:attrName>ppt_h</p:attrName>
                                        </p:attrNameLst>
                                      </p:cBhvr>
                                      <p:tavLst>
                                        <p:tav tm="0">
                                          <p:val>
                                            <p:strVal val="#ppt_h"/>
                                          </p:val>
                                        </p:tav>
                                        <p:tav tm="100000">
                                          <p:val>
                                            <p:strVal val="#ppt_h"/>
                                          </p:val>
                                        </p:tav>
                                      </p:tavLst>
                                    </p:anim>
                                    <p:animEffect transition="in" filter="fade">
                                      <p:cBhvr>
                                        <p:cTn id="44" dur="500"/>
                                        <p:tgtEl>
                                          <p:spTgt spid="9">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nodeType="click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anim calcmode="lin" valueType="num">
                                      <p:cBhvr>
                                        <p:cTn id="49" dur="500" fill="hold"/>
                                        <p:tgtEl>
                                          <p:spTgt spid="9">
                                            <p:txEl>
                                              <p:pRg st="6" end="6"/>
                                            </p:txEl>
                                          </p:spTgt>
                                        </p:tgtEl>
                                        <p:attrNameLst>
                                          <p:attrName>ppt_w</p:attrName>
                                        </p:attrNameLst>
                                      </p:cBhvr>
                                      <p:tavLst>
                                        <p:tav tm="0">
                                          <p:val>
                                            <p:strVal val="#ppt_w*0.70"/>
                                          </p:val>
                                        </p:tav>
                                        <p:tav tm="100000">
                                          <p:val>
                                            <p:strVal val="#ppt_w"/>
                                          </p:val>
                                        </p:tav>
                                      </p:tavLst>
                                    </p:anim>
                                    <p:anim calcmode="lin" valueType="num">
                                      <p:cBhvr>
                                        <p:cTn id="50" dur="500" fill="hold"/>
                                        <p:tgtEl>
                                          <p:spTgt spid="9">
                                            <p:txEl>
                                              <p:pRg st="6" end="6"/>
                                            </p:txEl>
                                          </p:spTgt>
                                        </p:tgtEl>
                                        <p:attrNameLst>
                                          <p:attrName>ppt_h</p:attrName>
                                        </p:attrNameLst>
                                      </p:cBhvr>
                                      <p:tavLst>
                                        <p:tav tm="0">
                                          <p:val>
                                            <p:strVal val="#ppt_h"/>
                                          </p:val>
                                        </p:tav>
                                        <p:tav tm="100000">
                                          <p:val>
                                            <p:strVal val="#ppt_h"/>
                                          </p:val>
                                        </p:tav>
                                      </p:tavLst>
                                    </p:anim>
                                    <p:animEffect transition="in" filter="fade">
                                      <p:cBhvr>
                                        <p:cTn id="51" dur="500"/>
                                        <p:tgtEl>
                                          <p:spTgt spid="9">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nodeType="click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 calcmode="lin" valueType="num">
                                      <p:cBhvr>
                                        <p:cTn id="56" dur="500" fill="hold"/>
                                        <p:tgtEl>
                                          <p:spTgt spid="9">
                                            <p:txEl>
                                              <p:pRg st="7" end="7"/>
                                            </p:txEl>
                                          </p:spTgt>
                                        </p:tgtEl>
                                        <p:attrNameLst>
                                          <p:attrName>ppt_w</p:attrName>
                                        </p:attrNameLst>
                                      </p:cBhvr>
                                      <p:tavLst>
                                        <p:tav tm="0">
                                          <p:val>
                                            <p:strVal val="#ppt_w*0.70"/>
                                          </p:val>
                                        </p:tav>
                                        <p:tav tm="100000">
                                          <p:val>
                                            <p:strVal val="#ppt_w"/>
                                          </p:val>
                                        </p:tav>
                                      </p:tavLst>
                                    </p:anim>
                                    <p:anim calcmode="lin" valueType="num">
                                      <p:cBhvr>
                                        <p:cTn id="57" dur="500" fill="hold"/>
                                        <p:tgtEl>
                                          <p:spTgt spid="9">
                                            <p:txEl>
                                              <p:pRg st="7" end="7"/>
                                            </p:txEl>
                                          </p:spTgt>
                                        </p:tgtEl>
                                        <p:attrNameLst>
                                          <p:attrName>ppt_h</p:attrName>
                                        </p:attrNameLst>
                                      </p:cBhvr>
                                      <p:tavLst>
                                        <p:tav tm="0">
                                          <p:val>
                                            <p:strVal val="#ppt_h"/>
                                          </p:val>
                                        </p:tav>
                                        <p:tav tm="100000">
                                          <p:val>
                                            <p:strVal val="#ppt_h"/>
                                          </p:val>
                                        </p:tav>
                                      </p:tavLst>
                                    </p:anim>
                                    <p:animEffect transition="in" filter="fade">
                                      <p:cBhvr>
                                        <p:cTn id="58" dur="500"/>
                                        <p:tgtEl>
                                          <p:spTgt spid="9">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nodeType="clickEffect">
                                  <p:stCondLst>
                                    <p:cond delay="0"/>
                                  </p:stCondLst>
                                  <p:childTnLst>
                                    <p:set>
                                      <p:cBhvr>
                                        <p:cTn id="62" dur="1" fill="hold">
                                          <p:stCondLst>
                                            <p:cond delay="0"/>
                                          </p:stCondLst>
                                        </p:cTn>
                                        <p:tgtEl>
                                          <p:spTgt spid="9">
                                            <p:txEl>
                                              <p:pRg st="8" end="8"/>
                                            </p:txEl>
                                          </p:spTgt>
                                        </p:tgtEl>
                                        <p:attrNameLst>
                                          <p:attrName>style.visibility</p:attrName>
                                        </p:attrNameLst>
                                      </p:cBhvr>
                                      <p:to>
                                        <p:strVal val="visible"/>
                                      </p:to>
                                    </p:set>
                                    <p:anim calcmode="lin" valueType="num">
                                      <p:cBhvr>
                                        <p:cTn id="63" dur="500" fill="hold"/>
                                        <p:tgtEl>
                                          <p:spTgt spid="9">
                                            <p:txEl>
                                              <p:pRg st="8" end="8"/>
                                            </p:txEl>
                                          </p:spTgt>
                                        </p:tgtEl>
                                        <p:attrNameLst>
                                          <p:attrName>ppt_w</p:attrName>
                                        </p:attrNameLst>
                                      </p:cBhvr>
                                      <p:tavLst>
                                        <p:tav tm="0">
                                          <p:val>
                                            <p:strVal val="#ppt_w*0.70"/>
                                          </p:val>
                                        </p:tav>
                                        <p:tav tm="100000">
                                          <p:val>
                                            <p:strVal val="#ppt_w"/>
                                          </p:val>
                                        </p:tav>
                                      </p:tavLst>
                                    </p:anim>
                                    <p:anim calcmode="lin" valueType="num">
                                      <p:cBhvr>
                                        <p:cTn id="64" dur="500" fill="hold"/>
                                        <p:tgtEl>
                                          <p:spTgt spid="9">
                                            <p:txEl>
                                              <p:pRg st="8" end="8"/>
                                            </p:txEl>
                                          </p:spTgt>
                                        </p:tgtEl>
                                        <p:attrNameLst>
                                          <p:attrName>ppt_h</p:attrName>
                                        </p:attrNameLst>
                                      </p:cBhvr>
                                      <p:tavLst>
                                        <p:tav tm="0">
                                          <p:val>
                                            <p:strVal val="#ppt_h"/>
                                          </p:val>
                                        </p:tav>
                                        <p:tav tm="100000">
                                          <p:val>
                                            <p:strVal val="#ppt_h"/>
                                          </p:val>
                                        </p:tav>
                                      </p:tavLst>
                                    </p:anim>
                                    <p:animEffect transition="in" filter="fade">
                                      <p:cBhvr>
                                        <p:cTn id="65"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76784" y="129540"/>
            <a:ext cx="7781544" cy="859055"/>
          </a:xfrm>
        </p:spPr>
        <p:txBody>
          <a:bodyPr/>
          <a:lstStyle/>
          <a:p>
            <a:r>
              <a:rPr lang="en-US" dirty="0" err="1">
                <a:solidFill>
                  <a:srgbClr val="BAE4FF"/>
                </a:solidFill>
              </a:rPr>
              <a:t>Firestore</a:t>
            </a:r>
            <a:r>
              <a:rPr lang="en-US" dirty="0">
                <a:solidFill>
                  <a:srgbClr val="BAE4FF"/>
                </a:solidFill>
              </a:rPr>
              <a:t> </a:t>
            </a:r>
            <a:r>
              <a:rPr lang="en-US" dirty="0" err="1">
                <a:solidFill>
                  <a:srgbClr val="BAE4FF"/>
                </a:solidFill>
              </a:rPr>
              <a:t>Batabase</a:t>
            </a:r>
            <a:endParaRPr lang="en-US" dirty="0">
              <a:solidFill>
                <a:srgbClr val="BAE4FF"/>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30</a:t>
            </a:fld>
            <a:endParaRPr lang="en-US" dirty="0"/>
          </a:p>
        </p:txBody>
      </p:sp>
      <p:pic>
        <p:nvPicPr>
          <p:cNvPr id="3" name="صورة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006" y="1007326"/>
            <a:ext cx="9838903" cy="49667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7221157"/>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76784" y="129540"/>
            <a:ext cx="7781544" cy="859055"/>
          </a:xfrm>
        </p:spPr>
        <p:txBody>
          <a:bodyPr/>
          <a:lstStyle/>
          <a:p>
            <a:r>
              <a:rPr lang="en-US" dirty="0">
                <a:solidFill>
                  <a:srgbClr val="BAE4FF"/>
                </a:solidFill>
              </a:rPr>
              <a:t>Authentication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31</a:t>
            </a:fld>
            <a:endParaRPr lang="en-US" dirty="0"/>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107" y="962392"/>
            <a:ext cx="8474073" cy="55188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06497093"/>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F668-EF2E-4847-92ED-C681F7885E31}"/>
              </a:ext>
            </a:extLst>
          </p:cNvPr>
          <p:cNvSpPr>
            <a:spLocks noGrp="1"/>
          </p:cNvSpPr>
          <p:nvPr>
            <p:ph type="title"/>
          </p:nvPr>
        </p:nvSpPr>
        <p:spPr/>
        <p:txBody>
          <a:bodyPr/>
          <a:lstStyle/>
          <a:p>
            <a:r>
              <a:rPr lang="en-US" dirty="0">
                <a:solidFill>
                  <a:srgbClr val="4AC7D5"/>
                </a:solidFill>
              </a:rPr>
              <a:t>Software Implementation </a:t>
            </a:r>
            <a:r>
              <a:rPr lang="en-US" dirty="0" err="1">
                <a:solidFill>
                  <a:srgbClr val="4AC7D5"/>
                </a:solidFill>
              </a:rPr>
              <a:t>Cont</a:t>
            </a:r>
            <a:r>
              <a:rPr lang="en-US" dirty="0">
                <a:solidFill>
                  <a:srgbClr val="4AC7D5"/>
                </a:solidFill>
              </a:rPr>
              <a:t> ..</a:t>
            </a:r>
            <a:endParaRPr lang="en-US" dirty="0"/>
          </a:p>
        </p:txBody>
      </p:sp>
      <p:sp>
        <p:nvSpPr>
          <p:cNvPr id="3" name="Slide Number Placeholder 2">
            <a:extLst>
              <a:ext uri="{FF2B5EF4-FFF2-40B4-BE49-F238E27FC236}">
                <a16:creationId xmlns:a16="http://schemas.microsoft.com/office/drawing/2014/main" id="{0F1FCAC5-6DA4-4C4E-9195-072B8907F6BE}"/>
              </a:ext>
            </a:extLst>
          </p:cNvPr>
          <p:cNvSpPr>
            <a:spLocks noGrp="1"/>
          </p:cNvSpPr>
          <p:nvPr>
            <p:ph type="sldNum" sz="quarter" idx="12"/>
          </p:nvPr>
        </p:nvSpPr>
        <p:spPr/>
        <p:txBody>
          <a:bodyPr/>
          <a:lstStyle/>
          <a:p>
            <a:fld id="{C263D6C4-4840-40CC-AC84-17E24B3B7BDE}" type="slidenum">
              <a:rPr lang="en-US" noProof="0" smtClean="0"/>
              <a:pPr/>
              <a:t>32</a:t>
            </a:fld>
            <a:endParaRPr lang="en-US" noProof="0" dirty="0"/>
          </a:p>
        </p:txBody>
      </p:sp>
      <p:sp>
        <p:nvSpPr>
          <p:cNvPr id="4" name="Text Placeholder 3">
            <a:extLst>
              <a:ext uri="{FF2B5EF4-FFF2-40B4-BE49-F238E27FC236}">
                <a16:creationId xmlns:a16="http://schemas.microsoft.com/office/drawing/2014/main" id="{7BFACC26-E030-4361-9331-25B5A2E791D2}"/>
              </a:ext>
            </a:extLst>
          </p:cNvPr>
          <p:cNvSpPr>
            <a:spLocks noGrp="1"/>
          </p:cNvSpPr>
          <p:nvPr>
            <p:ph type="body" idx="1"/>
          </p:nvPr>
        </p:nvSpPr>
        <p:spPr/>
        <p:txBody>
          <a:bodyPr>
            <a:normAutofit/>
          </a:bodyPr>
          <a:lstStyle/>
          <a:p>
            <a:r>
              <a:rPr lang="en-US" sz="1800" dirty="0"/>
              <a:t>Snipped Shot of Code</a:t>
            </a:r>
          </a:p>
        </p:txBody>
      </p:sp>
      <p:sp>
        <p:nvSpPr>
          <p:cNvPr id="12" name="Text Placeholder 11">
            <a:extLst>
              <a:ext uri="{FF2B5EF4-FFF2-40B4-BE49-F238E27FC236}">
                <a16:creationId xmlns:a16="http://schemas.microsoft.com/office/drawing/2014/main" id="{FCF59F01-9ECB-4116-8FAA-2D6E3456E913}"/>
              </a:ext>
            </a:extLst>
          </p:cNvPr>
          <p:cNvSpPr>
            <a:spLocks noGrp="1"/>
          </p:cNvSpPr>
          <p:nvPr>
            <p:ph type="body" sz="quarter" idx="3"/>
          </p:nvPr>
        </p:nvSpPr>
        <p:spPr/>
        <p:txBody>
          <a:bodyPr>
            <a:normAutofit/>
          </a:bodyPr>
          <a:lstStyle/>
          <a:p>
            <a:r>
              <a:rPr lang="en-US" sz="1800" dirty="0"/>
              <a:t>Snipped Shot of Code</a:t>
            </a:r>
          </a:p>
        </p:txBody>
      </p:sp>
      <p:pic>
        <p:nvPicPr>
          <p:cNvPr id="6" name="عنصر نائب للمحتوى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4500" y="3290208"/>
            <a:ext cx="5157788" cy="2114321"/>
          </a:xfrm>
        </p:spPr>
      </p:pic>
      <p:pic>
        <p:nvPicPr>
          <p:cNvPr id="8" name="عنصر نائب للمحتوى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29935" y="2505075"/>
            <a:ext cx="4474142" cy="3684588"/>
          </a:xfrm>
        </p:spPr>
      </p:pic>
    </p:spTree>
    <p:extLst>
      <p:ext uri="{BB962C8B-B14F-4D97-AF65-F5344CB8AC3E}">
        <p14:creationId xmlns:p14="http://schemas.microsoft.com/office/powerpoint/2010/main" val="286114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1000"/>
                                        <p:tgtEl>
                                          <p:spTgt spid="12">
                                            <p:txEl>
                                              <p:pRg st="0" end="0"/>
                                            </p:txEl>
                                          </p:spTgt>
                                        </p:tgtEl>
                                      </p:cBhvr>
                                    </p:animEffect>
                                    <p:anim calcmode="lin" valueType="num">
                                      <p:cBhvr>
                                        <p:cTn id="16"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2">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F668-EF2E-4847-92ED-C681F7885E31}"/>
              </a:ext>
            </a:extLst>
          </p:cNvPr>
          <p:cNvSpPr>
            <a:spLocks noGrp="1"/>
          </p:cNvSpPr>
          <p:nvPr>
            <p:ph type="title"/>
          </p:nvPr>
        </p:nvSpPr>
        <p:spPr/>
        <p:txBody>
          <a:bodyPr/>
          <a:lstStyle/>
          <a:p>
            <a:r>
              <a:rPr lang="en-US" dirty="0">
                <a:solidFill>
                  <a:srgbClr val="4AC7D5"/>
                </a:solidFill>
              </a:rPr>
              <a:t>Software Implementation </a:t>
            </a:r>
            <a:r>
              <a:rPr lang="en-US" dirty="0" err="1">
                <a:solidFill>
                  <a:srgbClr val="4AC7D5"/>
                </a:solidFill>
              </a:rPr>
              <a:t>Cont</a:t>
            </a:r>
            <a:r>
              <a:rPr lang="en-US" dirty="0">
                <a:solidFill>
                  <a:srgbClr val="4AC7D5"/>
                </a:solidFill>
              </a:rPr>
              <a:t> ..</a:t>
            </a:r>
            <a:endParaRPr lang="en-US" dirty="0"/>
          </a:p>
        </p:txBody>
      </p:sp>
      <p:sp>
        <p:nvSpPr>
          <p:cNvPr id="3" name="Slide Number Placeholder 2">
            <a:extLst>
              <a:ext uri="{FF2B5EF4-FFF2-40B4-BE49-F238E27FC236}">
                <a16:creationId xmlns:a16="http://schemas.microsoft.com/office/drawing/2014/main" id="{0F1FCAC5-6DA4-4C4E-9195-072B8907F6BE}"/>
              </a:ext>
            </a:extLst>
          </p:cNvPr>
          <p:cNvSpPr>
            <a:spLocks noGrp="1"/>
          </p:cNvSpPr>
          <p:nvPr>
            <p:ph type="sldNum" sz="quarter" idx="12"/>
          </p:nvPr>
        </p:nvSpPr>
        <p:spPr/>
        <p:txBody>
          <a:bodyPr/>
          <a:lstStyle/>
          <a:p>
            <a:fld id="{C263D6C4-4840-40CC-AC84-17E24B3B7BDE}" type="slidenum">
              <a:rPr lang="en-US" noProof="0" smtClean="0"/>
              <a:pPr/>
              <a:t>33</a:t>
            </a:fld>
            <a:endParaRPr lang="en-US" noProof="0" dirty="0"/>
          </a:p>
        </p:txBody>
      </p:sp>
      <p:sp>
        <p:nvSpPr>
          <p:cNvPr id="4" name="Text Placeholder 3">
            <a:extLst>
              <a:ext uri="{FF2B5EF4-FFF2-40B4-BE49-F238E27FC236}">
                <a16:creationId xmlns:a16="http://schemas.microsoft.com/office/drawing/2014/main" id="{7BFACC26-E030-4361-9331-25B5A2E791D2}"/>
              </a:ext>
            </a:extLst>
          </p:cNvPr>
          <p:cNvSpPr>
            <a:spLocks noGrp="1"/>
          </p:cNvSpPr>
          <p:nvPr>
            <p:ph type="body" idx="1"/>
          </p:nvPr>
        </p:nvSpPr>
        <p:spPr/>
        <p:txBody>
          <a:bodyPr>
            <a:normAutofit/>
          </a:bodyPr>
          <a:lstStyle/>
          <a:p>
            <a:r>
              <a:rPr lang="en-US" sz="1800" dirty="0"/>
              <a:t>Snipped Shot of Code</a:t>
            </a:r>
          </a:p>
        </p:txBody>
      </p:sp>
      <p:sp>
        <p:nvSpPr>
          <p:cNvPr id="12" name="Text Placeholder 11">
            <a:extLst>
              <a:ext uri="{FF2B5EF4-FFF2-40B4-BE49-F238E27FC236}">
                <a16:creationId xmlns:a16="http://schemas.microsoft.com/office/drawing/2014/main" id="{FCF59F01-9ECB-4116-8FAA-2D6E3456E913}"/>
              </a:ext>
            </a:extLst>
          </p:cNvPr>
          <p:cNvSpPr>
            <a:spLocks noGrp="1"/>
          </p:cNvSpPr>
          <p:nvPr>
            <p:ph type="body" sz="quarter" idx="3"/>
          </p:nvPr>
        </p:nvSpPr>
        <p:spPr/>
        <p:txBody>
          <a:bodyPr>
            <a:normAutofit/>
          </a:bodyPr>
          <a:lstStyle/>
          <a:p>
            <a:r>
              <a:rPr lang="en-US" sz="1800" dirty="0"/>
              <a:t>Snipped Shot of Code</a:t>
            </a:r>
          </a:p>
        </p:txBody>
      </p:sp>
      <p:pic>
        <p:nvPicPr>
          <p:cNvPr id="6" name="عنصر نائب للمحتوى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12793" y="2505075"/>
            <a:ext cx="3821202" cy="3684588"/>
          </a:xfrm>
        </p:spPr>
      </p:pic>
      <p:pic>
        <p:nvPicPr>
          <p:cNvPr id="8" name="عنصر نائب للمحتوى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65235" y="2505075"/>
            <a:ext cx="4203543" cy="3684588"/>
          </a:xfrm>
        </p:spPr>
      </p:pic>
    </p:spTree>
    <p:extLst>
      <p:ext uri="{BB962C8B-B14F-4D97-AF65-F5344CB8AC3E}">
        <p14:creationId xmlns:p14="http://schemas.microsoft.com/office/powerpoint/2010/main" val="286114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1000"/>
                                        <p:tgtEl>
                                          <p:spTgt spid="12">
                                            <p:txEl>
                                              <p:pRg st="0" end="0"/>
                                            </p:txEl>
                                          </p:spTgt>
                                        </p:tgtEl>
                                      </p:cBhvr>
                                    </p:animEffect>
                                    <p:anim calcmode="lin" valueType="num">
                                      <p:cBhvr>
                                        <p:cTn id="16"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2">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F668-EF2E-4847-92ED-C681F7885E31}"/>
              </a:ext>
            </a:extLst>
          </p:cNvPr>
          <p:cNvSpPr>
            <a:spLocks noGrp="1"/>
          </p:cNvSpPr>
          <p:nvPr>
            <p:ph type="title"/>
          </p:nvPr>
        </p:nvSpPr>
        <p:spPr/>
        <p:txBody>
          <a:bodyPr/>
          <a:lstStyle/>
          <a:p>
            <a:r>
              <a:rPr lang="en-US" dirty="0">
                <a:solidFill>
                  <a:srgbClr val="4AC7D5"/>
                </a:solidFill>
              </a:rPr>
              <a:t>Software Implementation </a:t>
            </a:r>
            <a:r>
              <a:rPr lang="en-US" dirty="0" err="1">
                <a:solidFill>
                  <a:srgbClr val="4AC7D5"/>
                </a:solidFill>
              </a:rPr>
              <a:t>Cont</a:t>
            </a:r>
            <a:r>
              <a:rPr lang="en-US" dirty="0">
                <a:solidFill>
                  <a:srgbClr val="4AC7D5"/>
                </a:solidFill>
              </a:rPr>
              <a:t> ..</a:t>
            </a:r>
            <a:endParaRPr lang="en-US" dirty="0"/>
          </a:p>
        </p:txBody>
      </p:sp>
      <p:sp>
        <p:nvSpPr>
          <p:cNvPr id="3" name="Slide Number Placeholder 2">
            <a:extLst>
              <a:ext uri="{FF2B5EF4-FFF2-40B4-BE49-F238E27FC236}">
                <a16:creationId xmlns:a16="http://schemas.microsoft.com/office/drawing/2014/main" id="{0F1FCAC5-6DA4-4C4E-9195-072B8907F6BE}"/>
              </a:ext>
            </a:extLst>
          </p:cNvPr>
          <p:cNvSpPr>
            <a:spLocks noGrp="1"/>
          </p:cNvSpPr>
          <p:nvPr>
            <p:ph type="sldNum" sz="quarter" idx="12"/>
          </p:nvPr>
        </p:nvSpPr>
        <p:spPr/>
        <p:txBody>
          <a:bodyPr/>
          <a:lstStyle/>
          <a:p>
            <a:fld id="{C263D6C4-4840-40CC-AC84-17E24B3B7BDE}" type="slidenum">
              <a:rPr lang="en-US" noProof="0" smtClean="0"/>
              <a:pPr/>
              <a:t>34</a:t>
            </a:fld>
            <a:endParaRPr lang="en-US" noProof="0" dirty="0"/>
          </a:p>
        </p:txBody>
      </p:sp>
      <p:sp>
        <p:nvSpPr>
          <p:cNvPr id="4" name="Text Placeholder 3">
            <a:extLst>
              <a:ext uri="{FF2B5EF4-FFF2-40B4-BE49-F238E27FC236}">
                <a16:creationId xmlns:a16="http://schemas.microsoft.com/office/drawing/2014/main" id="{7BFACC26-E030-4361-9331-25B5A2E791D2}"/>
              </a:ext>
            </a:extLst>
          </p:cNvPr>
          <p:cNvSpPr>
            <a:spLocks noGrp="1"/>
          </p:cNvSpPr>
          <p:nvPr>
            <p:ph type="body" idx="1"/>
          </p:nvPr>
        </p:nvSpPr>
        <p:spPr/>
        <p:txBody>
          <a:bodyPr>
            <a:normAutofit/>
          </a:bodyPr>
          <a:lstStyle/>
          <a:p>
            <a:r>
              <a:rPr lang="en-US" sz="1800" dirty="0"/>
              <a:t>Snipped Shot of Code</a:t>
            </a:r>
          </a:p>
        </p:txBody>
      </p:sp>
      <p:sp>
        <p:nvSpPr>
          <p:cNvPr id="12" name="Text Placeholder 11">
            <a:extLst>
              <a:ext uri="{FF2B5EF4-FFF2-40B4-BE49-F238E27FC236}">
                <a16:creationId xmlns:a16="http://schemas.microsoft.com/office/drawing/2014/main" id="{FCF59F01-9ECB-4116-8FAA-2D6E3456E913}"/>
              </a:ext>
            </a:extLst>
          </p:cNvPr>
          <p:cNvSpPr>
            <a:spLocks noGrp="1"/>
          </p:cNvSpPr>
          <p:nvPr>
            <p:ph type="body" sz="quarter" idx="3"/>
          </p:nvPr>
        </p:nvSpPr>
        <p:spPr/>
        <p:txBody>
          <a:bodyPr>
            <a:normAutofit/>
          </a:bodyPr>
          <a:lstStyle/>
          <a:p>
            <a:r>
              <a:rPr lang="en-US" sz="1800" dirty="0"/>
              <a:t>Snipped Shot of Code</a:t>
            </a:r>
          </a:p>
        </p:txBody>
      </p:sp>
      <p:pic>
        <p:nvPicPr>
          <p:cNvPr id="6" name="عنصر نائب للمحتوى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87011" y="2505075"/>
            <a:ext cx="3672765" cy="3684588"/>
          </a:xfrm>
        </p:spPr>
      </p:pic>
      <p:pic>
        <p:nvPicPr>
          <p:cNvPr id="8" name="عنصر نائب للمحتوى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19601" y="2505075"/>
            <a:ext cx="4494811" cy="3684588"/>
          </a:xfrm>
        </p:spPr>
      </p:pic>
    </p:spTree>
    <p:extLst>
      <p:ext uri="{BB962C8B-B14F-4D97-AF65-F5344CB8AC3E}">
        <p14:creationId xmlns:p14="http://schemas.microsoft.com/office/powerpoint/2010/main" val="286114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1000"/>
                                        <p:tgtEl>
                                          <p:spTgt spid="12">
                                            <p:txEl>
                                              <p:pRg st="0" end="0"/>
                                            </p:txEl>
                                          </p:spTgt>
                                        </p:tgtEl>
                                      </p:cBhvr>
                                    </p:animEffect>
                                    <p:anim calcmode="lin" valueType="num">
                                      <p:cBhvr>
                                        <p:cTn id="16"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2">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F668-EF2E-4847-92ED-C681F7885E31}"/>
              </a:ext>
            </a:extLst>
          </p:cNvPr>
          <p:cNvSpPr>
            <a:spLocks noGrp="1"/>
          </p:cNvSpPr>
          <p:nvPr>
            <p:ph type="title"/>
          </p:nvPr>
        </p:nvSpPr>
        <p:spPr/>
        <p:txBody>
          <a:bodyPr/>
          <a:lstStyle/>
          <a:p>
            <a:r>
              <a:rPr lang="en-US" dirty="0">
                <a:solidFill>
                  <a:srgbClr val="4AC7D5"/>
                </a:solidFill>
              </a:rPr>
              <a:t>Software Implementation </a:t>
            </a:r>
            <a:r>
              <a:rPr lang="en-US" dirty="0" err="1">
                <a:solidFill>
                  <a:srgbClr val="4AC7D5"/>
                </a:solidFill>
              </a:rPr>
              <a:t>Cont</a:t>
            </a:r>
            <a:r>
              <a:rPr lang="en-US" dirty="0">
                <a:solidFill>
                  <a:srgbClr val="4AC7D5"/>
                </a:solidFill>
              </a:rPr>
              <a:t> ..</a:t>
            </a:r>
            <a:endParaRPr lang="en-US" dirty="0"/>
          </a:p>
        </p:txBody>
      </p:sp>
      <p:sp>
        <p:nvSpPr>
          <p:cNvPr id="3" name="Slide Number Placeholder 2">
            <a:extLst>
              <a:ext uri="{FF2B5EF4-FFF2-40B4-BE49-F238E27FC236}">
                <a16:creationId xmlns:a16="http://schemas.microsoft.com/office/drawing/2014/main" id="{0F1FCAC5-6DA4-4C4E-9195-072B8907F6BE}"/>
              </a:ext>
            </a:extLst>
          </p:cNvPr>
          <p:cNvSpPr>
            <a:spLocks noGrp="1"/>
          </p:cNvSpPr>
          <p:nvPr>
            <p:ph type="sldNum" sz="quarter" idx="12"/>
          </p:nvPr>
        </p:nvSpPr>
        <p:spPr/>
        <p:txBody>
          <a:bodyPr/>
          <a:lstStyle/>
          <a:p>
            <a:fld id="{C263D6C4-4840-40CC-AC84-17E24B3B7BDE}" type="slidenum">
              <a:rPr lang="en-US" noProof="0" smtClean="0"/>
              <a:pPr/>
              <a:t>35</a:t>
            </a:fld>
            <a:endParaRPr lang="en-US" noProof="0" dirty="0"/>
          </a:p>
        </p:txBody>
      </p:sp>
      <p:sp>
        <p:nvSpPr>
          <p:cNvPr id="4" name="Text Placeholder 3">
            <a:extLst>
              <a:ext uri="{FF2B5EF4-FFF2-40B4-BE49-F238E27FC236}">
                <a16:creationId xmlns:a16="http://schemas.microsoft.com/office/drawing/2014/main" id="{7BFACC26-E030-4361-9331-25B5A2E791D2}"/>
              </a:ext>
            </a:extLst>
          </p:cNvPr>
          <p:cNvSpPr>
            <a:spLocks noGrp="1"/>
          </p:cNvSpPr>
          <p:nvPr>
            <p:ph type="body" idx="1"/>
          </p:nvPr>
        </p:nvSpPr>
        <p:spPr/>
        <p:txBody>
          <a:bodyPr>
            <a:normAutofit/>
          </a:bodyPr>
          <a:lstStyle/>
          <a:p>
            <a:r>
              <a:rPr lang="en-US" sz="1800" dirty="0"/>
              <a:t>Snipped Shot of Code</a:t>
            </a:r>
          </a:p>
        </p:txBody>
      </p:sp>
      <p:sp>
        <p:nvSpPr>
          <p:cNvPr id="12" name="Text Placeholder 11">
            <a:extLst>
              <a:ext uri="{FF2B5EF4-FFF2-40B4-BE49-F238E27FC236}">
                <a16:creationId xmlns:a16="http://schemas.microsoft.com/office/drawing/2014/main" id="{FCF59F01-9ECB-4116-8FAA-2D6E3456E913}"/>
              </a:ext>
            </a:extLst>
          </p:cNvPr>
          <p:cNvSpPr>
            <a:spLocks noGrp="1"/>
          </p:cNvSpPr>
          <p:nvPr>
            <p:ph type="body" sz="quarter" idx="3"/>
          </p:nvPr>
        </p:nvSpPr>
        <p:spPr/>
        <p:txBody>
          <a:bodyPr>
            <a:normAutofit/>
          </a:bodyPr>
          <a:lstStyle/>
          <a:p>
            <a:r>
              <a:rPr lang="en-US" sz="1800" dirty="0"/>
              <a:t>Snipped Shot of Code</a:t>
            </a:r>
          </a:p>
        </p:txBody>
      </p:sp>
      <p:pic>
        <p:nvPicPr>
          <p:cNvPr id="6" name="عنصر نائب للمحتوى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45950" y="2505075"/>
            <a:ext cx="2954887" cy="3684588"/>
          </a:xfrm>
        </p:spPr>
      </p:pic>
      <p:pic>
        <p:nvPicPr>
          <p:cNvPr id="8" name="عنصر نائب للمحتوى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399949" y="2505075"/>
            <a:ext cx="3334114" cy="3684588"/>
          </a:xfrm>
        </p:spPr>
      </p:pic>
    </p:spTree>
    <p:extLst>
      <p:ext uri="{BB962C8B-B14F-4D97-AF65-F5344CB8AC3E}">
        <p14:creationId xmlns:p14="http://schemas.microsoft.com/office/powerpoint/2010/main" val="170056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1000"/>
                                        <p:tgtEl>
                                          <p:spTgt spid="12">
                                            <p:txEl>
                                              <p:pRg st="0" end="0"/>
                                            </p:txEl>
                                          </p:spTgt>
                                        </p:tgtEl>
                                      </p:cBhvr>
                                    </p:animEffect>
                                    <p:anim calcmode="lin" valueType="num">
                                      <p:cBhvr>
                                        <p:cTn id="16"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2">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761487" y="2395728"/>
            <a:ext cx="8851393" cy="1243584"/>
          </a:xfrm>
        </p:spPr>
        <p:txBody>
          <a:bodyPr/>
          <a:lstStyle/>
          <a:p>
            <a:r>
              <a:rPr lang="en-US" sz="4000" dirty="0"/>
              <a:t>Semantic Segmentation Model Code</a:t>
            </a:r>
          </a:p>
        </p:txBody>
      </p:sp>
    </p:spTree>
    <p:extLst>
      <p:ext uri="{BB962C8B-B14F-4D97-AF65-F5344CB8AC3E}">
        <p14:creationId xmlns:p14="http://schemas.microsoft.com/office/powerpoint/2010/main" val="1690722009"/>
      </p:ext>
    </p:extLst>
  </p:cSld>
  <p:clrMapOvr>
    <a:masterClrMapping/>
  </p:clrMapOvr>
  <mc:AlternateContent xmlns:mc="http://schemas.openxmlformats.org/markup-compatibility/2006" xmlns:p14="http://schemas.microsoft.com/office/powerpoint/2010/main">
    <mc:Choice Requires="p14">
      <p:transition spd="slow" p14:dur="2000">
        <p:cover dir="rd"/>
      </p:transition>
    </mc:Choice>
    <mc:Fallback xmlns="">
      <p:transition spd="slow">
        <p:cover dir="rd"/>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F668-EF2E-4847-92ED-C681F7885E31}"/>
              </a:ext>
            </a:extLst>
          </p:cNvPr>
          <p:cNvSpPr>
            <a:spLocks noGrp="1"/>
          </p:cNvSpPr>
          <p:nvPr>
            <p:ph type="title"/>
          </p:nvPr>
        </p:nvSpPr>
        <p:spPr/>
        <p:txBody>
          <a:bodyPr/>
          <a:lstStyle/>
          <a:p>
            <a:r>
              <a:rPr lang="en-US" dirty="0">
                <a:solidFill>
                  <a:srgbClr val="4AC7D5"/>
                </a:solidFill>
              </a:rPr>
              <a:t>Software Implementation </a:t>
            </a:r>
            <a:r>
              <a:rPr lang="en-US" dirty="0" err="1">
                <a:solidFill>
                  <a:srgbClr val="4AC7D5"/>
                </a:solidFill>
              </a:rPr>
              <a:t>Cont</a:t>
            </a:r>
            <a:r>
              <a:rPr lang="en-US" dirty="0">
                <a:solidFill>
                  <a:srgbClr val="4AC7D5"/>
                </a:solidFill>
              </a:rPr>
              <a:t> ..</a:t>
            </a:r>
            <a:endParaRPr lang="en-US" dirty="0"/>
          </a:p>
        </p:txBody>
      </p:sp>
      <p:sp>
        <p:nvSpPr>
          <p:cNvPr id="3" name="Slide Number Placeholder 2">
            <a:extLst>
              <a:ext uri="{FF2B5EF4-FFF2-40B4-BE49-F238E27FC236}">
                <a16:creationId xmlns:a16="http://schemas.microsoft.com/office/drawing/2014/main" id="{0F1FCAC5-6DA4-4C4E-9195-072B8907F6BE}"/>
              </a:ext>
            </a:extLst>
          </p:cNvPr>
          <p:cNvSpPr>
            <a:spLocks noGrp="1"/>
          </p:cNvSpPr>
          <p:nvPr>
            <p:ph type="sldNum" sz="quarter" idx="12"/>
          </p:nvPr>
        </p:nvSpPr>
        <p:spPr/>
        <p:txBody>
          <a:bodyPr/>
          <a:lstStyle/>
          <a:p>
            <a:fld id="{C263D6C4-4840-40CC-AC84-17E24B3B7BDE}" type="slidenum">
              <a:rPr lang="en-US" noProof="0" smtClean="0"/>
              <a:pPr/>
              <a:t>37</a:t>
            </a:fld>
            <a:endParaRPr lang="en-US" noProof="0" dirty="0"/>
          </a:p>
        </p:txBody>
      </p:sp>
      <p:sp>
        <p:nvSpPr>
          <p:cNvPr id="4" name="Text Placeholder 3">
            <a:extLst>
              <a:ext uri="{FF2B5EF4-FFF2-40B4-BE49-F238E27FC236}">
                <a16:creationId xmlns:a16="http://schemas.microsoft.com/office/drawing/2014/main" id="{7BFACC26-E030-4361-9331-25B5A2E791D2}"/>
              </a:ext>
            </a:extLst>
          </p:cNvPr>
          <p:cNvSpPr>
            <a:spLocks noGrp="1"/>
          </p:cNvSpPr>
          <p:nvPr>
            <p:ph type="body" idx="1"/>
          </p:nvPr>
        </p:nvSpPr>
        <p:spPr/>
        <p:txBody>
          <a:bodyPr>
            <a:normAutofit/>
          </a:bodyPr>
          <a:lstStyle/>
          <a:p>
            <a:r>
              <a:rPr lang="en-US" sz="1800" dirty="0"/>
              <a:t>Snipped Shot of Code</a:t>
            </a:r>
          </a:p>
        </p:txBody>
      </p:sp>
      <p:sp>
        <p:nvSpPr>
          <p:cNvPr id="12" name="Text Placeholder 11">
            <a:extLst>
              <a:ext uri="{FF2B5EF4-FFF2-40B4-BE49-F238E27FC236}">
                <a16:creationId xmlns:a16="http://schemas.microsoft.com/office/drawing/2014/main" id="{FCF59F01-9ECB-4116-8FAA-2D6E3456E913}"/>
              </a:ext>
            </a:extLst>
          </p:cNvPr>
          <p:cNvSpPr>
            <a:spLocks noGrp="1"/>
          </p:cNvSpPr>
          <p:nvPr>
            <p:ph type="body" sz="quarter" idx="3"/>
          </p:nvPr>
        </p:nvSpPr>
        <p:spPr/>
        <p:txBody>
          <a:bodyPr>
            <a:normAutofit/>
          </a:bodyPr>
          <a:lstStyle/>
          <a:p>
            <a:r>
              <a:rPr lang="en-US" sz="1800" dirty="0"/>
              <a:t>Snipped Shot of Code</a:t>
            </a:r>
          </a:p>
        </p:txBody>
      </p:sp>
      <p:pic>
        <p:nvPicPr>
          <p:cNvPr id="6" name="عنصر نائب للمحتوى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05939" y="2505075"/>
            <a:ext cx="2834909" cy="3684588"/>
          </a:xfrm>
        </p:spPr>
      </p:pic>
      <p:pic>
        <p:nvPicPr>
          <p:cNvPr id="10" name="عنصر نائب للمحتوى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570645" y="2505075"/>
            <a:ext cx="2992722" cy="3684588"/>
          </a:xfrm>
        </p:spPr>
      </p:pic>
    </p:spTree>
    <p:extLst>
      <p:ext uri="{BB962C8B-B14F-4D97-AF65-F5344CB8AC3E}">
        <p14:creationId xmlns:p14="http://schemas.microsoft.com/office/powerpoint/2010/main" val="407289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1000"/>
                                        <p:tgtEl>
                                          <p:spTgt spid="12">
                                            <p:txEl>
                                              <p:pRg st="0" end="0"/>
                                            </p:txEl>
                                          </p:spTgt>
                                        </p:tgtEl>
                                      </p:cBhvr>
                                    </p:animEffect>
                                    <p:anim calcmode="lin" valueType="num">
                                      <p:cBhvr>
                                        <p:cTn id="16"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2">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F668-EF2E-4847-92ED-C681F7885E31}"/>
              </a:ext>
            </a:extLst>
          </p:cNvPr>
          <p:cNvSpPr>
            <a:spLocks noGrp="1"/>
          </p:cNvSpPr>
          <p:nvPr>
            <p:ph type="title"/>
          </p:nvPr>
        </p:nvSpPr>
        <p:spPr/>
        <p:txBody>
          <a:bodyPr/>
          <a:lstStyle/>
          <a:p>
            <a:r>
              <a:rPr lang="en-US" dirty="0">
                <a:solidFill>
                  <a:srgbClr val="4AC7D5"/>
                </a:solidFill>
              </a:rPr>
              <a:t>Software Implementation </a:t>
            </a:r>
            <a:r>
              <a:rPr lang="en-US" dirty="0" err="1">
                <a:solidFill>
                  <a:srgbClr val="4AC7D5"/>
                </a:solidFill>
              </a:rPr>
              <a:t>Cont</a:t>
            </a:r>
            <a:r>
              <a:rPr lang="en-US" dirty="0">
                <a:solidFill>
                  <a:srgbClr val="4AC7D5"/>
                </a:solidFill>
              </a:rPr>
              <a:t> ..</a:t>
            </a:r>
            <a:endParaRPr lang="en-US" dirty="0"/>
          </a:p>
        </p:txBody>
      </p:sp>
      <p:sp>
        <p:nvSpPr>
          <p:cNvPr id="3" name="Slide Number Placeholder 2">
            <a:extLst>
              <a:ext uri="{FF2B5EF4-FFF2-40B4-BE49-F238E27FC236}">
                <a16:creationId xmlns:a16="http://schemas.microsoft.com/office/drawing/2014/main" id="{0F1FCAC5-6DA4-4C4E-9195-072B8907F6BE}"/>
              </a:ext>
            </a:extLst>
          </p:cNvPr>
          <p:cNvSpPr>
            <a:spLocks noGrp="1"/>
          </p:cNvSpPr>
          <p:nvPr>
            <p:ph type="sldNum" sz="quarter" idx="12"/>
          </p:nvPr>
        </p:nvSpPr>
        <p:spPr/>
        <p:txBody>
          <a:bodyPr/>
          <a:lstStyle/>
          <a:p>
            <a:fld id="{C263D6C4-4840-40CC-AC84-17E24B3B7BDE}" type="slidenum">
              <a:rPr lang="en-US" noProof="0" smtClean="0"/>
              <a:pPr/>
              <a:t>38</a:t>
            </a:fld>
            <a:endParaRPr lang="en-US" noProof="0" dirty="0"/>
          </a:p>
        </p:txBody>
      </p:sp>
      <p:sp>
        <p:nvSpPr>
          <p:cNvPr id="4" name="Text Placeholder 3">
            <a:extLst>
              <a:ext uri="{FF2B5EF4-FFF2-40B4-BE49-F238E27FC236}">
                <a16:creationId xmlns:a16="http://schemas.microsoft.com/office/drawing/2014/main" id="{7BFACC26-E030-4361-9331-25B5A2E791D2}"/>
              </a:ext>
            </a:extLst>
          </p:cNvPr>
          <p:cNvSpPr>
            <a:spLocks noGrp="1"/>
          </p:cNvSpPr>
          <p:nvPr>
            <p:ph type="body" idx="1"/>
          </p:nvPr>
        </p:nvSpPr>
        <p:spPr/>
        <p:txBody>
          <a:bodyPr>
            <a:normAutofit/>
          </a:bodyPr>
          <a:lstStyle/>
          <a:p>
            <a:r>
              <a:rPr lang="en-US" sz="1800" dirty="0"/>
              <a:t>Snipped Shot of Code</a:t>
            </a:r>
          </a:p>
        </p:txBody>
      </p:sp>
      <p:sp>
        <p:nvSpPr>
          <p:cNvPr id="12" name="Text Placeholder 11">
            <a:extLst>
              <a:ext uri="{FF2B5EF4-FFF2-40B4-BE49-F238E27FC236}">
                <a16:creationId xmlns:a16="http://schemas.microsoft.com/office/drawing/2014/main" id="{FCF59F01-9ECB-4116-8FAA-2D6E3456E913}"/>
              </a:ext>
            </a:extLst>
          </p:cNvPr>
          <p:cNvSpPr>
            <a:spLocks noGrp="1"/>
          </p:cNvSpPr>
          <p:nvPr>
            <p:ph type="body" sz="quarter" idx="3"/>
          </p:nvPr>
        </p:nvSpPr>
        <p:spPr/>
        <p:txBody>
          <a:bodyPr>
            <a:normAutofit/>
          </a:bodyPr>
          <a:lstStyle/>
          <a:p>
            <a:r>
              <a:rPr lang="en-US" sz="1800" dirty="0"/>
              <a:t>Snipped Shot of Code</a:t>
            </a:r>
          </a:p>
        </p:txBody>
      </p:sp>
      <p:pic>
        <p:nvPicPr>
          <p:cNvPr id="8" name="عنصر نائب للمحتوى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27033" y="2505075"/>
            <a:ext cx="2992722" cy="3684588"/>
          </a:xfrm>
        </p:spPr>
      </p:pic>
      <p:pic>
        <p:nvPicPr>
          <p:cNvPr id="9" name="عنصر نائب للمحتوى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61761" y="2505075"/>
            <a:ext cx="2810491" cy="3684588"/>
          </a:xfrm>
        </p:spPr>
      </p:pic>
    </p:spTree>
    <p:extLst>
      <p:ext uri="{BB962C8B-B14F-4D97-AF65-F5344CB8AC3E}">
        <p14:creationId xmlns:p14="http://schemas.microsoft.com/office/powerpoint/2010/main" val="59989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1000"/>
                                        <p:tgtEl>
                                          <p:spTgt spid="12">
                                            <p:txEl>
                                              <p:pRg st="0" end="0"/>
                                            </p:txEl>
                                          </p:spTgt>
                                        </p:tgtEl>
                                      </p:cBhvr>
                                    </p:animEffect>
                                    <p:anim calcmode="lin" valueType="num">
                                      <p:cBhvr>
                                        <p:cTn id="16"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2">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F668-EF2E-4847-92ED-C681F7885E31}"/>
              </a:ext>
            </a:extLst>
          </p:cNvPr>
          <p:cNvSpPr>
            <a:spLocks noGrp="1"/>
          </p:cNvSpPr>
          <p:nvPr>
            <p:ph type="title"/>
          </p:nvPr>
        </p:nvSpPr>
        <p:spPr/>
        <p:txBody>
          <a:bodyPr/>
          <a:lstStyle/>
          <a:p>
            <a:r>
              <a:rPr lang="en-US" dirty="0">
                <a:solidFill>
                  <a:srgbClr val="4AC7D5"/>
                </a:solidFill>
              </a:rPr>
              <a:t>Software Implementation </a:t>
            </a:r>
            <a:r>
              <a:rPr lang="en-US" dirty="0" err="1">
                <a:solidFill>
                  <a:srgbClr val="4AC7D5"/>
                </a:solidFill>
              </a:rPr>
              <a:t>Cont</a:t>
            </a:r>
            <a:r>
              <a:rPr lang="en-US" dirty="0">
                <a:solidFill>
                  <a:srgbClr val="4AC7D5"/>
                </a:solidFill>
              </a:rPr>
              <a:t> ..</a:t>
            </a:r>
            <a:endParaRPr lang="en-US" dirty="0"/>
          </a:p>
        </p:txBody>
      </p:sp>
      <p:sp>
        <p:nvSpPr>
          <p:cNvPr id="3" name="Slide Number Placeholder 2">
            <a:extLst>
              <a:ext uri="{FF2B5EF4-FFF2-40B4-BE49-F238E27FC236}">
                <a16:creationId xmlns:a16="http://schemas.microsoft.com/office/drawing/2014/main" id="{0F1FCAC5-6DA4-4C4E-9195-072B8907F6BE}"/>
              </a:ext>
            </a:extLst>
          </p:cNvPr>
          <p:cNvSpPr>
            <a:spLocks noGrp="1"/>
          </p:cNvSpPr>
          <p:nvPr>
            <p:ph type="sldNum" sz="quarter" idx="12"/>
          </p:nvPr>
        </p:nvSpPr>
        <p:spPr/>
        <p:txBody>
          <a:bodyPr/>
          <a:lstStyle/>
          <a:p>
            <a:fld id="{C263D6C4-4840-40CC-AC84-17E24B3B7BDE}" type="slidenum">
              <a:rPr lang="en-US" noProof="0" smtClean="0"/>
              <a:pPr/>
              <a:t>39</a:t>
            </a:fld>
            <a:endParaRPr lang="en-US" noProof="0" dirty="0"/>
          </a:p>
        </p:txBody>
      </p:sp>
      <p:sp>
        <p:nvSpPr>
          <p:cNvPr id="4" name="Text Placeholder 3">
            <a:extLst>
              <a:ext uri="{FF2B5EF4-FFF2-40B4-BE49-F238E27FC236}">
                <a16:creationId xmlns:a16="http://schemas.microsoft.com/office/drawing/2014/main" id="{7BFACC26-E030-4361-9331-25B5A2E791D2}"/>
              </a:ext>
            </a:extLst>
          </p:cNvPr>
          <p:cNvSpPr>
            <a:spLocks noGrp="1"/>
          </p:cNvSpPr>
          <p:nvPr>
            <p:ph type="body" idx="1"/>
          </p:nvPr>
        </p:nvSpPr>
        <p:spPr/>
        <p:txBody>
          <a:bodyPr>
            <a:normAutofit/>
          </a:bodyPr>
          <a:lstStyle/>
          <a:p>
            <a:r>
              <a:rPr lang="en-US" sz="1800" dirty="0"/>
              <a:t>Snipped Shot of Code</a:t>
            </a:r>
          </a:p>
        </p:txBody>
      </p:sp>
      <p:sp>
        <p:nvSpPr>
          <p:cNvPr id="12" name="Text Placeholder 11">
            <a:extLst>
              <a:ext uri="{FF2B5EF4-FFF2-40B4-BE49-F238E27FC236}">
                <a16:creationId xmlns:a16="http://schemas.microsoft.com/office/drawing/2014/main" id="{FCF59F01-9ECB-4116-8FAA-2D6E3456E913}"/>
              </a:ext>
            </a:extLst>
          </p:cNvPr>
          <p:cNvSpPr>
            <a:spLocks noGrp="1"/>
          </p:cNvSpPr>
          <p:nvPr>
            <p:ph type="body" sz="quarter" idx="3"/>
          </p:nvPr>
        </p:nvSpPr>
        <p:spPr/>
        <p:txBody>
          <a:bodyPr>
            <a:normAutofit/>
          </a:bodyPr>
          <a:lstStyle/>
          <a:p>
            <a:r>
              <a:rPr lang="en-US" sz="1800" dirty="0"/>
              <a:t>Snipped Shot of Code</a:t>
            </a:r>
          </a:p>
        </p:txBody>
      </p:sp>
      <p:pic>
        <p:nvPicPr>
          <p:cNvPr id="8" name="عنصر نائب للمحتوى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73490" y="2505075"/>
            <a:ext cx="3099808" cy="3684588"/>
          </a:xfrm>
        </p:spPr>
      </p:pic>
      <p:pic>
        <p:nvPicPr>
          <p:cNvPr id="9" name="عنصر نائب للمحتوى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63354" y="2505075"/>
            <a:ext cx="2807304" cy="3684588"/>
          </a:xfrm>
        </p:spPr>
      </p:pic>
    </p:spTree>
    <p:extLst>
      <p:ext uri="{BB962C8B-B14F-4D97-AF65-F5344CB8AC3E}">
        <p14:creationId xmlns:p14="http://schemas.microsoft.com/office/powerpoint/2010/main" val="59989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1000"/>
                                        <p:tgtEl>
                                          <p:spTgt spid="12">
                                            <p:txEl>
                                              <p:pRg st="0" end="0"/>
                                            </p:txEl>
                                          </p:spTgt>
                                        </p:tgtEl>
                                      </p:cBhvr>
                                    </p:animEffect>
                                    <p:anim calcmode="lin" valueType="num">
                                      <p:cBhvr>
                                        <p:cTn id="16"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2">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3167106"/>
            <a:ext cx="7781544" cy="859055"/>
          </a:xfrm>
        </p:spPr>
        <p:txBody>
          <a:bodyPr/>
          <a:lstStyle/>
          <a:p>
            <a:r>
              <a:rPr lang="en-US" dirty="0">
                <a:solidFill>
                  <a:srgbClr val="BAE4FF"/>
                </a:solidFill>
              </a:rPr>
              <a:t>Introduction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902794312"/>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F668-EF2E-4847-92ED-C681F7885E31}"/>
              </a:ext>
            </a:extLst>
          </p:cNvPr>
          <p:cNvSpPr>
            <a:spLocks noGrp="1"/>
          </p:cNvSpPr>
          <p:nvPr>
            <p:ph type="title"/>
          </p:nvPr>
        </p:nvSpPr>
        <p:spPr/>
        <p:txBody>
          <a:bodyPr/>
          <a:lstStyle/>
          <a:p>
            <a:r>
              <a:rPr lang="en-US" dirty="0">
                <a:solidFill>
                  <a:srgbClr val="4AC7D5"/>
                </a:solidFill>
              </a:rPr>
              <a:t>Software Implementation </a:t>
            </a:r>
            <a:r>
              <a:rPr lang="en-US" dirty="0" err="1">
                <a:solidFill>
                  <a:srgbClr val="4AC7D5"/>
                </a:solidFill>
              </a:rPr>
              <a:t>Cont</a:t>
            </a:r>
            <a:r>
              <a:rPr lang="en-US" dirty="0">
                <a:solidFill>
                  <a:srgbClr val="4AC7D5"/>
                </a:solidFill>
              </a:rPr>
              <a:t> ..</a:t>
            </a:r>
            <a:endParaRPr lang="en-US" dirty="0"/>
          </a:p>
        </p:txBody>
      </p:sp>
      <p:sp>
        <p:nvSpPr>
          <p:cNvPr id="3" name="Slide Number Placeholder 2">
            <a:extLst>
              <a:ext uri="{FF2B5EF4-FFF2-40B4-BE49-F238E27FC236}">
                <a16:creationId xmlns:a16="http://schemas.microsoft.com/office/drawing/2014/main" id="{0F1FCAC5-6DA4-4C4E-9195-072B8907F6BE}"/>
              </a:ext>
            </a:extLst>
          </p:cNvPr>
          <p:cNvSpPr>
            <a:spLocks noGrp="1"/>
          </p:cNvSpPr>
          <p:nvPr>
            <p:ph type="sldNum" sz="quarter" idx="12"/>
          </p:nvPr>
        </p:nvSpPr>
        <p:spPr/>
        <p:txBody>
          <a:bodyPr/>
          <a:lstStyle/>
          <a:p>
            <a:fld id="{C263D6C4-4840-40CC-AC84-17E24B3B7BDE}" type="slidenum">
              <a:rPr lang="en-US" noProof="0" smtClean="0"/>
              <a:pPr/>
              <a:t>40</a:t>
            </a:fld>
            <a:endParaRPr lang="en-US" noProof="0" dirty="0"/>
          </a:p>
        </p:txBody>
      </p:sp>
      <p:sp>
        <p:nvSpPr>
          <p:cNvPr id="4" name="Text Placeholder 3">
            <a:extLst>
              <a:ext uri="{FF2B5EF4-FFF2-40B4-BE49-F238E27FC236}">
                <a16:creationId xmlns:a16="http://schemas.microsoft.com/office/drawing/2014/main" id="{7BFACC26-E030-4361-9331-25B5A2E791D2}"/>
              </a:ext>
            </a:extLst>
          </p:cNvPr>
          <p:cNvSpPr>
            <a:spLocks noGrp="1"/>
          </p:cNvSpPr>
          <p:nvPr>
            <p:ph type="body" idx="1"/>
          </p:nvPr>
        </p:nvSpPr>
        <p:spPr/>
        <p:txBody>
          <a:bodyPr>
            <a:normAutofit/>
          </a:bodyPr>
          <a:lstStyle/>
          <a:p>
            <a:r>
              <a:rPr lang="en-US" sz="1800" dirty="0"/>
              <a:t>Snipped Shot of Code</a:t>
            </a:r>
          </a:p>
        </p:txBody>
      </p:sp>
      <p:sp>
        <p:nvSpPr>
          <p:cNvPr id="12" name="Text Placeholder 11">
            <a:extLst>
              <a:ext uri="{FF2B5EF4-FFF2-40B4-BE49-F238E27FC236}">
                <a16:creationId xmlns:a16="http://schemas.microsoft.com/office/drawing/2014/main" id="{FCF59F01-9ECB-4116-8FAA-2D6E3456E913}"/>
              </a:ext>
            </a:extLst>
          </p:cNvPr>
          <p:cNvSpPr>
            <a:spLocks noGrp="1"/>
          </p:cNvSpPr>
          <p:nvPr>
            <p:ph type="body" sz="quarter" idx="3"/>
          </p:nvPr>
        </p:nvSpPr>
        <p:spPr/>
        <p:txBody>
          <a:bodyPr>
            <a:normAutofit/>
          </a:bodyPr>
          <a:lstStyle/>
          <a:p>
            <a:r>
              <a:rPr lang="en-US" sz="1800" dirty="0"/>
              <a:t>Snipped Shot of Code</a:t>
            </a:r>
          </a:p>
        </p:txBody>
      </p:sp>
      <p:pic>
        <p:nvPicPr>
          <p:cNvPr id="8" name="عنصر نائب للمحتوى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23674" y="2505075"/>
            <a:ext cx="2799439" cy="3684588"/>
          </a:xfrm>
        </p:spPr>
      </p:pic>
      <p:pic>
        <p:nvPicPr>
          <p:cNvPr id="9" name="عنصر نائب للمحتوى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75413" y="3471338"/>
            <a:ext cx="5183187" cy="1752062"/>
          </a:xfrm>
        </p:spPr>
      </p:pic>
    </p:spTree>
    <p:extLst>
      <p:ext uri="{BB962C8B-B14F-4D97-AF65-F5344CB8AC3E}">
        <p14:creationId xmlns:p14="http://schemas.microsoft.com/office/powerpoint/2010/main" val="59989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1000"/>
                                        <p:tgtEl>
                                          <p:spTgt spid="12">
                                            <p:txEl>
                                              <p:pRg st="0" end="0"/>
                                            </p:txEl>
                                          </p:spTgt>
                                        </p:tgtEl>
                                      </p:cBhvr>
                                    </p:animEffect>
                                    <p:anim calcmode="lin" valueType="num">
                                      <p:cBhvr>
                                        <p:cTn id="16"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2">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ctrTitle"/>
          </p:nvPr>
        </p:nvSpPr>
        <p:spPr>
          <a:xfrm>
            <a:off x="6360242" y="3429000"/>
            <a:ext cx="4945598" cy="1243584"/>
          </a:xfrm>
        </p:spPr>
        <p:txBody>
          <a:bodyPr anchor="ctr">
            <a:normAutofit/>
          </a:bodyPr>
          <a:lstStyle/>
          <a:p>
            <a:r>
              <a:rPr lang="en-US" sz="4200" dirty="0"/>
              <a:t>Experimental Results</a:t>
            </a:r>
          </a:p>
        </p:txBody>
      </p:sp>
      <p:sp>
        <p:nvSpPr>
          <p:cNvPr id="2" name="Slide Number Placeholder 1" hidden="1">
            <a:extLst>
              <a:ext uri="{FF2B5EF4-FFF2-40B4-BE49-F238E27FC236}">
                <a16:creationId xmlns:a16="http://schemas.microsoft.com/office/drawing/2014/main" id="{0B24BF10-2B55-43AB-9F77-F1A1410384A9}"/>
              </a:ext>
            </a:extLst>
          </p:cNvPr>
          <p:cNvSpPr>
            <a:spLocks noGrp="1"/>
          </p:cNvSpPr>
          <p:nvPr>
            <p:ph type="sldNum" sz="quarter" idx="4294967295"/>
          </p:nvPr>
        </p:nvSpPr>
        <p:spPr>
          <a:xfrm>
            <a:off x="11252200" y="6315075"/>
            <a:ext cx="406400" cy="365125"/>
          </a:xfrm>
        </p:spPr>
        <p:txBody>
          <a:bodyPr/>
          <a:lstStyle/>
          <a:p>
            <a:pPr>
              <a:spcAft>
                <a:spcPts val="600"/>
              </a:spcAft>
            </a:pPr>
            <a:fld id="{C263D6C4-4840-40CC-AC84-17E24B3B7BDE}" type="slidenum">
              <a:rPr lang="en-US" smtClean="0"/>
              <a:pPr>
                <a:spcAft>
                  <a:spcPts val="600"/>
                </a:spcAft>
              </a:pPr>
              <a:t>41</a:t>
            </a:fld>
            <a:endParaRPr lang="en-US"/>
          </a:p>
        </p:txBody>
      </p:sp>
    </p:spTree>
    <p:extLst>
      <p:ext uri="{BB962C8B-B14F-4D97-AF65-F5344CB8AC3E}">
        <p14:creationId xmlns:p14="http://schemas.microsoft.com/office/powerpoint/2010/main" val="3602401667"/>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F668-EF2E-4847-92ED-C681F7885E31}"/>
              </a:ext>
            </a:extLst>
          </p:cNvPr>
          <p:cNvSpPr>
            <a:spLocks noGrp="1"/>
          </p:cNvSpPr>
          <p:nvPr>
            <p:ph type="title"/>
          </p:nvPr>
        </p:nvSpPr>
        <p:spPr/>
        <p:txBody>
          <a:bodyPr/>
          <a:lstStyle/>
          <a:p>
            <a:r>
              <a:rPr lang="en-US" dirty="0">
                <a:solidFill>
                  <a:srgbClr val="4AC7D5"/>
                </a:solidFill>
              </a:rPr>
              <a:t>Object Detection Model Output</a:t>
            </a:r>
            <a:endParaRPr lang="en-US" dirty="0"/>
          </a:p>
        </p:txBody>
      </p:sp>
      <p:sp>
        <p:nvSpPr>
          <p:cNvPr id="3" name="Slide Number Placeholder 2">
            <a:extLst>
              <a:ext uri="{FF2B5EF4-FFF2-40B4-BE49-F238E27FC236}">
                <a16:creationId xmlns:a16="http://schemas.microsoft.com/office/drawing/2014/main" id="{0F1FCAC5-6DA4-4C4E-9195-072B8907F6BE}"/>
              </a:ext>
            </a:extLst>
          </p:cNvPr>
          <p:cNvSpPr>
            <a:spLocks noGrp="1"/>
          </p:cNvSpPr>
          <p:nvPr>
            <p:ph type="sldNum" sz="quarter" idx="12"/>
          </p:nvPr>
        </p:nvSpPr>
        <p:spPr/>
        <p:txBody>
          <a:bodyPr/>
          <a:lstStyle/>
          <a:p>
            <a:fld id="{C263D6C4-4840-40CC-AC84-17E24B3B7BDE}" type="slidenum">
              <a:rPr lang="en-US" noProof="0" smtClean="0"/>
              <a:pPr/>
              <a:t>42</a:t>
            </a:fld>
            <a:endParaRPr lang="en-US" noProof="0" dirty="0"/>
          </a:p>
        </p:txBody>
      </p:sp>
      <p:sp>
        <p:nvSpPr>
          <p:cNvPr id="4" name="Text Placeholder 3">
            <a:extLst>
              <a:ext uri="{FF2B5EF4-FFF2-40B4-BE49-F238E27FC236}">
                <a16:creationId xmlns:a16="http://schemas.microsoft.com/office/drawing/2014/main" id="{7BFACC26-E030-4361-9331-25B5A2E791D2}"/>
              </a:ext>
            </a:extLst>
          </p:cNvPr>
          <p:cNvSpPr>
            <a:spLocks noGrp="1"/>
          </p:cNvSpPr>
          <p:nvPr>
            <p:ph type="body" idx="1"/>
          </p:nvPr>
        </p:nvSpPr>
        <p:spPr/>
        <p:txBody>
          <a:bodyPr>
            <a:normAutofit/>
          </a:bodyPr>
          <a:lstStyle/>
          <a:p>
            <a:r>
              <a:rPr lang="en-US" sz="1800" dirty="0"/>
              <a:t>Tracker device </a:t>
            </a:r>
          </a:p>
        </p:txBody>
      </p:sp>
      <p:sp>
        <p:nvSpPr>
          <p:cNvPr id="12" name="Text Placeholder 11">
            <a:extLst>
              <a:ext uri="{FF2B5EF4-FFF2-40B4-BE49-F238E27FC236}">
                <a16:creationId xmlns:a16="http://schemas.microsoft.com/office/drawing/2014/main" id="{FCF59F01-9ECB-4116-8FAA-2D6E3456E913}"/>
              </a:ext>
            </a:extLst>
          </p:cNvPr>
          <p:cNvSpPr>
            <a:spLocks noGrp="1"/>
          </p:cNvSpPr>
          <p:nvPr>
            <p:ph type="body" sz="quarter" idx="3"/>
          </p:nvPr>
        </p:nvSpPr>
        <p:spPr/>
        <p:txBody>
          <a:bodyPr>
            <a:normAutofit/>
          </a:bodyPr>
          <a:lstStyle/>
          <a:p>
            <a:r>
              <a:rPr lang="en-US" sz="1800" dirty="0"/>
              <a:t>Tracker device </a:t>
            </a:r>
          </a:p>
        </p:txBody>
      </p:sp>
      <p:pic>
        <p:nvPicPr>
          <p:cNvPr id="11" name="Content Placeholder 10" descr="A white box with black straps&#10;&#10;Description automatically generated">
            <a:extLst>
              <a:ext uri="{FF2B5EF4-FFF2-40B4-BE49-F238E27FC236}">
                <a16:creationId xmlns:a16="http://schemas.microsoft.com/office/drawing/2014/main" id="{9DFB9F43-8E45-919F-EDAD-701446833416}"/>
              </a:ext>
            </a:extLst>
          </p:cNvPr>
          <p:cNvPicPr>
            <a:picLocks noGrp="1" noChangeAspect="1"/>
          </p:cNvPicPr>
          <p:nvPr>
            <p:ph sz="half" idx="2"/>
          </p:nvPr>
        </p:nvPicPr>
        <p:blipFill>
          <a:blip r:embed="rId2"/>
          <a:stretch>
            <a:fillRect/>
          </a:stretch>
        </p:blipFill>
        <p:spPr>
          <a:xfrm>
            <a:off x="785091" y="2265219"/>
            <a:ext cx="4906098" cy="32775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Content Placeholder 13" descr="A electronic device with wires&#10;&#10;Description automatically generated">
            <a:extLst>
              <a:ext uri="{FF2B5EF4-FFF2-40B4-BE49-F238E27FC236}">
                <a16:creationId xmlns:a16="http://schemas.microsoft.com/office/drawing/2014/main" id="{E84F7B1B-64CF-CC9E-4A6E-975F51499687}"/>
              </a:ext>
            </a:extLst>
          </p:cNvPr>
          <p:cNvPicPr>
            <a:picLocks noGrp="1" noChangeAspect="1"/>
          </p:cNvPicPr>
          <p:nvPr>
            <p:ph sz="quarter" idx="4"/>
          </p:nvPr>
        </p:nvPicPr>
        <p:blipFill>
          <a:blip r:embed="rId3"/>
          <a:stretch>
            <a:fillRect/>
          </a:stretch>
        </p:blipFill>
        <p:spPr>
          <a:xfrm>
            <a:off x="6754092" y="2265219"/>
            <a:ext cx="4738254" cy="34194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7628676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F668-EF2E-4847-92ED-C681F7885E31}"/>
              </a:ext>
            </a:extLst>
          </p:cNvPr>
          <p:cNvSpPr>
            <a:spLocks noGrp="1"/>
          </p:cNvSpPr>
          <p:nvPr>
            <p:ph type="title"/>
          </p:nvPr>
        </p:nvSpPr>
        <p:spPr/>
        <p:txBody>
          <a:bodyPr/>
          <a:lstStyle/>
          <a:p>
            <a:r>
              <a:rPr lang="en-US" dirty="0">
                <a:solidFill>
                  <a:srgbClr val="4AC7D5"/>
                </a:solidFill>
              </a:rPr>
              <a:t>Object Detection Model Output</a:t>
            </a:r>
            <a:endParaRPr lang="en-US" dirty="0"/>
          </a:p>
        </p:txBody>
      </p:sp>
      <p:sp>
        <p:nvSpPr>
          <p:cNvPr id="3" name="Slide Number Placeholder 2">
            <a:extLst>
              <a:ext uri="{FF2B5EF4-FFF2-40B4-BE49-F238E27FC236}">
                <a16:creationId xmlns:a16="http://schemas.microsoft.com/office/drawing/2014/main" id="{0F1FCAC5-6DA4-4C4E-9195-072B8907F6BE}"/>
              </a:ext>
            </a:extLst>
          </p:cNvPr>
          <p:cNvSpPr>
            <a:spLocks noGrp="1"/>
          </p:cNvSpPr>
          <p:nvPr>
            <p:ph type="sldNum" sz="quarter" idx="12"/>
          </p:nvPr>
        </p:nvSpPr>
        <p:spPr/>
        <p:txBody>
          <a:bodyPr/>
          <a:lstStyle/>
          <a:p>
            <a:fld id="{C263D6C4-4840-40CC-AC84-17E24B3B7BDE}" type="slidenum">
              <a:rPr lang="en-US" noProof="0" smtClean="0"/>
              <a:pPr/>
              <a:t>43</a:t>
            </a:fld>
            <a:endParaRPr lang="en-US" noProof="0" dirty="0"/>
          </a:p>
        </p:txBody>
      </p:sp>
      <p:pic>
        <p:nvPicPr>
          <p:cNvPr id="11" name="Content Placeholder 10" descr="A child standing in front of a globe&#10;&#10;Description automatically generated">
            <a:extLst>
              <a:ext uri="{FF2B5EF4-FFF2-40B4-BE49-F238E27FC236}">
                <a16:creationId xmlns:a16="http://schemas.microsoft.com/office/drawing/2014/main" id="{F6A4F122-BA68-8626-13EF-1923AF588E99}"/>
              </a:ext>
            </a:extLst>
          </p:cNvPr>
          <p:cNvPicPr>
            <a:picLocks noGrp="1" noChangeAspect="1"/>
          </p:cNvPicPr>
          <p:nvPr>
            <p:ph sz="half" idx="2"/>
          </p:nvPr>
        </p:nvPicPr>
        <p:blipFill>
          <a:blip r:embed="rId2"/>
          <a:stretch>
            <a:fillRect/>
          </a:stretch>
        </p:blipFill>
        <p:spPr>
          <a:xfrm>
            <a:off x="904008" y="1932709"/>
            <a:ext cx="4862946" cy="3510035"/>
          </a:xfrm>
          <a:prstGeom prst="ellipse">
            <a:avLst/>
          </a:prstGeom>
          <a:ln>
            <a:noFill/>
          </a:ln>
          <a:effectLst>
            <a:softEdge rad="112500"/>
          </a:effectLst>
        </p:spPr>
      </p:pic>
      <p:pic>
        <p:nvPicPr>
          <p:cNvPr id="13" name="Content Placeholder 12" descr="A person's legs with a pair of white shoes&#10;&#10;Description automatically generated">
            <a:extLst>
              <a:ext uri="{FF2B5EF4-FFF2-40B4-BE49-F238E27FC236}">
                <a16:creationId xmlns:a16="http://schemas.microsoft.com/office/drawing/2014/main" id="{E104332F-97D0-A492-704A-E96F074833FE}"/>
              </a:ext>
            </a:extLst>
          </p:cNvPr>
          <p:cNvPicPr>
            <a:picLocks noGrp="1" noChangeAspect="1"/>
          </p:cNvPicPr>
          <p:nvPr>
            <p:ph sz="quarter" idx="4"/>
          </p:nvPr>
        </p:nvPicPr>
        <p:blipFill>
          <a:blip r:embed="rId3"/>
          <a:stretch>
            <a:fillRect/>
          </a:stretch>
        </p:blipFill>
        <p:spPr>
          <a:xfrm>
            <a:off x="6702136" y="1789471"/>
            <a:ext cx="4956464" cy="3653273"/>
          </a:xfrm>
          <a:prstGeom prst="ellipse">
            <a:avLst/>
          </a:prstGeom>
          <a:ln>
            <a:noFill/>
          </a:ln>
          <a:effectLst>
            <a:softEdge rad="112500"/>
          </a:effectLst>
        </p:spPr>
      </p:pic>
    </p:spTree>
    <p:extLst>
      <p:ext uri="{BB962C8B-B14F-4D97-AF65-F5344CB8AC3E}">
        <p14:creationId xmlns:p14="http://schemas.microsoft.com/office/powerpoint/2010/main" val="13419408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8D0F-5472-B39D-6415-EC246F41DDDD}"/>
              </a:ext>
            </a:extLst>
          </p:cNvPr>
          <p:cNvSpPr>
            <a:spLocks noGrp="1"/>
          </p:cNvSpPr>
          <p:nvPr>
            <p:ph type="title"/>
          </p:nvPr>
        </p:nvSpPr>
        <p:spPr/>
        <p:txBody>
          <a:bodyPr/>
          <a:lstStyle/>
          <a:p>
            <a:r>
              <a:rPr lang="en-US" dirty="0">
                <a:solidFill>
                  <a:schemeClr val="accent4">
                    <a:lumMod val="60000"/>
                    <a:lumOff val="40000"/>
                  </a:schemeClr>
                </a:solidFill>
              </a:rPr>
              <a:t>Mobile Application </a:t>
            </a:r>
          </a:p>
        </p:txBody>
      </p:sp>
      <p:sp>
        <p:nvSpPr>
          <p:cNvPr id="3" name="Slide Number Placeholder 2">
            <a:extLst>
              <a:ext uri="{FF2B5EF4-FFF2-40B4-BE49-F238E27FC236}">
                <a16:creationId xmlns:a16="http://schemas.microsoft.com/office/drawing/2014/main" id="{B9F73F44-C44A-C29B-B3BE-6D8388764E67}"/>
              </a:ext>
            </a:extLst>
          </p:cNvPr>
          <p:cNvSpPr>
            <a:spLocks noGrp="1"/>
          </p:cNvSpPr>
          <p:nvPr>
            <p:ph type="sldNum" sz="quarter" idx="12"/>
          </p:nvPr>
        </p:nvSpPr>
        <p:spPr/>
        <p:txBody>
          <a:bodyPr/>
          <a:lstStyle/>
          <a:p>
            <a:fld id="{C263D6C4-4840-40CC-AC84-17E24B3B7BDE}" type="slidenum">
              <a:rPr lang="en-US" noProof="0" smtClean="0"/>
              <a:pPr/>
              <a:t>44</a:t>
            </a:fld>
            <a:endParaRPr lang="en-US" noProof="0" dirty="0"/>
          </a:p>
        </p:txBody>
      </p:sp>
      <p:pic>
        <p:nvPicPr>
          <p:cNvPr id="6" name="Picture 5" descr="A screen shot of a phone&#10;&#10;Description automatically generated">
            <a:extLst>
              <a:ext uri="{FF2B5EF4-FFF2-40B4-BE49-F238E27FC236}">
                <a16:creationId xmlns:a16="http://schemas.microsoft.com/office/drawing/2014/main" id="{D46EF444-3CC1-EF17-245D-9359D4B41DCD}"/>
              </a:ext>
            </a:extLst>
          </p:cNvPr>
          <p:cNvPicPr>
            <a:picLocks noChangeAspect="1"/>
          </p:cNvPicPr>
          <p:nvPr/>
        </p:nvPicPr>
        <p:blipFill>
          <a:blip r:embed="rId2"/>
          <a:stretch>
            <a:fillRect/>
          </a:stretch>
        </p:blipFill>
        <p:spPr>
          <a:xfrm>
            <a:off x="488373" y="1340427"/>
            <a:ext cx="3070746" cy="43953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A screenshot of a cell phone&#10;&#10;Description automatically generated">
            <a:extLst>
              <a:ext uri="{FF2B5EF4-FFF2-40B4-BE49-F238E27FC236}">
                <a16:creationId xmlns:a16="http://schemas.microsoft.com/office/drawing/2014/main" id="{819D524E-F1AF-F4D0-4B48-704B31E43725}"/>
              </a:ext>
            </a:extLst>
          </p:cNvPr>
          <p:cNvPicPr>
            <a:picLocks noChangeAspect="1"/>
          </p:cNvPicPr>
          <p:nvPr/>
        </p:nvPicPr>
        <p:blipFill>
          <a:blip r:embed="rId3"/>
          <a:stretch>
            <a:fillRect/>
          </a:stretch>
        </p:blipFill>
        <p:spPr>
          <a:xfrm>
            <a:off x="4280072" y="1340427"/>
            <a:ext cx="3070746" cy="43953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A person standing on a window looking at a map&#10;&#10;Description automatically generated">
            <a:extLst>
              <a:ext uri="{FF2B5EF4-FFF2-40B4-BE49-F238E27FC236}">
                <a16:creationId xmlns:a16="http://schemas.microsoft.com/office/drawing/2014/main" id="{8DA1ED5A-A410-A224-000C-DE352D58E133}"/>
              </a:ext>
            </a:extLst>
          </p:cNvPr>
          <p:cNvPicPr>
            <a:picLocks noChangeAspect="1"/>
          </p:cNvPicPr>
          <p:nvPr/>
        </p:nvPicPr>
        <p:blipFill>
          <a:blip r:embed="rId4"/>
          <a:stretch>
            <a:fillRect/>
          </a:stretch>
        </p:blipFill>
        <p:spPr>
          <a:xfrm>
            <a:off x="8384654" y="1340427"/>
            <a:ext cx="3070746" cy="43953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le 10">
            <a:extLst>
              <a:ext uri="{FF2B5EF4-FFF2-40B4-BE49-F238E27FC236}">
                <a16:creationId xmlns:a16="http://schemas.microsoft.com/office/drawing/2014/main" id="{3C50E391-3264-F369-266B-C2926A1AB652}"/>
              </a:ext>
            </a:extLst>
          </p:cNvPr>
          <p:cNvSpPr/>
          <p:nvPr/>
        </p:nvSpPr>
        <p:spPr>
          <a:xfrm>
            <a:off x="665017" y="6016336"/>
            <a:ext cx="10258621" cy="51954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Step 1 : Definition of application </a:t>
            </a:r>
          </a:p>
        </p:txBody>
      </p:sp>
    </p:spTree>
    <p:extLst>
      <p:ext uri="{BB962C8B-B14F-4D97-AF65-F5344CB8AC3E}">
        <p14:creationId xmlns:p14="http://schemas.microsoft.com/office/powerpoint/2010/main" val="3127258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C36F-F5FA-B78B-5760-85D85F31DE5D}"/>
              </a:ext>
            </a:extLst>
          </p:cNvPr>
          <p:cNvSpPr>
            <a:spLocks noGrp="1"/>
          </p:cNvSpPr>
          <p:nvPr>
            <p:ph type="title"/>
          </p:nvPr>
        </p:nvSpPr>
        <p:spPr/>
        <p:txBody>
          <a:bodyPr/>
          <a:lstStyle/>
          <a:p>
            <a:r>
              <a:rPr lang="en-US" dirty="0">
                <a:solidFill>
                  <a:schemeClr val="accent4">
                    <a:lumMod val="60000"/>
                    <a:lumOff val="40000"/>
                  </a:schemeClr>
                </a:solidFill>
              </a:rPr>
              <a:t>Mobile Application </a:t>
            </a:r>
          </a:p>
        </p:txBody>
      </p:sp>
      <p:sp>
        <p:nvSpPr>
          <p:cNvPr id="3" name="Slide Number Placeholder 2">
            <a:extLst>
              <a:ext uri="{FF2B5EF4-FFF2-40B4-BE49-F238E27FC236}">
                <a16:creationId xmlns:a16="http://schemas.microsoft.com/office/drawing/2014/main" id="{F1809C7F-E49E-053C-1423-111394406D41}"/>
              </a:ext>
            </a:extLst>
          </p:cNvPr>
          <p:cNvSpPr>
            <a:spLocks noGrp="1"/>
          </p:cNvSpPr>
          <p:nvPr>
            <p:ph type="sldNum" sz="quarter" idx="12"/>
          </p:nvPr>
        </p:nvSpPr>
        <p:spPr/>
        <p:txBody>
          <a:bodyPr/>
          <a:lstStyle/>
          <a:p>
            <a:fld id="{C263D6C4-4840-40CC-AC84-17E24B3B7BDE}" type="slidenum">
              <a:rPr lang="en-US" noProof="0" smtClean="0"/>
              <a:pPr/>
              <a:t>45</a:t>
            </a:fld>
            <a:endParaRPr lang="en-US" noProof="0" dirty="0"/>
          </a:p>
        </p:txBody>
      </p:sp>
      <p:pic>
        <p:nvPicPr>
          <p:cNvPr id="5" name="Picture 4" descr="A screenshot of a login screen&#10;&#10;Description automatically generated">
            <a:extLst>
              <a:ext uri="{FF2B5EF4-FFF2-40B4-BE49-F238E27FC236}">
                <a16:creationId xmlns:a16="http://schemas.microsoft.com/office/drawing/2014/main" id="{05BED0E3-CC52-FE3F-1719-2F55F2EE5154}"/>
              </a:ext>
            </a:extLst>
          </p:cNvPr>
          <p:cNvPicPr>
            <a:picLocks noChangeAspect="1"/>
          </p:cNvPicPr>
          <p:nvPr/>
        </p:nvPicPr>
        <p:blipFill>
          <a:blip r:embed="rId2"/>
          <a:stretch>
            <a:fillRect/>
          </a:stretch>
        </p:blipFill>
        <p:spPr>
          <a:xfrm>
            <a:off x="2980804" y="1381991"/>
            <a:ext cx="3070746" cy="40940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screenshot of a login form&#10;&#10;Description automatically generated">
            <a:extLst>
              <a:ext uri="{FF2B5EF4-FFF2-40B4-BE49-F238E27FC236}">
                <a16:creationId xmlns:a16="http://schemas.microsoft.com/office/drawing/2014/main" id="{9F76C6EC-81DE-06D6-C5AC-740CB399CD31}"/>
              </a:ext>
            </a:extLst>
          </p:cNvPr>
          <p:cNvPicPr>
            <a:picLocks noChangeAspect="1"/>
          </p:cNvPicPr>
          <p:nvPr/>
        </p:nvPicPr>
        <p:blipFill>
          <a:blip r:embed="rId3"/>
          <a:stretch>
            <a:fillRect/>
          </a:stretch>
        </p:blipFill>
        <p:spPr>
          <a:xfrm>
            <a:off x="6919722" y="1381991"/>
            <a:ext cx="3070746" cy="4094018"/>
          </a:xfrm>
          <a:prstGeom prst="rect">
            <a:avLst/>
          </a:prstGeom>
        </p:spPr>
      </p:pic>
      <p:sp>
        <p:nvSpPr>
          <p:cNvPr id="10" name="Rectangle 9">
            <a:extLst>
              <a:ext uri="{FF2B5EF4-FFF2-40B4-BE49-F238E27FC236}">
                <a16:creationId xmlns:a16="http://schemas.microsoft.com/office/drawing/2014/main" id="{024ECBE6-0180-9B55-1511-2B540E2467E1}"/>
              </a:ext>
            </a:extLst>
          </p:cNvPr>
          <p:cNvSpPr/>
          <p:nvPr/>
        </p:nvSpPr>
        <p:spPr>
          <a:xfrm>
            <a:off x="223237" y="1524000"/>
            <a:ext cx="2240942" cy="10306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Step 2 : 2 options appear  </a:t>
            </a:r>
          </a:p>
        </p:txBody>
      </p:sp>
      <p:sp>
        <p:nvSpPr>
          <p:cNvPr id="11" name="Rectangle 10">
            <a:extLst>
              <a:ext uri="{FF2B5EF4-FFF2-40B4-BE49-F238E27FC236}">
                <a16:creationId xmlns:a16="http://schemas.microsoft.com/office/drawing/2014/main" id="{31ABD49C-9648-7D89-3066-D0BEA3AB3F09}"/>
              </a:ext>
            </a:extLst>
          </p:cNvPr>
          <p:cNvSpPr/>
          <p:nvPr/>
        </p:nvSpPr>
        <p:spPr>
          <a:xfrm>
            <a:off x="3146323" y="5702710"/>
            <a:ext cx="2792361" cy="4522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1: Page to login in </a:t>
            </a:r>
          </a:p>
        </p:txBody>
      </p:sp>
      <p:sp>
        <p:nvSpPr>
          <p:cNvPr id="12" name="Rectangle 11">
            <a:extLst>
              <a:ext uri="{FF2B5EF4-FFF2-40B4-BE49-F238E27FC236}">
                <a16:creationId xmlns:a16="http://schemas.microsoft.com/office/drawing/2014/main" id="{BDAB412E-4A0E-6DEB-770F-886D0F263095}"/>
              </a:ext>
            </a:extLst>
          </p:cNvPr>
          <p:cNvSpPr/>
          <p:nvPr/>
        </p:nvSpPr>
        <p:spPr>
          <a:xfrm>
            <a:off x="7073216" y="5702710"/>
            <a:ext cx="2763758" cy="4522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 : page to sign in </a:t>
            </a:r>
          </a:p>
        </p:txBody>
      </p:sp>
    </p:spTree>
    <p:extLst>
      <p:ext uri="{BB962C8B-B14F-4D97-AF65-F5344CB8AC3E}">
        <p14:creationId xmlns:p14="http://schemas.microsoft.com/office/powerpoint/2010/main" val="39726759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C7B4-4AF3-7EE8-D659-6386F1579292}"/>
              </a:ext>
            </a:extLst>
          </p:cNvPr>
          <p:cNvSpPr>
            <a:spLocks noGrp="1"/>
          </p:cNvSpPr>
          <p:nvPr>
            <p:ph type="title"/>
          </p:nvPr>
        </p:nvSpPr>
        <p:spPr/>
        <p:txBody>
          <a:bodyPr/>
          <a:lstStyle/>
          <a:p>
            <a:r>
              <a:rPr lang="en-US" dirty="0">
                <a:solidFill>
                  <a:schemeClr val="accent4">
                    <a:lumMod val="60000"/>
                    <a:lumOff val="40000"/>
                  </a:schemeClr>
                </a:solidFill>
              </a:rPr>
              <a:t>Mobile Application </a:t>
            </a:r>
          </a:p>
        </p:txBody>
      </p:sp>
      <p:sp>
        <p:nvSpPr>
          <p:cNvPr id="3" name="Slide Number Placeholder 2">
            <a:extLst>
              <a:ext uri="{FF2B5EF4-FFF2-40B4-BE49-F238E27FC236}">
                <a16:creationId xmlns:a16="http://schemas.microsoft.com/office/drawing/2014/main" id="{B8A1522D-4B77-FBE5-7532-D722FC5B61F8}"/>
              </a:ext>
            </a:extLst>
          </p:cNvPr>
          <p:cNvSpPr>
            <a:spLocks noGrp="1"/>
          </p:cNvSpPr>
          <p:nvPr>
            <p:ph type="sldNum" sz="quarter" idx="12"/>
          </p:nvPr>
        </p:nvSpPr>
        <p:spPr/>
        <p:txBody>
          <a:bodyPr/>
          <a:lstStyle/>
          <a:p>
            <a:fld id="{C263D6C4-4840-40CC-AC84-17E24B3B7BDE}" type="slidenum">
              <a:rPr lang="en-US" noProof="0" smtClean="0"/>
              <a:pPr/>
              <a:t>46</a:t>
            </a:fld>
            <a:endParaRPr lang="en-US" noProof="0" dirty="0"/>
          </a:p>
        </p:txBody>
      </p:sp>
      <p:pic>
        <p:nvPicPr>
          <p:cNvPr id="5" name="Picture 4" descr="A screenshot of a cellphone&#10;&#10;Description automatically generated">
            <a:extLst>
              <a:ext uri="{FF2B5EF4-FFF2-40B4-BE49-F238E27FC236}">
                <a16:creationId xmlns:a16="http://schemas.microsoft.com/office/drawing/2014/main" id="{32C5ABB5-411E-861D-8716-7CABB1B18A73}"/>
              </a:ext>
            </a:extLst>
          </p:cNvPr>
          <p:cNvPicPr>
            <a:picLocks noChangeAspect="1"/>
          </p:cNvPicPr>
          <p:nvPr/>
        </p:nvPicPr>
        <p:blipFill>
          <a:blip r:embed="rId2"/>
          <a:stretch>
            <a:fillRect/>
          </a:stretch>
        </p:blipFill>
        <p:spPr>
          <a:xfrm>
            <a:off x="2615269" y="1409700"/>
            <a:ext cx="3070746" cy="41979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screenshot of a phone&#10;&#10;Description automatically generated">
            <a:extLst>
              <a:ext uri="{FF2B5EF4-FFF2-40B4-BE49-F238E27FC236}">
                <a16:creationId xmlns:a16="http://schemas.microsoft.com/office/drawing/2014/main" id="{BA9A762F-DDB8-36E0-4B6B-775F3C93D5E1}"/>
              </a:ext>
            </a:extLst>
          </p:cNvPr>
          <p:cNvPicPr>
            <a:picLocks noChangeAspect="1"/>
          </p:cNvPicPr>
          <p:nvPr/>
        </p:nvPicPr>
        <p:blipFill>
          <a:blip r:embed="rId3"/>
          <a:stretch>
            <a:fillRect/>
          </a:stretch>
        </p:blipFill>
        <p:spPr>
          <a:xfrm>
            <a:off x="8488516" y="1409700"/>
            <a:ext cx="3070746" cy="38389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id="{21C718BE-C7ED-B7A0-58B3-50E192ABBB02}"/>
              </a:ext>
            </a:extLst>
          </p:cNvPr>
          <p:cNvSpPr/>
          <p:nvPr/>
        </p:nvSpPr>
        <p:spPr>
          <a:xfrm>
            <a:off x="444500" y="1409700"/>
            <a:ext cx="1915242" cy="7481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Step 3 : </a:t>
            </a:r>
          </a:p>
        </p:txBody>
      </p:sp>
      <p:sp>
        <p:nvSpPr>
          <p:cNvPr id="9" name="Rectangle 8">
            <a:extLst>
              <a:ext uri="{FF2B5EF4-FFF2-40B4-BE49-F238E27FC236}">
                <a16:creationId xmlns:a16="http://schemas.microsoft.com/office/drawing/2014/main" id="{E493746E-EBBF-E17C-26E2-5FC9B3C4FB5C}"/>
              </a:ext>
            </a:extLst>
          </p:cNvPr>
          <p:cNvSpPr/>
          <p:nvPr/>
        </p:nvSpPr>
        <p:spPr>
          <a:xfrm>
            <a:off x="6194322" y="1409700"/>
            <a:ext cx="2045110" cy="67317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Step 4 :</a:t>
            </a:r>
          </a:p>
        </p:txBody>
      </p:sp>
      <p:sp>
        <p:nvSpPr>
          <p:cNvPr id="10" name="Rectangle 9">
            <a:extLst>
              <a:ext uri="{FF2B5EF4-FFF2-40B4-BE49-F238E27FC236}">
                <a16:creationId xmlns:a16="http://schemas.microsoft.com/office/drawing/2014/main" id="{E83160E9-9523-27A7-2087-04183F156FBF}"/>
              </a:ext>
            </a:extLst>
          </p:cNvPr>
          <p:cNvSpPr/>
          <p:nvPr/>
        </p:nvSpPr>
        <p:spPr>
          <a:xfrm>
            <a:off x="2615269" y="5707814"/>
            <a:ext cx="3070746" cy="52583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A page containing the person</a:t>
            </a:r>
            <a:r>
              <a:rPr lang="en-US" sz="1400" b="1" i="0" dirty="0">
                <a:solidFill>
                  <a:srgbClr val="000000"/>
                </a:solidFill>
                <a:effectLst/>
                <a:highlight>
                  <a:srgbClr val="FFFFFF"/>
                </a:highlight>
                <a:latin typeface="Open Sans" panose="020F0502020204030204" pitchFamily="34" charset="0"/>
              </a:rPr>
              <a:t>’</a:t>
            </a:r>
            <a:r>
              <a:rPr lang="en-US" sz="1400" i="0" dirty="0">
                <a:solidFill>
                  <a:srgbClr val="000000"/>
                </a:solidFill>
                <a:effectLst/>
                <a:highlight>
                  <a:srgbClr val="FFFFFF"/>
                </a:highlight>
              </a:rPr>
              <a:t>s data</a:t>
            </a:r>
          </a:p>
          <a:p>
            <a:pPr algn="ctr"/>
            <a:endParaRPr lang="en-US" dirty="0"/>
          </a:p>
        </p:txBody>
      </p:sp>
      <p:sp>
        <p:nvSpPr>
          <p:cNvPr id="11" name="Rectangle 10">
            <a:extLst>
              <a:ext uri="{FF2B5EF4-FFF2-40B4-BE49-F238E27FC236}">
                <a16:creationId xmlns:a16="http://schemas.microsoft.com/office/drawing/2014/main" id="{E5F1D3B9-4660-013E-2C77-5378E7211C18}"/>
              </a:ext>
            </a:extLst>
          </p:cNvPr>
          <p:cNvSpPr/>
          <p:nvPr/>
        </p:nvSpPr>
        <p:spPr>
          <a:xfrm>
            <a:off x="8488516" y="5330109"/>
            <a:ext cx="2966884" cy="90354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A page to choose connection methods if via Bluetooth or kid</a:t>
            </a:r>
            <a:r>
              <a:rPr lang="en-US" sz="1400" b="1" i="0" dirty="0">
                <a:solidFill>
                  <a:srgbClr val="000000"/>
                </a:solidFill>
                <a:effectLst/>
                <a:highlight>
                  <a:srgbClr val="FFFFFF"/>
                </a:highlight>
                <a:latin typeface="Open Sans" panose="020B0606030504020204" pitchFamily="34" charset="0"/>
              </a:rPr>
              <a:t>’</a:t>
            </a:r>
            <a:r>
              <a:rPr lang="en-US" sz="1400" i="0" dirty="0">
                <a:solidFill>
                  <a:srgbClr val="000000"/>
                </a:solidFill>
                <a:effectLst/>
                <a:highlight>
                  <a:srgbClr val="FFFFFF"/>
                </a:highlight>
                <a:latin typeface="Open Sans" panose="020B0606030504020204" pitchFamily="34" charset="0"/>
              </a:rPr>
              <a:t>s phone</a:t>
            </a:r>
          </a:p>
          <a:p>
            <a:pPr algn="ctr"/>
            <a:endParaRPr lang="en-US" dirty="0"/>
          </a:p>
        </p:txBody>
      </p:sp>
    </p:spTree>
    <p:extLst>
      <p:ext uri="{BB962C8B-B14F-4D97-AF65-F5344CB8AC3E}">
        <p14:creationId xmlns:p14="http://schemas.microsoft.com/office/powerpoint/2010/main" val="653997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93E5-923C-2760-EDF9-7CE8C24EA0C8}"/>
              </a:ext>
            </a:extLst>
          </p:cNvPr>
          <p:cNvSpPr>
            <a:spLocks noGrp="1"/>
          </p:cNvSpPr>
          <p:nvPr>
            <p:ph type="title"/>
          </p:nvPr>
        </p:nvSpPr>
        <p:spPr/>
        <p:txBody>
          <a:bodyPr/>
          <a:lstStyle/>
          <a:p>
            <a:r>
              <a:rPr lang="en-US" dirty="0">
                <a:solidFill>
                  <a:schemeClr val="accent4">
                    <a:lumMod val="60000"/>
                    <a:lumOff val="40000"/>
                  </a:schemeClr>
                </a:solidFill>
              </a:rPr>
              <a:t>Mobile Application </a:t>
            </a:r>
          </a:p>
        </p:txBody>
      </p:sp>
      <p:sp>
        <p:nvSpPr>
          <p:cNvPr id="3" name="Slide Number Placeholder 2">
            <a:extLst>
              <a:ext uri="{FF2B5EF4-FFF2-40B4-BE49-F238E27FC236}">
                <a16:creationId xmlns:a16="http://schemas.microsoft.com/office/drawing/2014/main" id="{691D8B52-F0D9-5133-4DBC-0E6BA07BD650}"/>
              </a:ext>
            </a:extLst>
          </p:cNvPr>
          <p:cNvSpPr>
            <a:spLocks noGrp="1"/>
          </p:cNvSpPr>
          <p:nvPr>
            <p:ph type="sldNum" sz="quarter" idx="12"/>
          </p:nvPr>
        </p:nvSpPr>
        <p:spPr/>
        <p:txBody>
          <a:bodyPr/>
          <a:lstStyle/>
          <a:p>
            <a:fld id="{C263D6C4-4840-40CC-AC84-17E24B3B7BDE}" type="slidenum">
              <a:rPr lang="en-US" noProof="0" smtClean="0"/>
              <a:pPr/>
              <a:t>47</a:t>
            </a:fld>
            <a:endParaRPr lang="en-US" noProof="0" dirty="0"/>
          </a:p>
        </p:txBody>
      </p:sp>
      <p:pic>
        <p:nvPicPr>
          <p:cNvPr id="5" name="Picture 4" descr="A map with a red pin on it&#10;&#10;Description automatically generated">
            <a:extLst>
              <a:ext uri="{FF2B5EF4-FFF2-40B4-BE49-F238E27FC236}">
                <a16:creationId xmlns:a16="http://schemas.microsoft.com/office/drawing/2014/main" id="{A7B1B64D-8411-91B4-E293-58B1541D4CCB}"/>
              </a:ext>
            </a:extLst>
          </p:cNvPr>
          <p:cNvPicPr>
            <a:picLocks noChangeAspect="1"/>
          </p:cNvPicPr>
          <p:nvPr/>
        </p:nvPicPr>
        <p:blipFill>
          <a:blip r:embed="rId2"/>
          <a:stretch>
            <a:fillRect/>
          </a:stretch>
        </p:blipFill>
        <p:spPr>
          <a:xfrm>
            <a:off x="5554693" y="1387587"/>
            <a:ext cx="3070746" cy="48469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a:extLst>
              <a:ext uri="{FF2B5EF4-FFF2-40B4-BE49-F238E27FC236}">
                <a16:creationId xmlns:a16="http://schemas.microsoft.com/office/drawing/2014/main" id="{CE784B80-C29E-A6A1-8A8B-D30AAF37CD83}"/>
              </a:ext>
            </a:extLst>
          </p:cNvPr>
          <p:cNvSpPr/>
          <p:nvPr/>
        </p:nvSpPr>
        <p:spPr>
          <a:xfrm>
            <a:off x="529936" y="1652155"/>
            <a:ext cx="4572000" cy="85205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Step 5 : A page appears for the location of the person you are following </a:t>
            </a:r>
          </a:p>
        </p:txBody>
      </p:sp>
    </p:spTree>
    <p:extLst>
      <p:ext uri="{BB962C8B-B14F-4D97-AF65-F5344CB8AC3E}">
        <p14:creationId xmlns:p14="http://schemas.microsoft.com/office/powerpoint/2010/main" val="2574920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F668-EF2E-4847-92ED-C681F7885E31}"/>
              </a:ext>
            </a:extLst>
          </p:cNvPr>
          <p:cNvSpPr>
            <a:spLocks noGrp="1"/>
          </p:cNvSpPr>
          <p:nvPr>
            <p:ph type="title"/>
          </p:nvPr>
        </p:nvSpPr>
        <p:spPr/>
        <p:txBody>
          <a:bodyPr/>
          <a:lstStyle/>
          <a:p>
            <a:r>
              <a:rPr lang="en-US" dirty="0">
                <a:solidFill>
                  <a:srgbClr val="4AC7D5"/>
                </a:solidFill>
              </a:rPr>
              <a:t>Mobile Application </a:t>
            </a:r>
            <a:endParaRPr lang="en-US" dirty="0"/>
          </a:p>
        </p:txBody>
      </p:sp>
      <p:sp>
        <p:nvSpPr>
          <p:cNvPr id="3" name="Slide Number Placeholder 2">
            <a:extLst>
              <a:ext uri="{FF2B5EF4-FFF2-40B4-BE49-F238E27FC236}">
                <a16:creationId xmlns:a16="http://schemas.microsoft.com/office/drawing/2014/main" id="{0F1FCAC5-6DA4-4C4E-9195-072B8907F6BE}"/>
              </a:ext>
            </a:extLst>
          </p:cNvPr>
          <p:cNvSpPr>
            <a:spLocks noGrp="1"/>
          </p:cNvSpPr>
          <p:nvPr>
            <p:ph type="sldNum" sz="quarter" idx="12"/>
          </p:nvPr>
        </p:nvSpPr>
        <p:spPr/>
        <p:txBody>
          <a:bodyPr/>
          <a:lstStyle/>
          <a:p>
            <a:fld id="{C263D6C4-4840-40CC-AC84-17E24B3B7BDE}" type="slidenum">
              <a:rPr lang="en-US" noProof="0" smtClean="0"/>
              <a:pPr/>
              <a:t>48</a:t>
            </a:fld>
            <a:endParaRPr lang="en-US" noProof="0" dirty="0"/>
          </a:p>
        </p:txBody>
      </p:sp>
      <p:pic>
        <p:nvPicPr>
          <p:cNvPr id="15" name="Picture 14" descr="A screenshot of a phone&#10;&#10;Description automatically generated">
            <a:extLst>
              <a:ext uri="{FF2B5EF4-FFF2-40B4-BE49-F238E27FC236}">
                <a16:creationId xmlns:a16="http://schemas.microsoft.com/office/drawing/2014/main" id="{D4EBFD24-0122-0099-812A-245FDCFC2B96}"/>
              </a:ext>
            </a:extLst>
          </p:cNvPr>
          <p:cNvPicPr>
            <a:picLocks noChangeAspect="1"/>
          </p:cNvPicPr>
          <p:nvPr/>
        </p:nvPicPr>
        <p:blipFill>
          <a:blip r:embed="rId2"/>
          <a:stretch>
            <a:fillRect/>
          </a:stretch>
        </p:blipFill>
        <p:spPr>
          <a:xfrm>
            <a:off x="378979" y="1930978"/>
            <a:ext cx="3171825" cy="22479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7" name="Picture 16" descr="A screenshot of a chat&#10;&#10;Description automatically generated">
            <a:extLst>
              <a:ext uri="{FF2B5EF4-FFF2-40B4-BE49-F238E27FC236}">
                <a16:creationId xmlns:a16="http://schemas.microsoft.com/office/drawing/2014/main" id="{E126B501-EEAA-A331-9682-356F0FD50595}"/>
              </a:ext>
            </a:extLst>
          </p:cNvPr>
          <p:cNvPicPr>
            <a:picLocks noChangeAspect="1"/>
          </p:cNvPicPr>
          <p:nvPr/>
        </p:nvPicPr>
        <p:blipFill>
          <a:blip r:embed="rId3"/>
          <a:stretch>
            <a:fillRect/>
          </a:stretch>
        </p:blipFill>
        <p:spPr>
          <a:xfrm>
            <a:off x="4362449" y="1944377"/>
            <a:ext cx="3248025" cy="20193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9" name="Picture 18">
            <a:extLst>
              <a:ext uri="{FF2B5EF4-FFF2-40B4-BE49-F238E27FC236}">
                <a16:creationId xmlns:a16="http://schemas.microsoft.com/office/drawing/2014/main" id="{F3C5EAE2-C7E3-F9B5-1267-487980DAC037}"/>
              </a:ext>
            </a:extLst>
          </p:cNvPr>
          <p:cNvPicPr>
            <a:picLocks noChangeAspect="1"/>
          </p:cNvPicPr>
          <p:nvPr/>
        </p:nvPicPr>
        <p:blipFill>
          <a:blip r:embed="rId4"/>
          <a:stretch>
            <a:fillRect/>
          </a:stretch>
        </p:blipFill>
        <p:spPr>
          <a:xfrm>
            <a:off x="8507846" y="1815584"/>
            <a:ext cx="3305175" cy="2209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0" name="TextBox 19">
            <a:extLst>
              <a:ext uri="{FF2B5EF4-FFF2-40B4-BE49-F238E27FC236}">
                <a16:creationId xmlns:a16="http://schemas.microsoft.com/office/drawing/2014/main" id="{B8FBCF2A-A5A8-687C-7697-5AEA05A79EE3}"/>
              </a:ext>
            </a:extLst>
          </p:cNvPr>
          <p:cNvSpPr txBox="1"/>
          <p:nvPr/>
        </p:nvSpPr>
        <p:spPr>
          <a:xfrm>
            <a:off x="654627" y="4561609"/>
            <a:ext cx="2389909"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solidFill>
                  <a:schemeClr val="bg1"/>
                </a:solidFill>
              </a:rPr>
              <a:t>Send SMS “L” to make the location of the child </a:t>
            </a:r>
          </a:p>
        </p:txBody>
      </p:sp>
      <p:sp>
        <p:nvSpPr>
          <p:cNvPr id="21" name="TextBox 20">
            <a:extLst>
              <a:ext uri="{FF2B5EF4-FFF2-40B4-BE49-F238E27FC236}">
                <a16:creationId xmlns:a16="http://schemas.microsoft.com/office/drawing/2014/main" id="{35EB16BB-0984-AE04-0DDA-8CE34D3E6261}"/>
              </a:ext>
            </a:extLst>
          </p:cNvPr>
          <p:cNvSpPr txBox="1"/>
          <p:nvPr/>
        </p:nvSpPr>
        <p:spPr>
          <a:xfrm>
            <a:off x="4362449" y="4572013"/>
            <a:ext cx="2940627" cy="646331"/>
          </a:xfrm>
          <a:prstGeom prst="rect">
            <a:avLst/>
          </a:prstGeom>
          <a:noFill/>
        </p:spPr>
        <p:txBody>
          <a:bodyPr wrap="square" rtlCol="0">
            <a:spAutoFit/>
          </a:bodyPr>
          <a:lstStyle/>
          <a:p>
            <a:r>
              <a:rPr lang="en-US" b="1" dirty="0">
                <a:solidFill>
                  <a:schemeClr val="bg1"/>
                </a:solidFill>
              </a:rPr>
              <a:t>Alarm SMS, when the child is carried </a:t>
            </a:r>
          </a:p>
        </p:txBody>
      </p:sp>
      <p:sp>
        <p:nvSpPr>
          <p:cNvPr id="22" name="TextBox 21">
            <a:extLst>
              <a:ext uri="{FF2B5EF4-FFF2-40B4-BE49-F238E27FC236}">
                <a16:creationId xmlns:a16="http://schemas.microsoft.com/office/drawing/2014/main" id="{A8DFCA23-4C97-7750-9495-F04734DFAE2E}"/>
              </a:ext>
            </a:extLst>
          </p:cNvPr>
          <p:cNvSpPr txBox="1"/>
          <p:nvPr/>
        </p:nvSpPr>
        <p:spPr>
          <a:xfrm>
            <a:off x="8697191" y="4572013"/>
            <a:ext cx="2940627" cy="923330"/>
          </a:xfrm>
          <a:prstGeom prst="rect">
            <a:avLst/>
          </a:prstGeom>
          <a:noFill/>
        </p:spPr>
        <p:txBody>
          <a:bodyPr wrap="square" rtlCol="0">
            <a:spAutoFit/>
          </a:bodyPr>
          <a:lstStyle/>
          <a:p>
            <a:r>
              <a:rPr lang="en-US" b="1" dirty="0">
                <a:solidFill>
                  <a:schemeClr val="bg1"/>
                </a:solidFill>
              </a:rPr>
              <a:t>Alarm SMS, when the tracker is device removed </a:t>
            </a:r>
          </a:p>
        </p:txBody>
      </p:sp>
    </p:spTree>
    <p:extLst>
      <p:ext uri="{BB962C8B-B14F-4D97-AF65-F5344CB8AC3E}">
        <p14:creationId xmlns:p14="http://schemas.microsoft.com/office/powerpoint/2010/main" val="16735677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956663" y="2625198"/>
            <a:ext cx="4945598" cy="1243584"/>
          </a:xfrm>
        </p:spPr>
        <p:txBody>
          <a:bodyPr/>
          <a:lstStyle/>
          <a:p>
            <a:pPr algn="ctr"/>
            <a:r>
              <a:rPr lang="en-US" dirty="0"/>
              <a:t>Thank You </a:t>
            </a:r>
            <a:endParaRPr lang="en-GB" dirty="0"/>
          </a:p>
        </p:txBody>
      </p:sp>
      <p:pic>
        <p:nvPicPr>
          <p:cNvPr id="4" name="Graphic 3" descr="Grinning face outline outline">
            <a:extLst>
              <a:ext uri="{FF2B5EF4-FFF2-40B4-BE49-F238E27FC236}">
                <a16:creationId xmlns:a16="http://schemas.microsoft.com/office/drawing/2014/main" id="{52681BD7-F88C-47B3-86F5-AC88D37B9B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91440" y="2789790"/>
            <a:ext cx="914400" cy="914400"/>
          </a:xfrm>
          <a:prstGeom prst="rect">
            <a:avLst/>
          </a:prstGeom>
        </p:spPr>
      </p:pic>
      <p:sp>
        <p:nvSpPr>
          <p:cNvPr id="5" name="Title 1">
            <a:extLst>
              <a:ext uri="{FF2B5EF4-FFF2-40B4-BE49-F238E27FC236}">
                <a16:creationId xmlns:a16="http://schemas.microsoft.com/office/drawing/2014/main" id="{632BE5BF-9922-45FB-8F3F-4446D40A051B}"/>
              </a:ext>
            </a:extLst>
          </p:cNvPr>
          <p:cNvSpPr txBox="1">
            <a:spLocks/>
          </p:cNvSpPr>
          <p:nvPr/>
        </p:nvSpPr>
        <p:spPr>
          <a:xfrm>
            <a:off x="5956663" y="3868782"/>
            <a:ext cx="5349177" cy="12435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pPr algn="ctr"/>
            <a:r>
              <a:rPr lang="en-US" dirty="0"/>
              <a:t>Any Questions?</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Introduction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5</a:t>
            </a:fld>
            <a:endParaRPr lang="en-US"/>
          </a:p>
        </p:txBody>
      </p:sp>
      <p:sp>
        <p:nvSpPr>
          <p:cNvPr id="7" name="Text Placeholder 6">
            <a:extLst>
              <a:ext uri="{FF2B5EF4-FFF2-40B4-BE49-F238E27FC236}">
                <a16:creationId xmlns:a16="http://schemas.microsoft.com/office/drawing/2014/main" id="{B74126B4-1E6C-4FFF-9282-40E18A85A07F}"/>
              </a:ext>
            </a:extLst>
          </p:cNvPr>
          <p:cNvSpPr>
            <a:spLocks noGrp="1"/>
          </p:cNvSpPr>
          <p:nvPr>
            <p:ph sz="half" idx="1"/>
          </p:nvPr>
        </p:nvSpPr>
        <p:spPr>
          <a:xfrm>
            <a:off x="443365" y="1517715"/>
            <a:ext cx="5652635" cy="4659248"/>
          </a:xfrm>
        </p:spPr>
        <p:txBody>
          <a:bodyPr>
            <a:normAutofit/>
          </a:bodyPr>
          <a:lstStyle/>
          <a:p>
            <a:pPr algn="just">
              <a:lnSpc>
                <a:spcPct val="110000"/>
              </a:lnSpc>
              <a:buSzPct val="150000"/>
            </a:pPr>
            <a:r>
              <a:rPr lang="en-US" sz="1800" dirty="0"/>
              <a:t>An anti-kidnapping system is a comprehensive set of measures, technologies, and protocols designed to prevent, respond to, and mitigate the risks associated with kidnapping incidents. </a:t>
            </a:r>
          </a:p>
          <a:p>
            <a:pPr algn="just">
              <a:lnSpc>
                <a:spcPct val="110000"/>
              </a:lnSpc>
              <a:buSzPct val="150000"/>
            </a:pPr>
            <a:r>
              <a:rPr lang="en-US" sz="1800" dirty="0"/>
              <a:t>These systems are increasingly vital in regions where kidnapping is a prevalent threat, whether for ransom, political leverage, or other criminal motivations.</a:t>
            </a:r>
          </a:p>
          <a:p>
            <a:pPr algn="just">
              <a:lnSpc>
                <a:spcPct val="110000"/>
              </a:lnSpc>
              <a:buSzPct val="150000"/>
            </a:pPr>
            <a:r>
              <a:rPr lang="en-US" sz="1800" dirty="0"/>
              <a:t>such systems aim to protect individuals from the growing threat of kidnapping while ensuring their safety and security in diverse environments.</a:t>
            </a:r>
          </a:p>
          <a:p>
            <a:pPr marL="0" indent="0" algn="just">
              <a:lnSpc>
                <a:spcPct val="110000"/>
              </a:lnSpc>
              <a:buSzPct val="150000"/>
              <a:buNone/>
            </a:pPr>
            <a:endParaRPr lang="en-US" sz="1800" dirty="0"/>
          </a:p>
        </p:txBody>
      </p:sp>
      <p:pic>
        <p:nvPicPr>
          <p:cNvPr id="1026" name="Picture 2" descr="AI, Machine Learning, Deep Learning, and Computer Vision">
            <a:extLst>
              <a:ext uri="{FF2B5EF4-FFF2-40B4-BE49-F238E27FC236}">
                <a16:creationId xmlns:a16="http://schemas.microsoft.com/office/drawing/2014/main" id="{14F1EC1C-264D-4544-A861-55BE12002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03" r="17812" b="-2"/>
          <a:stretch/>
        </p:blipFill>
        <p:spPr bwMode="auto">
          <a:xfrm>
            <a:off x="6474163" y="1517715"/>
            <a:ext cx="5184437" cy="4659248"/>
          </a:xfrm>
          <a:prstGeom prst="rect">
            <a:avLst/>
          </a:prstGeom>
          <a:solidFill>
            <a:srgbClr val="FFFFFF"/>
          </a:solidFill>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7">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anim calcmode="lin" valueType="num">
                                      <p:cBhvr>
                                        <p:cTn id="1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7" dur="450" decel="100000" fill="hold"/>
                                        <p:tgtEl>
                                          <p:spTgt spid="7">
                                            <p:txEl>
                                              <p:pRg st="1" end="1"/>
                                            </p:txEl>
                                          </p:spTgt>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500"/>
                                        <p:tgtEl>
                                          <p:spTgt spid="7">
                                            <p:txEl>
                                              <p:pRg st="2" end="2"/>
                                            </p:txEl>
                                          </p:spTgt>
                                        </p:tgtEl>
                                      </p:cBhvr>
                                    </p:animEffect>
                                    <p:anim calcmode="lin" valueType="num">
                                      <p:cBhvr>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5" dur="450" decel="100000" fill="hold"/>
                                        <p:tgtEl>
                                          <p:spTgt spid="7">
                                            <p:txEl>
                                              <p:pRg st="2" end="2"/>
                                            </p:txEl>
                                          </p:spTgt>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 calcmode="lin" valueType="num">
                                      <p:cBhvr additive="base">
                                        <p:cTn id="31" dur="500" fill="hold"/>
                                        <p:tgtEl>
                                          <p:spTgt spid="1026"/>
                                        </p:tgtEl>
                                        <p:attrNameLst>
                                          <p:attrName>ppt_x</p:attrName>
                                        </p:attrNameLst>
                                      </p:cBhvr>
                                      <p:tavLst>
                                        <p:tav tm="0">
                                          <p:val>
                                            <p:strVal val="1+#ppt_w/2"/>
                                          </p:val>
                                        </p:tav>
                                        <p:tav tm="100000">
                                          <p:val>
                                            <p:strVal val="#ppt_x"/>
                                          </p:val>
                                        </p:tav>
                                      </p:tavLst>
                                    </p:anim>
                                    <p:anim calcmode="lin" valueType="num">
                                      <p:cBhvr additive="base">
                                        <p:cTn id="32"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3167106"/>
            <a:ext cx="7781544" cy="859055"/>
          </a:xfrm>
        </p:spPr>
        <p:txBody>
          <a:bodyPr/>
          <a:lstStyle/>
          <a:p>
            <a:r>
              <a:rPr lang="en-US">
                <a:solidFill>
                  <a:srgbClr val="BAE4FF"/>
                </a:solidFill>
              </a:rPr>
              <a:t>Problem Statement</a:t>
            </a:r>
            <a:endParaRPr lang="en-US" dirty="0">
              <a:solidFill>
                <a:srgbClr val="BAE4FF"/>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7367046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rgbClr val="4AC7D5"/>
                </a:solidFill>
              </a:rPr>
              <a:t>Problem Statement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3"/>
          </p:nvPr>
        </p:nvSpPr>
        <p:spPr>
          <a:xfrm>
            <a:off x="444499" y="1653378"/>
            <a:ext cx="6897333" cy="4093243"/>
          </a:xfrm>
        </p:spPr>
        <p:txBody>
          <a:bodyPr/>
          <a:lstStyle/>
          <a:p>
            <a:pPr marL="288925" indent="-288925" algn="just">
              <a:buSzPct val="200000"/>
            </a:pPr>
            <a:r>
              <a:rPr lang="en-US" sz="1800" dirty="0"/>
              <a:t>According to statistics, from 2019 to 2024, kidnapping are increasing, and the statistics reveal that the child </a:t>
            </a:r>
            <a:r>
              <a:rPr lang="en-US" sz="1800" dirty="0" err="1"/>
              <a:t>helpiine</a:t>
            </a:r>
            <a:r>
              <a:rPr lang="en-US" sz="1800" dirty="0"/>
              <a:t> received more than 2,264 reports of kidnappings. </a:t>
            </a:r>
          </a:p>
          <a:p>
            <a:pPr marL="288925" indent="-288925" algn="just">
              <a:buSzPct val="200000"/>
            </a:pPr>
            <a:endParaRPr lang="en-US" sz="1800" dirty="0"/>
          </a:p>
          <a:p>
            <a:pPr marL="288925" indent="-288925" algn="just">
              <a:buSzPct val="200000"/>
            </a:pPr>
            <a:r>
              <a:rPr lang="en-US" sz="1800" dirty="0"/>
              <a:t>There are many reasons for kidnapping children, whether to obtain ransom, political influence, or other crimes. </a:t>
            </a:r>
          </a:p>
          <a:p>
            <a:pPr marL="288925" indent="-288925" algn="just">
              <a:buSzPct val="200000"/>
            </a:pPr>
            <a:endParaRPr lang="en-US" sz="1800" dirty="0"/>
          </a:p>
          <a:p>
            <a:pPr marL="288925" indent="-288925" algn="just">
              <a:buSzPct val="200000"/>
            </a:pPr>
            <a:r>
              <a:rPr lang="en-US" sz="1800" dirty="0"/>
              <a:t>We are thinking about how we can reduce the number of child kidnappings while ensuring their safety and providing them with security.</a:t>
            </a:r>
          </a:p>
          <a:p>
            <a:pPr marL="288925" indent="-288925" algn="just">
              <a:buSzPct val="200000"/>
            </a:pPr>
            <a:endParaRPr lang="en-US" sz="1800" dirty="0"/>
          </a:p>
          <a:p>
            <a:pPr marL="0" indent="0" algn="just">
              <a:buSzPct val="200000"/>
              <a:buNone/>
            </a:pPr>
            <a:endParaRPr lang="en-US" sz="1800" dirty="0"/>
          </a:p>
        </p:txBody>
      </p:sp>
    </p:spTree>
    <p:extLst>
      <p:ext uri="{BB962C8B-B14F-4D97-AF65-F5344CB8AC3E}">
        <p14:creationId xmlns:p14="http://schemas.microsoft.com/office/powerpoint/2010/main" val="28012478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85F5E31-4F8B-48E8-83EE-28FEE70573F4}"/>
              </a:ext>
            </a:extLst>
          </p:cNvPr>
          <p:cNvSpPr>
            <a:spLocks noGrp="1"/>
          </p:cNvSpPr>
          <p:nvPr>
            <p:ph type="title"/>
          </p:nvPr>
        </p:nvSpPr>
        <p:spPr>
          <a:xfrm>
            <a:off x="444500" y="542925"/>
            <a:ext cx="11214100" cy="535531"/>
          </a:xfrm>
        </p:spPr>
        <p:txBody>
          <a:bodyPr/>
          <a:lstStyle/>
          <a:p>
            <a:r>
              <a:rPr lang="en-US" dirty="0">
                <a:solidFill>
                  <a:srgbClr val="4AC7D5"/>
                </a:solidFill>
              </a:rPr>
              <a:t>Problem Statement</a:t>
            </a:r>
            <a:r>
              <a:rPr lang="ar-EG" dirty="0">
                <a:solidFill>
                  <a:srgbClr val="4AC7D5"/>
                </a:solidFill>
              </a:rPr>
              <a:t> </a:t>
            </a:r>
            <a:r>
              <a:rPr lang="en-US" dirty="0" err="1">
                <a:solidFill>
                  <a:srgbClr val="4AC7D5"/>
                </a:solidFill>
              </a:rPr>
              <a:t>Cont</a:t>
            </a:r>
            <a:r>
              <a:rPr lang="en-US" dirty="0">
                <a:solidFill>
                  <a:srgbClr val="4AC7D5"/>
                </a:solidFill>
              </a:rPr>
              <a:t> ..</a:t>
            </a:r>
            <a:endParaRPr lang="en-US" dirty="0"/>
          </a:p>
        </p:txBody>
      </p:sp>
      <p:sp>
        <p:nvSpPr>
          <p:cNvPr id="3" name="Slide Number Placeholder 2">
            <a:extLst>
              <a:ext uri="{FF2B5EF4-FFF2-40B4-BE49-F238E27FC236}">
                <a16:creationId xmlns:a16="http://schemas.microsoft.com/office/drawing/2014/main" id="{7FB469DA-BC8E-49AB-B138-50C6A82C5394}"/>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8</a:t>
            </a:fld>
            <a:endParaRPr lang="en-US" noProof="0"/>
          </a:p>
        </p:txBody>
      </p:sp>
      <p:pic>
        <p:nvPicPr>
          <p:cNvPr id="5" name="Picture 4" descr="A child wearing a backpack&#10;&#10;Description automatically generated">
            <a:extLst>
              <a:ext uri="{FF2B5EF4-FFF2-40B4-BE49-F238E27FC236}">
                <a16:creationId xmlns:a16="http://schemas.microsoft.com/office/drawing/2014/main" id="{3FC0966D-E368-3A44-F182-2F9683392CE4}"/>
              </a:ext>
            </a:extLst>
          </p:cNvPr>
          <p:cNvPicPr>
            <a:picLocks noChangeAspect="1"/>
          </p:cNvPicPr>
          <p:nvPr/>
        </p:nvPicPr>
        <p:blipFill>
          <a:blip r:embed="rId2"/>
          <a:stretch>
            <a:fillRect/>
          </a:stretch>
        </p:blipFill>
        <p:spPr>
          <a:xfrm>
            <a:off x="341827" y="2012872"/>
            <a:ext cx="3128737" cy="28322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descr="A child sitting on the floor with her arms around her&#10;&#10;Description automatically generated">
            <a:extLst>
              <a:ext uri="{FF2B5EF4-FFF2-40B4-BE49-F238E27FC236}">
                <a16:creationId xmlns:a16="http://schemas.microsoft.com/office/drawing/2014/main" id="{1F0D2A97-915B-F111-6B89-626B2614CA59}"/>
              </a:ext>
            </a:extLst>
          </p:cNvPr>
          <p:cNvPicPr>
            <a:picLocks noChangeAspect="1"/>
          </p:cNvPicPr>
          <p:nvPr/>
        </p:nvPicPr>
        <p:blipFill>
          <a:blip r:embed="rId3"/>
          <a:stretch>
            <a:fillRect/>
          </a:stretch>
        </p:blipFill>
        <p:spPr>
          <a:xfrm>
            <a:off x="4097481" y="1986164"/>
            <a:ext cx="3479222" cy="305789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descr="A child covering her mouth with a hand&#10;&#10;Description automatically generated">
            <a:extLst>
              <a:ext uri="{FF2B5EF4-FFF2-40B4-BE49-F238E27FC236}">
                <a16:creationId xmlns:a16="http://schemas.microsoft.com/office/drawing/2014/main" id="{90836875-D0A7-4664-A034-ABB75DCC5B47}"/>
              </a:ext>
            </a:extLst>
          </p:cNvPr>
          <p:cNvPicPr>
            <a:picLocks noChangeAspect="1"/>
          </p:cNvPicPr>
          <p:nvPr/>
        </p:nvPicPr>
        <p:blipFill>
          <a:blip r:embed="rId4"/>
          <a:stretch>
            <a:fillRect/>
          </a:stretch>
        </p:blipFill>
        <p:spPr>
          <a:xfrm>
            <a:off x="8094520" y="2061886"/>
            <a:ext cx="3564080" cy="305789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782306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542925"/>
            <a:ext cx="11214100" cy="535531"/>
          </a:xfrm>
        </p:spPr>
        <p:txBody>
          <a:bodyPr wrap="square" anchor="t">
            <a:normAutofit/>
          </a:bodyPr>
          <a:lstStyle/>
          <a:p>
            <a:r>
              <a:rPr lang="en-US" dirty="0"/>
              <a:t>Problem Solution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9</a:t>
            </a:fld>
            <a:endParaRPr lang="en-US"/>
          </a:p>
        </p:txBody>
      </p:sp>
      <p:pic>
        <p:nvPicPr>
          <p:cNvPr id="8" name="Picture 7" descr="Yellow question mark">
            <a:extLst>
              <a:ext uri="{FF2B5EF4-FFF2-40B4-BE49-F238E27FC236}">
                <a16:creationId xmlns:a16="http://schemas.microsoft.com/office/drawing/2014/main" id="{EE69712F-1527-0AA0-A7D8-3833A649C6EA}"/>
              </a:ext>
            </a:extLst>
          </p:cNvPr>
          <p:cNvPicPr>
            <a:picLocks noChangeAspect="1"/>
          </p:cNvPicPr>
          <p:nvPr/>
        </p:nvPicPr>
        <p:blipFill rotWithShape="1">
          <a:blip r:embed="rId2"/>
          <a:srcRect t="9260" b="26075"/>
          <a:stretch/>
        </p:blipFill>
        <p:spPr>
          <a:xfrm>
            <a:off x="443365" y="1825625"/>
            <a:ext cx="11215235" cy="4351338"/>
          </a:xfrm>
          <a:prstGeom prst="rect">
            <a:avLst/>
          </a:prstGeom>
          <a:noFill/>
        </p:spPr>
      </p:pic>
    </p:spTree>
    <p:extLst>
      <p:ext uri="{BB962C8B-B14F-4D97-AF65-F5344CB8AC3E}">
        <p14:creationId xmlns:p14="http://schemas.microsoft.com/office/powerpoint/2010/main" val="409269908"/>
      </p:ext>
    </p:extLst>
  </p:cSld>
  <p:clrMapOvr>
    <a:masterClrMapping/>
  </p:clrMapOvr>
  <p:transition spd="slow">
    <p:fad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www.w3.org/XML/1998/namespace"/>
    <ds:schemaRef ds:uri="http://schemas.openxmlformats.org/package/2006/metadata/core-properties"/>
    <ds:schemaRef ds:uri="http://schemas.microsoft.com/office/2006/documentManagement/types"/>
    <ds:schemaRef ds:uri="http://purl.org/dc/dcmitype/"/>
    <ds:schemaRef ds:uri="http://purl.org/dc/terms/"/>
    <ds:schemaRef ds:uri="http://schemas.microsoft.com/office/2006/metadata/properties"/>
    <ds:schemaRef ds:uri="71af3243-3dd4-4a8d-8c0d-dd76da1f02a5"/>
    <ds:schemaRef ds:uri="http://purl.org/dc/elements/1.1/"/>
    <ds:schemaRef ds:uri="http://schemas.microsoft.com/office/infopath/2007/PartnerControls"/>
    <ds:schemaRef ds:uri="16c05727-aa75-4e4a-9b5f-8a80a1165891"/>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8279</TotalTime>
  <Words>1206</Words>
  <Application>Microsoft Office PowerPoint</Application>
  <PresentationFormat>Widescreen</PresentationFormat>
  <Paragraphs>225</Paragraphs>
  <Slides>49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Cambria</vt:lpstr>
      <vt:lpstr>Courier New</vt:lpstr>
      <vt:lpstr>Open Sans</vt:lpstr>
      <vt:lpstr>Times New Roman</vt:lpstr>
      <vt:lpstr>Trade Gothic LT Pro</vt:lpstr>
      <vt:lpstr>Trebuchet MS</vt:lpstr>
      <vt:lpstr>Wingdings</vt:lpstr>
      <vt:lpstr>Office Theme</vt:lpstr>
      <vt:lpstr>Anti Kidnapping System</vt:lpstr>
      <vt:lpstr>Prepared By:</vt:lpstr>
      <vt:lpstr>Outline</vt:lpstr>
      <vt:lpstr>Introduction</vt:lpstr>
      <vt:lpstr>Introduction</vt:lpstr>
      <vt:lpstr>Problem Statement</vt:lpstr>
      <vt:lpstr>Problem Statement</vt:lpstr>
      <vt:lpstr>Problem Statement Cont ..</vt:lpstr>
      <vt:lpstr>Problem Solution</vt:lpstr>
      <vt:lpstr>Proposed Solution</vt:lpstr>
      <vt:lpstr>Hardware and Software Requirements</vt:lpstr>
      <vt:lpstr>Hardware Requirements</vt:lpstr>
      <vt:lpstr>Hardware Requirements Cont ..</vt:lpstr>
      <vt:lpstr>Hardware Requirements Cont ..</vt:lpstr>
      <vt:lpstr>Software Requirements</vt:lpstr>
      <vt:lpstr>Software Requimements</vt:lpstr>
      <vt:lpstr>Software Requirements </vt:lpstr>
      <vt:lpstr>Software Requirements </vt:lpstr>
      <vt:lpstr>Software Requirements</vt:lpstr>
      <vt:lpstr>System Methodology</vt:lpstr>
      <vt:lpstr>System Methodology</vt:lpstr>
      <vt:lpstr>System Methodology</vt:lpstr>
      <vt:lpstr>System Performance</vt:lpstr>
      <vt:lpstr>RealTime Database</vt:lpstr>
      <vt:lpstr>Future Scope</vt:lpstr>
      <vt:lpstr>Future Scope</vt:lpstr>
      <vt:lpstr>Hardware Implementation</vt:lpstr>
      <vt:lpstr>Hardware Implementation</vt:lpstr>
      <vt:lpstr>Software Implementation</vt:lpstr>
      <vt:lpstr>Firestore Batabase</vt:lpstr>
      <vt:lpstr>Authentication</vt:lpstr>
      <vt:lpstr>Software Implementation Cont ..</vt:lpstr>
      <vt:lpstr>Software Implementation Cont ..</vt:lpstr>
      <vt:lpstr>Software Implementation Cont ..</vt:lpstr>
      <vt:lpstr>Software Implementation Cont ..</vt:lpstr>
      <vt:lpstr>Semantic Segmentation Model Code</vt:lpstr>
      <vt:lpstr>Software Implementation Cont ..</vt:lpstr>
      <vt:lpstr>Software Implementation Cont ..</vt:lpstr>
      <vt:lpstr>Software Implementation Cont ..</vt:lpstr>
      <vt:lpstr>Software Implementation Cont ..</vt:lpstr>
      <vt:lpstr>Experimental Results</vt:lpstr>
      <vt:lpstr>Object Detection Model Output</vt:lpstr>
      <vt:lpstr>Object Detection Model Output</vt:lpstr>
      <vt:lpstr>Mobile Application </vt:lpstr>
      <vt:lpstr>Mobile Application </vt:lpstr>
      <vt:lpstr>Mobile Application </vt:lpstr>
      <vt:lpstr>Mobile Application </vt:lpstr>
      <vt:lpstr>Mobile Application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Accident Prevention System</dc:title>
  <dc:creator>Darch</dc:creator>
  <cp:lastModifiedBy>user</cp:lastModifiedBy>
  <cp:revision>318</cp:revision>
  <dcterms:created xsi:type="dcterms:W3CDTF">2021-03-22T09:00:23Z</dcterms:created>
  <dcterms:modified xsi:type="dcterms:W3CDTF">2024-06-12T17:13:15Z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