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75" r:id="rId5"/>
    <p:sldId id="274" r:id="rId6"/>
    <p:sldId id="262" r:id="rId7"/>
    <p:sldId id="278" r:id="rId8"/>
    <p:sldId id="277" r:id="rId9"/>
    <p:sldId id="265" r:id="rId10"/>
    <p:sldId id="276" r:id="rId11"/>
    <p:sldId id="270" r:id="rId12"/>
    <p:sldId id="264" r:id="rId13"/>
    <p:sldId id="266" r:id="rId14"/>
    <p:sldId id="280" r:id="rId15"/>
    <p:sldId id="281" r:id="rId16"/>
    <p:sldId id="279" r:id="rId17"/>
    <p:sldId id="283" r:id="rId18"/>
    <p:sldId id="282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3E9-204D-456D-A7ED-D96CB5E7D3C1}" v="213" dt="2019-04-11T11:14:32.023"/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 autoAdjust="0"/>
    <p:restoredTop sz="94605" autoAdjust="0"/>
  </p:normalViewPr>
  <p:slideViewPr>
    <p:cSldViewPr>
      <p:cViewPr varScale="1">
        <p:scale>
          <a:sx n="63" d="100"/>
          <a:sy n="63" d="100"/>
        </p:scale>
        <p:origin x="14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delSld modSld sldOrd">
      <pc:chgData name="Michel Alt" userId="3d3d50152f9d1fbf" providerId="LiveId" clId="{64A503E9-204D-456D-A7ED-D96CB5E7D3C1}" dt="2019-04-11T11:14:32.023" v="212"/>
      <pc:docMkLst>
        <pc:docMk/>
      </pc:docMkLst>
      <pc:sldChg chg="modSp">
        <pc:chgData name="Michel Alt" userId="3d3d50152f9d1fbf" providerId="LiveId" clId="{64A503E9-204D-456D-A7ED-D96CB5E7D3C1}" dt="2019-04-11T10:52:28.544" v="172" actId="14100"/>
        <pc:sldMkLst>
          <pc:docMk/>
          <pc:sldMk cId="3621413764" sldId="264"/>
        </pc:sldMkLst>
        <pc:spChg chg="mod">
          <ac:chgData name="Michel Alt" userId="3d3d50152f9d1fbf" providerId="LiveId" clId="{64A503E9-204D-456D-A7ED-D96CB5E7D3C1}" dt="2019-04-11T10:52:28.544" v="172" actId="14100"/>
          <ac:spMkLst>
            <pc:docMk/>
            <pc:sldMk cId="3621413764" sldId="264"/>
            <ac:spMk id="3" creationId="{00000000-0000-0000-0000-000000000000}"/>
          </ac:spMkLst>
        </pc:spChg>
      </pc:sldChg>
      <pc:sldChg chg="addSp delSp modSp">
        <pc:chgData name="Michel Alt" userId="3d3d50152f9d1fbf" providerId="LiveId" clId="{64A503E9-204D-456D-A7ED-D96CB5E7D3C1}" dt="2019-04-10T20:55:37.148" v="17" actId="404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ord">
        <pc:chgData name="Michel Alt" userId="3d3d50152f9d1fbf" providerId="LiveId" clId="{64A503E9-204D-456D-A7ED-D96CB5E7D3C1}" dt="2019-04-11T11:14:32.023" v="212"/>
        <pc:sldMkLst>
          <pc:docMk/>
          <pc:sldMk cId="1635707538" sldId="277"/>
        </pc:sldMkLst>
      </pc:sldChg>
      <pc:sldChg chg="ord">
        <pc:chgData name="Michel Alt" userId="3d3d50152f9d1fbf" providerId="LiveId" clId="{64A503E9-204D-456D-A7ED-D96CB5E7D3C1}" dt="2019-04-11T11:14:27.763" v="211"/>
        <pc:sldMkLst>
          <pc:docMk/>
          <pc:sldMk cId="559871376" sldId="278"/>
        </pc:sldMkLst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">
        <pc:chgData name="Michel Alt" userId="3d3d50152f9d1fbf" providerId="LiveId" clId="{64A503E9-204D-456D-A7ED-D96CB5E7D3C1}" dt="2019-04-10T21:07:44.073" v="67" actId="1076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  <pc:sldChg chg="modNotesTx">
        <pc:chgData name="Michel Alt" userId="3d3d50152f9d1fbf" providerId="LiveId" clId="{64A503E9-204D-456D-A7ED-D96CB5E7D3C1}" dt="2019-04-11T10:51:05.173" v="112" actId="20577"/>
        <pc:sldMkLst>
          <pc:docMk/>
          <pc:sldMk cId="4106748518" sldId="281"/>
        </pc:sldMkLst>
      </pc:sldChg>
      <pc:sldChg chg="modNotesTx">
        <pc:chgData name="Michel Alt" userId="3d3d50152f9d1fbf" providerId="LiveId" clId="{64A503E9-204D-456D-A7ED-D96CB5E7D3C1}" dt="2019-04-11T10:51:56.511" v="169" actId="20577"/>
        <pc:sldMkLst>
          <pc:docMk/>
          <pc:sldMk cId="3625878505" sldId="282"/>
        </pc:sldMkLst>
      </pc:sldChg>
      <pc:sldChg chg="addSp del">
        <pc:chgData name="Michel Alt" userId="3d3d50152f9d1fbf" providerId="LiveId" clId="{64A503E9-204D-456D-A7ED-D96CB5E7D3C1}" dt="2019-04-11T10:52:56.538" v="174" actId="2696"/>
        <pc:sldMkLst>
          <pc:docMk/>
          <pc:sldMk cId="1706361023" sldId="284"/>
        </pc:sldMkLst>
        <pc:spChg chg="add">
          <ac:chgData name="Michel Alt" userId="3d3d50152f9d1fbf" providerId="LiveId" clId="{64A503E9-204D-456D-A7ED-D96CB5E7D3C1}" dt="2019-04-11T10:52:51.310" v="173"/>
          <ac:spMkLst>
            <pc:docMk/>
            <pc:sldMk cId="1706361023" sldId="284"/>
            <ac:spMk id="2" creationId="{17E3B583-0D65-44CB-96AC-AF5B22774831}"/>
          </ac:spMkLst>
        </pc:spChg>
      </pc:sldChg>
      <pc:sldChg chg="add del">
        <pc:chgData name="Michel Alt" userId="3d3d50152f9d1fbf" providerId="LiveId" clId="{64A503E9-204D-456D-A7ED-D96CB5E7D3C1}" dt="2019-04-11T10:53:05.891" v="176"/>
        <pc:sldMkLst>
          <pc:docMk/>
          <pc:sldMk cId="3571106648" sldId="284"/>
        </pc:sldMkLst>
      </pc:sldChg>
      <pc:sldChg chg="addSp delSp modSp add mod ord setBg">
        <pc:chgData name="Michel Alt" userId="3d3d50152f9d1fbf" providerId="LiveId" clId="{64A503E9-204D-456D-A7ED-D96CB5E7D3C1}" dt="2019-04-11T10:55:32.603" v="210" actId="14100"/>
        <pc:sldMkLst>
          <pc:docMk/>
          <pc:sldMk cId="3995045714" sldId="284"/>
        </pc:sldMkLst>
        <pc:spChg chg="del mod">
          <ac:chgData name="Michel Alt" userId="3d3d50152f9d1fbf" providerId="LiveId" clId="{64A503E9-204D-456D-A7ED-D96CB5E7D3C1}" dt="2019-04-11T10:55:15.275" v="208" actId="26606"/>
          <ac:spMkLst>
            <pc:docMk/>
            <pc:sldMk cId="3995045714" sldId="284"/>
            <ac:spMk id="2" creationId="{CC232535-0824-435B-BF7B-A6B0101091BD}"/>
          </ac:spMkLst>
        </pc:spChg>
        <pc:spChg chg="add del mod">
          <ac:chgData name="Michel Alt" userId="3d3d50152f9d1fbf" providerId="LiveId" clId="{64A503E9-204D-456D-A7ED-D96CB5E7D3C1}" dt="2019-04-11T10:55:11.559" v="207" actId="931"/>
          <ac:spMkLst>
            <pc:docMk/>
            <pc:sldMk cId="3995045714" sldId="284"/>
            <ac:spMk id="4" creationId="{3D523761-1765-4069-95C9-D8C4B983A19F}"/>
          </ac:spMkLst>
        </pc:spChg>
        <pc:picChg chg="del mod">
          <ac:chgData name="Michel Alt" userId="3d3d50152f9d1fbf" providerId="LiveId" clId="{64A503E9-204D-456D-A7ED-D96CB5E7D3C1}" dt="2019-04-11T10:53:14.186" v="180" actId="478"/>
          <ac:picMkLst>
            <pc:docMk/>
            <pc:sldMk cId="3995045714" sldId="284"/>
            <ac:picMk id="5" creationId="{637E7C7A-4174-4198-B645-EBBF88886A4C}"/>
          </ac:picMkLst>
        </pc:picChg>
        <pc:picChg chg="add mod">
          <ac:chgData name="Michel Alt" userId="3d3d50152f9d1fbf" providerId="LiveId" clId="{64A503E9-204D-456D-A7ED-D96CB5E7D3C1}" dt="2019-04-11T10:55:32.603" v="210" actId="14100"/>
          <ac:picMkLst>
            <pc:docMk/>
            <pc:sldMk cId="3995045714" sldId="284"/>
            <ac:picMk id="7" creationId="{84E7A721-0939-4D69-80A2-3E8D0E2DC079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DA53-6BA4-4322-B1BF-871E8A9F7691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52EC-880F-46D2-BE75-AE99C7969E99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03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Mit </a:t>
            </a:r>
            <a:r>
              <a:rPr lang="fr-CH" dirty="0" err="1"/>
              <a:t>unterschiedlichen</a:t>
            </a:r>
            <a:r>
              <a:rPr lang="fr-CH" dirty="0"/>
              <a:t> </a:t>
            </a:r>
            <a:r>
              <a:rPr lang="fr-CH" dirty="0" err="1"/>
              <a:t>Parametern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27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Wir</a:t>
            </a:r>
            <a:r>
              <a:rPr lang="fr-CH" dirty="0"/>
              <a:t> </a:t>
            </a:r>
            <a:r>
              <a:rPr lang="fr-CH" dirty="0" err="1"/>
              <a:t>sind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Tersten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Verbessern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4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korrekt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439652" y="240717"/>
            <a:ext cx="6264696" cy="637656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1A9CB5E-559B-7548-8E4D-31E953C3019C}"/>
              </a:ext>
            </a:extLst>
          </p:cNvPr>
          <p:cNvSpPr/>
          <p:nvPr/>
        </p:nvSpPr>
        <p:spPr>
          <a:xfrm>
            <a:off x="4066092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>
              <a:latin typeface="Courier" pitchFamily="2" charset="0"/>
            </a:endParaRPr>
          </a:p>
          <a:p>
            <a:endParaRPr lang="de-CH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E2F52A-1EA3-BD44-A623-F74095560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29"/>
            <a:ext cx="9144000" cy="70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4F09E2-CAA5-604E-9785-FA814564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2400"/>
            <a:ext cx="6184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3548C80-0A35-224B-B96D-E7339CA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01" y="0"/>
            <a:ext cx="979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7A721-0939-4D69-80A2-3E8D0E2D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0628"/>
            <a:ext cx="9000999" cy="67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0" y="3717032"/>
            <a:ext cx="6966520" cy="6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3126" y="560874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42402-0C5A-4D89-946C-F52ECC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6B0823B5-CD3A-4DE2-B709-301D0F8497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(4:3)</PresentationFormat>
  <Paragraphs>40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Klassendiagramm</vt:lpstr>
      <vt:lpstr>Klassendiagramm</vt:lpstr>
      <vt:lpstr>PowerPoint-Präsentation</vt:lpstr>
      <vt:lpstr>PowerPoint-Präsentation</vt:lpstr>
      <vt:lpstr>PowerPoint-Präsentation</vt:lpstr>
      <vt:lpstr>Berechnungen</vt:lpstr>
      <vt:lpstr>CM</vt:lpstr>
      <vt:lpstr>PowerPoint-Präsentation</vt:lpstr>
      <vt:lpstr>PowerPoint-Präsentation</vt:lpstr>
      <vt:lpstr>DM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  Pro2E - Team 5 </dc:title>
  <dc:creator>Michel Alt</dc:creator>
  <cp:lastModifiedBy>Michel Alt</cp:lastModifiedBy>
  <cp:revision>1</cp:revision>
  <dcterms:created xsi:type="dcterms:W3CDTF">2019-04-11T10:55:15Z</dcterms:created>
  <dcterms:modified xsi:type="dcterms:W3CDTF">2019-04-11T11:14:36Z</dcterms:modified>
</cp:coreProperties>
</file>