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75" r:id="rId5"/>
    <p:sldId id="274" r:id="rId6"/>
    <p:sldId id="271" r:id="rId7"/>
    <p:sldId id="262" r:id="rId8"/>
    <p:sldId id="265" r:id="rId9"/>
    <p:sldId id="269" r:id="rId10"/>
    <p:sldId id="270" r:id="rId11"/>
    <p:sldId id="264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8" autoAdjust="0"/>
    <p:restoredTop sz="94602" autoAdjust="0"/>
  </p:normalViewPr>
  <p:slideViewPr>
    <p:cSldViewPr>
      <p:cViewPr varScale="1">
        <p:scale>
          <a:sx n="65" d="100"/>
          <a:sy n="65" d="100"/>
        </p:scale>
        <p:origin x="-780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93AFCE-3144-4315-9BC3-C140FDEA590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8207BF78-A23D-4134-8C93-906493E8094E}">
      <dgm:prSet phldrT="[Text]" custT="1"/>
      <dgm:spPr/>
      <dgm:t>
        <a:bodyPr/>
        <a:lstStyle/>
        <a:p>
          <a:pPr algn="ctr"/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Marina </a:t>
          </a:r>
          <a:r>
            <a:rPr lang="de-CH" sz="2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Taborda</a:t>
          </a:r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/>
          </a:r>
          <a:b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(Projektleiterin</a:t>
          </a:r>
          <a:r>
            <a:rPr lang="de-CH" sz="1100" dirty="0" smtClean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de-CH" sz="11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7DB4E7-FAB7-4E20-9162-EC5F9C24A6AB}" type="parTrans" cxnId="{0CBAF95D-C1A1-498B-8A1C-E87DA3267451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F3607E-FDF4-4FE2-A0C0-3A990AE6B26E}" type="sibTrans" cxnId="{0CBAF95D-C1A1-498B-8A1C-E87DA3267451}">
      <dgm:prSet/>
      <dgm:spPr/>
      <dgm:t>
        <a:bodyPr/>
        <a:lstStyle/>
        <a:p>
          <a:pPr algn="ctr"/>
          <a:endParaRPr lang="de-CH"/>
        </a:p>
      </dgm:t>
    </dgm:pt>
    <dgm:pt modelId="{E8CCCB15-644E-4960-84AB-DB7C5BBA784A}">
      <dgm:prSet custT="1"/>
      <dgm:spPr/>
      <dgm:t>
        <a:bodyPr/>
        <a:lstStyle/>
        <a:p>
          <a:pPr algn="ctr"/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Richard Britt</a:t>
          </a:r>
          <a:endParaRPr lang="de-CH" sz="24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762DC8-33BF-4C5A-8087-429A4D897806}" type="parTrans" cxnId="{634FA4C4-7721-4220-8B3A-AF8B055E0468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FE1019-B39A-4AEF-97F3-690EDE3FEE6C}" type="sibTrans" cxnId="{634FA4C4-7721-4220-8B3A-AF8B055E0468}">
      <dgm:prSet/>
      <dgm:spPr/>
      <dgm:t>
        <a:bodyPr/>
        <a:lstStyle/>
        <a:p>
          <a:pPr algn="ctr"/>
          <a:endParaRPr lang="de-CH"/>
        </a:p>
      </dgm:t>
    </dgm:pt>
    <dgm:pt modelId="{08E3F2E9-E30F-4453-8686-D0772C549260}">
      <dgm:prSet phldrT="[Text]" custT="1"/>
      <dgm:spPr/>
      <dgm:t>
        <a:bodyPr/>
        <a:lstStyle/>
        <a:p>
          <a:pPr algn="ctr"/>
          <a:r>
            <a:rPr lang="de-CH" sz="2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Fady</a:t>
          </a:r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Hanna</a:t>
          </a:r>
          <a:endParaRPr lang="de-CH" sz="24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2E7EC6-CA45-465F-81F4-0F9E1393D9CE}" type="parTrans" cxnId="{ACDA0781-A67A-412C-9D2C-996AE1664E0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A16123-39B6-4244-8844-AAF5C45F3C33}" type="sibTrans" cxnId="{ACDA0781-A67A-412C-9D2C-996AE1664E07}">
      <dgm:prSet/>
      <dgm:spPr/>
      <dgm:t>
        <a:bodyPr/>
        <a:lstStyle/>
        <a:p>
          <a:pPr algn="ctr"/>
          <a:endParaRPr lang="de-CH"/>
        </a:p>
      </dgm:t>
    </dgm:pt>
    <dgm:pt modelId="{EB0560BE-7114-4EC6-85E5-9064D40F7CF6}" type="asst">
      <dgm:prSet custT="1"/>
      <dgm:spPr/>
      <dgm:t>
        <a:bodyPr/>
        <a:lstStyle/>
        <a:p>
          <a:pPr algn="ctr"/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Frank Imhof</a:t>
          </a:r>
          <a:b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(Software)</a:t>
          </a:r>
          <a:endParaRPr lang="de-CH" sz="24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0EA14B-097A-41C7-95BF-B984E236CC55}" type="parTrans" cxnId="{AD4A68A1-F884-45E7-A89A-46CDAE11394A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49F8F5-5FEF-47B3-AD1D-889EF9AB68EA}" type="sibTrans" cxnId="{AD4A68A1-F884-45E7-A89A-46CDAE11394A}">
      <dgm:prSet/>
      <dgm:spPr/>
      <dgm:t>
        <a:bodyPr/>
        <a:lstStyle/>
        <a:p>
          <a:pPr algn="ctr"/>
          <a:endParaRPr lang="de-CH"/>
        </a:p>
      </dgm:t>
    </dgm:pt>
    <dgm:pt modelId="{6F05756B-4998-4488-AD4F-94D1A8B349CB}" type="asst">
      <dgm:prSet custT="1"/>
      <dgm:spPr/>
      <dgm:t>
        <a:bodyPr/>
        <a:lstStyle/>
        <a:p>
          <a:pPr algn="ctr"/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Luca Krummenacher</a:t>
          </a:r>
          <a:b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(Elektrotechnik)</a:t>
          </a:r>
          <a:endParaRPr lang="de-CH" sz="24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F440EB-5DEB-453A-848D-7565CA6F4F3B}" type="parTrans" cxnId="{9F34FEBA-8FBB-49CA-A397-07660436ECB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4CF2E1-E5A5-43BD-AF90-DB0E7DB05E01}" type="sibTrans" cxnId="{9F34FEBA-8FBB-49CA-A397-07660436ECB7}">
      <dgm:prSet/>
      <dgm:spPr/>
      <dgm:t>
        <a:bodyPr/>
        <a:lstStyle/>
        <a:p>
          <a:pPr algn="ctr"/>
          <a:endParaRPr lang="de-CH"/>
        </a:p>
      </dgm:t>
    </dgm:pt>
    <dgm:pt modelId="{BE3B7E53-7F19-45ED-A014-FB076AFA1E8B}" type="asst">
      <dgm:prSet custT="1"/>
      <dgm:spPr/>
      <dgm:t>
        <a:bodyPr/>
        <a:lstStyle/>
        <a:p>
          <a:pPr algn="ctr"/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Michel Alt</a:t>
          </a:r>
          <a:b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de-CH" sz="2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Stv</a:t>
          </a:r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. Projektleiter)</a:t>
          </a:r>
          <a:endParaRPr lang="de-CH" sz="24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735B55-FB46-44DC-B751-9A3FE184A4F5}" type="parTrans" cxnId="{0ABF40AE-75C1-4098-8B20-677ACAB1792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2634D2-A7DD-4E5D-8285-F4D3010421A9}" type="sibTrans" cxnId="{0ABF40AE-75C1-4098-8B20-677ACAB17927}">
      <dgm:prSet/>
      <dgm:spPr/>
      <dgm:t>
        <a:bodyPr/>
        <a:lstStyle/>
        <a:p>
          <a:pPr algn="ctr"/>
          <a:endParaRPr lang="de-CH"/>
        </a:p>
      </dgm:t>
    </dgm:pt>
    <dgm:pt modelId="{A94A6423-635E-47CE-BC22-AEF25667E6CB}" type="asst">
      <dgm:prSet phldrT="[Text]" custT="1"/>
      <dgm:spPr/>
      <dgm:t>
        <a:bodyPr/>
        <a:lstStyle/>
        <a:p>
          <a:pPr algn="ctr"/>
          <a:r>
            <a:rPr lang="de-CH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TEAM 5</a:t>
          </a:r>
          <a:endParaRPr lang="de-CH" sz="28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5B0F54-26EF-454E-A352-45604903E051}" type="sibTrans" cxnId="{B5059A84-884E-4384-8194-55DFC8CC16F0}">
      <dgm:prSet/>
      <dgm:spPr/>
      <dgm:t>
        <a:bodyPr/>
        <a:lstStyle/>
        <a:p>
          <a:pPr algn="ctr"/>
          <a:endParaRPr lang="de-CH"/>
        </a:p>
      </dgm:t>
    </dgm:pt>
    <dgm:pt modelId="{52E5AB80-14C0-40A2-A787-BED749BB2F89}" type="parTrans" cxnId="{B5059A84-884E-4384-8194-55DFC8CC16F0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1E0416-B2FE-4B75-B3E1-3B254C296A53}" type="pres">
      <dgm:prSet presAssocID="{1693AFCE-3144-4315-9BC3-C140FDEA59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CH"/>
        </a:p>
      </dgm:t>
    </dgm:pt>
    <dgm:pt modelId="{81805E6F-E105-4E82-8A3E-E6C9CD7D9CE7}" type="pres">
      <dgm:prSet presAssocID="{A94A6423-635E-47CE-BC22-AEF25667E6CB}" presName="hierRoot1" presStyleCnt="0">
        <dgm:presLayoutVars>
          <dgm:hierBranch val="init"/>
        </dgm:presLayoutVars>
      </dgm:prSet>
      <dgm:spPr/>
      <dgm:t>
        <a:bodyPr/>
        <a:lstStyle/>
        <a:p>
          <a:endParaRPr lang="de-CH"/>
        </a:p>
      </dgm:t>
    </dgm:pt>
    <dgm:pt modelId="{B1EF889A-B29F-40DC-BEFA-15E4CB32ECAF}" type="pres">
      <dgm:prSet presAssocID="{A94A6423-635E-47CE-BC22-AEF25667E6CB}" presName="rootComposite1" presStyleCnt="0"/>
      <dgm:spPr/>
      <dgm:t>
        <a:bodyPr/>
        <a:lstStyle/>
        <a:p>
          <a:endParaRPr lang="de-CH"/>
        </a:p>
      </dgm:t>
    </dgm:pt>
    <dgm:pt modelId="{FDB23B55-B392-436C-9555-416C9DDEE460}" type="pres">
      <dgm:prSet presAssocID="{A94A6423-635E-47CE-BC22-AEF25667E6CB}" presName="rootText1" presStyleLbl="node0" presStyleIdx="0" presStyleCnt="1" custScaleX="378092" custScaleY="145534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E8434CD6-2BDD-46AC-85B7-B44293AAA257}" type="pres">
      <dgm:prSet presAssocID="{A94A6423-635E-47CE-BC22-AEF25667E6CB}" presName="rootConnector1" presStyleLbl="asst0" presStyleIdx="0" presStyleCnt="0"/>
      <dgm:spPr/>
      <dgm:t>
        <a:bodyPr/>
        <a:lstStyle/>
        <a:p>
          <a:endParaRPr lang="de-CH"/>
        </a:p>
      </dgm:t>
    </dgm:pt>
    <dgm:pt modelId="{C510907D-0311-4B1A-A441-6669080B7D5D}" type="pres">
      <dgm:prSet presAssocID="{A94A6423-635E-47CE-BC22-AEF25667E6CB}" presName="hierChild2" presStyleCnt="0"/>
      <dgm:spPr/>
      <dgm:t>
        <a:bodyPr/>
        <a:lstStyle/>
        <a:p>
          <a:endParaRPr lang="de-CH"/>
        </a:p>
      </dgm:t>
    </dgm:pt>
    <dgm:pt modelId="{B78A42F2-C618-4FF5-83D3-166FE278D965}" type="pres">
      <dgm:prSet presAssocID="{577DB4E7-FAB7-4E20-9162-EC5F9C24A6AB}" presName="Name37" presStyleLbl="parChTrans1D2" presStyleIdx="0" presStyleCnt="1"/>
      <dgm:spPr/>
      <dgm:t>
        <a:bodyPr/>
        <a:lstStyle/>
        <a:p>
          <a:endParaRPr lang="de-CH"/>
        </a:p>
      </dgm:t>
    </dgm:pt>
    <dgm:pt modelId="{F182F5EB-792B-4E1C-945F-57F2B181C56F}" type="pres">
      <dgm:prSet presAssocID="{8207BF78-A23D-4134-8C93-906493E8094E}" presName="hierRoot2" presStyleCnt="0">
        <dgm:presLayoutVars>
          <dgm:hierBranch/>
        </dgm:presLayoutVars>
      </dgm:prSet>
      <dgm:spPr/>
      <dgm:t>
        <a:bodyPr/>
        <a:lstStyle/>
        <a:p>
          <a:endParaRPr lang="de-CH"/>
        </a:p>
      </dgm:t>
    </dgm:pt>
    <dgm:pt modelId="{892AE019-3CD5-44BA-95A1-4A44610FF458}" type="pres">
      <dgm:prSet presAssocID="{8207BF78-A23D-4134-8C93-906493E8094E}" presName="rootComposite" presStyleCnt="0"/>
      <dgm:spPr/>
      <dgm:t>
        <a:bodyPr/>
        <a:lstStyle/>
        <a:p>
          <a:endParaRPr lang="de-CH"/>
        </a:p>
      </dgm:t>
    </dgm:pt>
    <dgm:pt modelId="{8E08E8BE-0386-457C-BA55-587C15F0BC54}" type="pres">
      <dgm:prSet presAssocID="{8207BF78-A23D-4134-8C93-906493E8094E}" presName="rootText" presStyleLbl="node2" presStyleIdx="0" presStyleCnt="1" custScaleX="501488" custScaleY="290072" custLinFactNeighborX="4914" custLinFactNeighborY="-1248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53C89DE6-8C93-4BF4-811C-072DC595E574}" type="pres">
      <dgm:prSet presAssocID="{8207BF78-A23D-4134-8C93-906493E8094E}" presName="rootConnector" presStyleLbl="node2" presStyleIdx="0" presStyleCnt="1"/>
      <dgm:spPr/>
      <dgm:t>
        <a:bodyPr/>
        <a:lstStyle/>
        <a:p>
          <a:endParaRPr lang="de-CH"/>
        </a:p>
      </dgm:t>
    </dgm:pt>
    <dgm:pt modelId="{D431D1EE-B9F8-4A37-B161-71D11E9D8ED7}" type="pres">
      <dgm:prSet presAssocID="{8207BF78-A23D-4134-8C93-906493E8094E}" presName="hierChild4" presStyleCnt="0"/>
      <dgm:spPr/>
      <dgm:t>
        <a:bodyPr/>
        <a:lstStyle/>
        <a:p>
          <a:endParaRPr lang="de-CH"/>
        </a:p>
      </dgm:t>
    </dgm:pt>
    <dgm:pt modelId="{E3E5C517-6009-4203-A156-0E8FFF402890}" type="pres">
      <dgm:prSet presAssocID="{39762DC8-33BF-4C5A-8087-429A4D897806}" presName="Name35" presStyleLbl="parChTrans1D3" presStyleIdx="0" presStyleCnt="5"/>
      <dgm:spPr/>
      <dgm:t>
        <a:bodyPr/>
        <a:lstStyle/>
        <a:p>
          <a:endParaRPr lang="de-CH"/>
        </a:p>
      </dgm:t>
    </dgm:pt>
    <dgm:pt modelId="{FD02BAD9-BCA4-4DE3-9018-3C5E107D2433}" type="pres">
      <dgm:prSet presAssocID="{E8CCCB15-644E-4960-84AB-DB7C5BBA784A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CH"/>
        </a:p>
      </dgm:t>
    </dgm:pt>
    <dgm:pt modelId="{443CD5CD-B478-4CFF-B322-EAE07D6B52A5}" type="pres">
      <dgm:prSet presAssocID="{E8CCCB15-644E-4960-84AB-DB7C5BBA784A}" presName="rootComposite" presStyleCnt="0"/>
      <dgm:spPr/>
      <dgm:t>
        <a:bodyPr/>
        <a:lstStyle/>
        <a:p>
          <a:endParaRPr lang="de-CH"/>
        </a:p>
      </dgm:t>
    </dgm:pt>
    <dgm:pt modelId="{4C391E49-BDC9-4B9A-9421-12FBDC13921B}" type="pres">
      <dgm:prSet presAssocID="{E8CCCB15-644E-4960-84AB-DB7C5BBA784A}" presName="rootText" presStyleLbl="node3" presStyleIdx="0" presStyleCnt="2" custScaleX="487812" custScaleY="396276" custLinFactNeighborX="-14786" custLinFactNeighborY="1593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C3FA32FB-EFFD-4EBE-88F6-272A9DF9D94D}" type="pres">
      <dgm:prSet presAssocID="{E8CCCB15-644E-4960-84AB-DB7C5BBA784A}" presName="rootConnector" presStyleLbl="node3" presStyleIdx="0" presStyleCnt="2"/>
      <dgm:spPr/>
      <dgm:t>
        <a:bodyPr/>
        <a:lstStyle/>
        <a:p>
          <a:endParaRPr lang="de-CH"/>
        </a:p>
      </dgm:t>
    </dgm:pt>
    <dgm:pt modelId="{B7DA3388-3A34-4D57-AF9D-A901D0A15A48}" type="pres">
      <dgm:prSet presAssocID="{E8CCCB15-644E-4960-84AB-DB7C5BBA784A}" presName="hierChild4" presStyleCnt="0"/>
      <dgm:spPr/>
      <dgm:t>
        <a:bodyPr/>
        <a:lstStyle/>
        <a:p>
          <a:endParaRPr lang="de-CH"/>
        </a:p>
      </dgm:t>
    </dgm:pt>
    <dgm:pt modelId="{B279DCA5-8B60-4C0F-915E-D378C909A571}" type="pres">
      <dgm:prSet presAssocID="{E8CCCB15-644E-4960-84AB-DB7C5BBA784A}" presName="hierChild5" presStyleCnt="0"/>
      <dgm:spPr/>
      <dgm:t>
        <a:bodyPr/>
        <a:lstStyle/>
        <a:p>
          <a:endParaRPr lang="de-CH"/>
        </a:p>
      </dgm:t>
    </dgm:pt>
    <dgm:pt modelId="{39DE103E-CE50-4AFE-9525-6CA58A47EE77}" type="pres">
      <dgm:prSet presAssocID="{462E7EC6-CA45-465F-81F4-0F9E1393D9CE}" presName="Name35" presStyleLbl="parChTrans1D3" presStyleIdx="1" presStyleCnt="5"/>
      <dgm:spPr/>
      <dgm:t>
        <a:bodyPr/>
        <a:lstStyle/>
        <a:p>
          <a:endParaRPr lang="de-CH"/>
        </a:p>
      </dgm:t>
    </dgm:pt>
    <dgm:pt modelId="{67E5A87B-1032-46C5-81D9-71A1271E3681}" type="pres">
      <dgm:prSet presAssocID="{08E3F2E9-E30F-4453-8686-D0772C549260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CH"/>
        </a:p>
      </dgm:t>
    </dgm:pt>
    <dgm:pt modelId="{17C04C0F-A5F5-45EE-90C1-EA32EDA8F48E}" type="pres">
      <dgm:prSet presAssocID="{08E3F2E9-E30F-4453-8686-D0772C549260}" presName="rootComposite" presStyleCnt="0"/>
      <dgm:spPr/>
      <dgm:t>
        <a:bodyPr/>
        <a:lstStyle/>
        <a:p>
          <a:endParaRPr lang="de-CH"/>
        </a:p>
      </dgm:t>
    </dgm:pt>
    <dgm:pt modelId="{04DBB558-5929-43C3-8E6F-34C5172ADE91}" type="pres">
      <dgm:prSet presAssocID="{08E3F2E9-E30F-4453-8686-D0772C549260}" presName="rootText" presStyleLbl="node3" presStyleIdx="1" presStyleCnt="2" custScaleX="488503" custScaleY="396836" custLinFactNeighborX="19676" custLinFactNeighborY="35793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C347071B-7D07-4AAC-988B-8F27CB02053E}" type="pres">
      <dgm:prSet presAssocID="{08E3F2E9-E30F-4453-8686-D0772C549260}" presName="rootConnector" presStyleLbl="node3" presStyleIdx="1" presStyleCnt="2"/>
      <dgm:spPr/>
      <dgm:t>
        <a:bodyPr/>
        <a:lstStyle/>
        <a:p>
          <a:endParaRPr lang="de-CH"/>
        </a:p>
      </dgm:t>
    </dgm:pt>
    <dgm:pt modelId="{B194F4AD-237A-44AB-840E-E15CF4A7709D}" type="pres">
      <dgm:prSet presAssocID="{08E3F2E9-E30F-4453-8686-D0772C549260}" presName="hierChild4" presStyleCnt="0"/>
      <dgm:spPr/>
      <dgm:t>
        <a:bodyPr/>
        <a:lstStyle/>
        <a:p>
          <a:endParaRPr lang="de-CH"/>
        </a:p>
      </dgm:t>
    </dgm:pt>
    <dgm:pt modelId="{D83780E0-DB8C-4E96-B674-AB491A31CCFA}" type="pres">
      <dgm:prSet presAssocID="{08E3F2E9-E30F-4453-8686-D0772C549260}" presName="hierChild5" presStyleCnt="0"/>
      <dgm:spPr/>
      <dgm:t>
        <a:bodyPr/>
        <a:lstStyle/>
        <a:p>
          <a:endParaRPr lang="de-CH"/>
        </a:p>
      </dgm:t>
    </dgm:pt>
    <dgm:pt modelId="{1BF91C87-194A-4678-859B-674FF097B0AC}" type="pres">
      <dgm:prSet presAssocID="{8207BF78-A23D-4134-8C93-906493E8094E}" presName="hierChild5" presStyleCnt="0"/>
      <dgm:spPr/>
      <dgm:t>
        <a:bodyPr/>
        <a:lstStyle/>
        <a:p>
          <a:endParaRPr lang="de-CH"/>
        </a:p>
      </dgm:t>
    </dgm:pt>
    <dgm:pt modelId="{60DC4AB0-034B-4566-865C-6FAFC9BA8169}" type="pres">
      <dgm:prSet presAssocID="{690EA14B-097A-41C7-95BF-B984E236CC55}" presName="Name111" presStyleLbl="parChTrans1D3" presStyleIdx="2" presStyleCnt="5"/>
      <dgm:spPr/>
      <dgm:t>
        <a:bodyPr/>
        <a:lstStyle/>
        <a:p>
          <a:endParaRPr lang="de-CH"/>
        </a:p>
      </dgm:t>
    </dgm:pt>
    <dgm:pt modelId="{2783566F-B715-4BAD-9169-CEC3EA159ED3}" type="pres">
      <dgm:prSet presAssocID="{EB0560BE-7114-4EC6-85E5-9064D40F7CF6}" presName="hierRoot3" presStyleCnt="0">
        <dgm:presLayoutVars>
          <dgm:hierBranch val="init"/>
        </dgm:presLayoutVars>
      </dgm:prSet>
      <dgm:spPr/>
      <dgm:t>
        <a:bodyPr/>
        <a:lstStyle/>
        <a:p>
          <a:endParaRPr lang="de-CH"/>
        </a:p>
      </dgm:t>
    </dgm:pt>
    <dgm:pt modelId="{03743285-78BC-44FB-9C2A-0485C91E8D46}" type="pres">
      <dgm:prSet presAssocID="{EB0560BE-7114-4EC6-85E5-9064D40F7CF6}" presName="rootComposite3" presStyleCnt="0"/>
      <dgm:spPr/>
      <dgm:t>
        <a:bodyPr/>
        <a:lstStyle/>
        <a:p>
          <a:endParaRPr lang="de-CH"/>
        </a:p>
      </dgm:t>
    </dgm:pt>
    <dgm:pt modelId="{00DBBCB5-3A9D-4232-B041-987A45291CD1}" type="pres">
      <dgm:prSet presAssocID="{EB0560BE-7114-4EC6-85E5-9064D40F7CF6}" presName="rootText3" presStyleLbl="asst2" presStyleIdx="0" presStyleCnt="3" custScaleX="489196" custScaleY="397399" custLinFactNeighborX="-14759" custLinFactNeighborY="4919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84A8CEBD-91AF-46F1-80FA-3FB47F6EC67B}" type="pres">
      <dgm:prSet presAssocID="{EB0560BE-7114-4EC6-85E5-9064D40F7CF6}" presName="rootConnector3" presStyleLbl="asst2" presStyleIdx="0" presStyleCnt="3"/>
      <dgm:spPr/>
      <dgm:t>
        <a:bodyPr/>
        <a:lstStyle/>
        <a:p>
          <a:endParaRPr lang="de-CH"/>
        </a:p>
      </dgm:t>
    </dgm:pt>
    <dgm:pt modelId="{B21EAFCD-AC5F-4AAB-B8CA-14C999F9B771}" type="pres">
      <dgm:prSet presAssocID="{EB0560BE-7114-4EC6-85E5-9064D40F7CF6}" presName="hierChild6" presStyleCnt="0"/>
      <dgm:spPr/>
      <dgm:t>
        <a:bodyPr/>
        <a:lstStyle/>
        <a:p>
          <a:endParaRPr lang="de-CH"/>
        </a:p>
      </dgm:t>
    </dgm:pt>
    <dgm:pt modelId="{A1CA8302-3CB6-442F-85D9-D799941E58AB}" type="pres">
      <dgm:prSet presAssocID="{EB0560BE-7114-4EC6-85E5-9064D40F7CF6}" presName="hierChild7" presStyleCnt="0"/>
      <dgm:spPr/>
      <dgm:t>
        <a:bodyPr/>
        <a:lstStyle/>
        <a:p>
          <a:endParaRPr lang="de-CH"/>
        </a:p>
      </dgm:t>
    </dgm:pt>
    <dgm:pt modelId="{9B3B9704-9A30-4B30-B6A9-4C3F7AF474EA}" type="pres">
      <dgm:prSet presAssocID="{79735B55-FB46-44DC-B751-9A3FE184A4F5}" presName="Name111" presStyleLbl="parChTrans1D3" presStyleIdx="3" presStyleCnt="5"/>
      <dgm:spPr/>
      <dgm:t>
        <a:bodyPr/>
        <a:lstStyle/>
        <a:p>
          <a:endParaRPr lang="de-CH"/>
        </a:p>
      </dgm:t>
    </dgm:pt>
    <dgm:pt modelId="{6FD03606-8477-4C11-B03A-F71CABFCF8D7}" type="pres">
      <dgm:prSet presAssocID="{BE3B7E53-7F19-45ED-A014-FB076AFA1E8B}" presName="hierRoot3" presStyleCnt="0">
        <dgm:presLayoutVars>
          <dgm:hierBranch val="init"/>
        </dgm:presLayoutVars>
      </dgm:prSet>
      <dgm:spPr/>
      <dgm:t>
        <a:bodyPr/>
        <a:lstStyle/>
        <a:p>
          <a:endParaRPr lang="de-CH"/>
        </a:p>
      </dgm:t>
    </dgm:pt>
    <dgm:pt modelId="{C9CEF646-CDBD-4824-9B2C-B3DF35369942}" type="pres">
      <dgm:prSet presAssocID="{BE3B7E53-7F19-45ED-A014-FB076AFA1E8B}" presName="rootComposite3" presStyleCnt="0"/>
      <dgm:spPr/>
      <dgm:t>
        <a:bodyPr/>
        <a:lstStyle/>
        <a:p>
          <a:endParaRPr lang="de-CH"/>
        </a:p>
      </dgm:t>
    </dgm:pt>
    <dgm:pt modelId="{E757F838-8DEF-4C69-9F9D-92C813B4F476}" type="pres">
      <dgm:prSet presAssocID="{BE3B7E53-7F19-45ED-A014-FB076AFA1E8B}" presName="rootText3" presStyleLbl="asst2" presStyleIdx="1" presStyleCnt="3" custScaleX="492867" custScaleY="398987" custLinFactNeighborX="22136" custLinFactNeighborY="4919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4DD6E633-B7CB-4C31-A5B6-341ADCBBAAFB}" type="pres">
      <dgm:prSet presAssocID="{BE3B7E53-7F19-45ED-A014-FB076AFA1E8B}" presName="rootConnector3" presStyleLbl="asst2" presStyleIdx="1" presStyleCnt="3"/>
      <dgm:spPr/>
      <dgm:t>
        <a:bodyPr/>
        <a:lstStyle/>
        <a:p>
          <a:endParaRPr lang="de-CH"/>
        </a:p>
      </dgm:t>
    </dgm:pt>
    <dgm:pt modelId="{60195CA3-9DB3-4826-9855-10080DF516D9}" type="pres">
      <dgm:prSet presAssocID="{BE3B7E53-7F19-45ED-A014-FB076AFA1E8B}" presName="hierChild6" presStyleCnt="0"/>
      <dgm:spPr/>
      <dgm:t>
        <a:bodyPr/>
        <a:lstStyle/>
        <a:p>
          <a:endParaRPr lang="de-CH"/>
        </a:p>
      </dgm:t>
    </dgm:pt>
    <dgm:pt modelId="{4A718CAF-4901-4E04-AD4C-55FAC70D6787}" type="pres">
      <dgm:prSet presAssocID="{BE3B7E53-7F19-45ED-A014-FB076AFA1E8B}" presName="hierChild7" presStyleCnt="0"/>
      <dgm:spPr/>
      <dgm:t>
        <a:bodyPr/>
        <a:lstStyle/>
        <a:p>
          <a:endParaRPr lang="de-CH"/>
        </a:p>
      </dgm:t>
    </dgm:pt>
    <dgm:pt modelId="{A9B54A11-E4F8-4785-B8E2-FA8556ABA5D1}" type="pres">
      <dgm:prSet presAssocID="{3FF440EB-5DEB-453A-848D-7565CA6F4F3B}" presName="Name111" presStyleLbl="parChTrans1D3" presStyleIdx="4" presStyleCnt="5"/>
      <dgm:spPr/>
      <dgm:t>
        <a:bodyPr/>
        <a:lstStyle/>
        <a:p>
          <a:endParaRPr lang="de-CH"/>
        </a:p>
      </dgm:t>
    </dgm:pt>
    <dgm:pt modelId="{5BA9F837-93E7-4E1E-9785-A136310DEAE8}" type="pres">
      <dgm:prSet presAssocID="{6F05756B-4998-4488-AD4F-94D1A8B349CB}" presName="hierRoot3" presStyleCnt="0">
        <dgm:presLayoutVars>
          <dgm:hierBranch val="init"/>
        </dgm:presLayoutVars>
      </dgm:prSet>
      <dgm:spPr/>
      <dgm:t>
        <a:bodyPr/>
        <a:lstStyle/>
        <a:p>
          <a:endParaRPr lang="de-CH"/>
        </a:p>
      </dgm:t>
    </dgm:pt>
    <dgm:pt modelId="{9C00D388-557D-44D2-AA4D-F0CDE6C83032}" type="pres">
      <dgm:prSet presAssocID="{6F05756B-4998-4488-AD4F-94D1A8B349CB}" presName="rootComposite3" presStyleCnt="0"/>
      <dgm:spPr/>
      <dgm:t>
        <a:bodyPr/>
        <a:lstStyle/>
        <a:p>
          <a:endParaRPr lang="de-CH"/>
        </a:p>
      </dgm:t>
    </dgm:pt>
    <dgm:pt modelId="{D7BEACEB-ADE4-4B2D-9264-790EC13204CC}" type="pres">
      <dgm:prSet presAssocID="{6F05756B-4998-4488-AD4F-94D1A8B349CB}" presName="rootText3" presStyleLbl="asst2" presStyleIdx="2" presStyleCnt="3" custScaleX="489196" custScaleY="397399" custLinFactNeighborX="-16462" custLinFactNeighborY="-20450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9E0B77EC-0CDB-4D06-A813-3F116C6EDEC8}" type="pres">
      <dgm:prSet presAssocID="{6F05756B-4998-4488-AD4F-94D1A8B349CB}" presName="rootConnector3" presStyleLbl="asst2" presStyleIdx="2" presStyleCnt="3"/>
      <dgm:spPr/>
      <dgm:t>
        <a:bodyPr/>
        <a:lstStyle/>
        <a:p>
          <a:endParaRPr lang="de-CH"/>
        </a:p>
      </dgm:t>
    </dgm:pt>
    <dgm:pt modelId="{0040A60C-765B-44B7-991D-91EDDDA8DCCB}" type="pres">
      <dgm:prSet presAssocID="{6F05756B-4998-4488-AD4F-94D1A8B349CB}" presName="hierChild6" presStyleCnt="0"/>
      <dgm:spPr/>
      <dgm:t>
        <a:bodyPr/>
        <a:lstStyle/>
        <a:p>
          <a:endParaRPr lang="de-CH"/>
        </a:p>
      </dgm:t>
    </dgm:pt>
    <dgm:pt modelId="{BD9A81B8-6A85-4E7D-80E1-15E95507E4A5}" type="pres">
      <dgm:prSet presAssocID="{6F05756B-4998-4488-AD4F-94D1A8B349CB}" presName="hierChild7" presStyleCnt="0"/>
      <dgm:spPr/>
      <dgm:t>
        <a:bodyPr/>
        <a:lstStyle/>
        <a:p>
          <a:endParaRPr lang="de-CH"/>
        </a:p>
      </dgm:t>
    </dgm:pt>
    <dgm:pt modelId="{F56B6B8F-2C06-44D9-B1B1-920B0AA419BA}" type="pres">
      <dgm:prSet presAssocID="{A94A6423-635E-47CE-BC22-AEF25667E6CB}" presName="hierChild3" presStyleCnt="0"/>
      <dgm:spPr/>
      <dgm:t>
        <a:bodyPr/>
        <a:lstStyle/>
        <a:p>
          <a:endParaRPr lang="de-CH"/>
        </a:p>
      </dgm:t>
    </dgm:pt>
  </dgm:ptLst>
  <dgm:cxnLst>
    <dgm:cxn modelId="{AB6FB188-9CEC-4378-A930-E4E4EEBC5D59}" type="presOf" srcId="{08E3F2E9-E30F-4453-8686-D0772C549260}" destId="{C347071B-7D07-4AAC-988B-8F27CB02053E}" srcOrd="1" destOrd="0" presId="urn:microsoft.com/office/officeart/2005/8/layout/orgChart1"/>
    <dgm:cxn modelId="{6F417347-593B-4A0B-8280-6B2A5B106839}" type="presOf" srcId="{E8CCCB15-644E-4960-84AB-DB7C5BBA784A}" destId="{4C391E49-BDC9-4B9A-9421-12FBDC13921B}" srcOrd="0" destOrd="0" presId="urn:microsoft.com/office/officeart/2005/8/layout/orgChart1"/>
    <dgm:cxn modelId="{1B271263-5E05-42C6-811B-BF00E4AC868B}" type="presOf" srcId="{8207BF78-A23D-4134-8C93-906493E8094E}" destId="{8E08E8BE-0386-457C-BA55-587C15F0BC54}" srcOrd="0" destOrd="0" presId="urn:microsoft.com/office/officeart/2005/8/layout/orgChart1"/>
    <dgm:cxn modelId="{D1CADA96-CA2D-4EBD-96E4-DE03BC8985D9}" type="presOf" srcId="{79735B55-FB46-44DC-B751-9A3FE184A4F5}" destId="{9B3B9704-9A30-4B30-B6A9-4C3F7AF474EA}" srcOrd="0" destOrd="0" presId="urn:microsoft.com/office/officeart/2005/8/layout/orgChart1"/>
    <dgm:cxn modelId="{38BF8140-B2DA-4BE0-87C2-139921A86E00}" type="presOf" srcId="{A94A6423-635E-47CE-BC22-AEF25667E6CB}" destId="{E8434CD6-2BDD-46AC-85B7-B44293AAA257}" srcOrd="1" destOrd="0" presId="urn:microsoft.com/office/officeart/2005/8/layout/orgChart1"/>
    <dgm:cxn modelId="{9F34FEBA-8FBB-49CA-A397-07660436ECB7}" srcId="{8207BF78-A23D-4134-8C93-906493E8094E}" destId="{6F05756B-4998-4488-AD4F-94D1A8B349CB}" srcOrd="4" destOrd="0" parTransId="{3FF440EB-5DEB-453A-848D-7565CA6F4F3B}" sibTransId="{7C4CF2E1-E5A5-43BD-AF90-DB0E7DB05E01}"/>
    <dgm:cxn modelId="{26D538E0-95EA-4A53-AABA-EECC3C0ED9BC}" type="presOf" srcId="{8207BF78-A23D-4134-8C93-906493E8094E}" destId="{53C89DE6-8C93-4BF4-811C-072DC595E574}" srcOrd="1" destOrd="0" presId="urn:microsoft.com/office/officeart/2005/8/layout/orgChart1"/>
    <dgm:cxn modelId="{78541E1F-22BD-4A35-939F-3AE7034EB6E0}" type="presOf" srcId="{BE3B7E53-7F19-45ED-A014-FB076AFA1E8B}" destId="{4DD6E633-B7CB-4C31-A5B6-341ADCBBAAFB}" srcOrd="1" destOrd="0" presId="urn:microsoft.com/office/officeart/2005/8/layout/orgChart1"/>
    <dgm:cxn modelId="{EA6803F7-9992-4FB3-9D52-721E5B344457}" type="presOf" srcId="{3FF440EB-5DEB-453A-848D-7565CA6F4F3B}" destId="{A9B54A11-E4F8-4785-B8E2-FA8556ABA5D1}" srcOrd="0" destOrd="0" presId="urn:microsoft.com/office/officeart/2005/8/layout/orgChart1"/>
    <dgm:cxn modelId="{23FB2740-9166-412D-A9FE-C159C3E99B8B}" type="presOf" srcId="{39762DC8-33BF-4C5A-8087-429A4D897806}" destId="{E3E5C517-6009-4203-A156-0E8FFF402890}" srcOrd="0" destOrd="0" presId="urn:microsoft.com/office/officeart/2005/8/layout/orgChart1"/>
    <dgm:cxn modelId="{709CF586-6998-4E82-AC4D-5FBE89F04314}" type="presOf" srcId="{A94A6423-635E-47CE-BC22-AEF25667E6CB}" destId="{FDB23B55-B392-436C-9555-416C9DDEE460}" srcOrd="0" destOrd="0" presId="urn:microsoft.com/office/officeart/2005/8/layout/orgChart1"/>
    <dgm:cxn modelId="{634FA4C4-7721-4220-8B3A-AF8B055E0468}" srcId="{8207BF78-A23D-4134-8C93-906493E8094E}" destId="{E8CCCB15-644E-4960-84AB-DB7C5BBA784A}" srcOrd="0" destOrd="0" parTransId="{39762DC8-33BF-4C5A-8087-429A4D897806}" sibTransId="{AAFE1019-B39A-4AEF-97F3-690EDE3FEE6C}"/>
    <dgm:cxn modelId="{36B0DC83-6AFE-4A4E-8450-5BED19FE6C47}" type="presOf" srcId="{1693AFCE-3144-4315-9BC3-C140FDEA5902}" destId="{FF1E0416-B2FE-4B75-B3E1-3B254C296A53}" srcOrd="0" destOrd="0" presId="urn:microsoft.com/office/officeart/2005/8/layout/orgChart1"/>
    <dgm:cxn modelId="{8998D829-B046-42FA-976D-21F202DDCBB8}" type="presOf" srcId="{BE3B7E53-7F19-45ED-A014-FB076AFA1E8B}" destId="{E757F838-8DEF-4C69-9F9D-92C813B4F476}" srcOrd="0" destOrd="0" presId="urn:microsoft.com/office/officeart/2005/8/layout/orgChart1"/>
    <dgm:cxn modelId="{AD4A68A1-F884-45E7-A89A-46CDAE11394A}" srcId="{8207BF78-A23D-4134-8C93-906493E8094E}" destId="{EB0560BE-7114-4EC6-85E5-9064D40F7CF6}" srcOrd="2" destOrd="0" parTransId="{690EA14B-097A-41C7-95BF-B984E236CC55}" sibTransId="{7549F8F5-5FEF-47B3-AD1D-889EF9AB68EA}"/>
    <dgm:cxn modelId="{117BBEE6-53BF-49FE-88C6-44FC31BB8A1C}" type="presOf" srcId="{577DB4E7-FAB7-4E20-9162-EC5F9C24A6AB}" destId="{B78A42F2-C618-4FF5-83D3-166FE278D965}" srcOrd="0" destOrd="0" presId="urn:microsoft.com/office/officeart/2005/8/layout/orgChart1"/>
    <dgm:cxn modelId="{2CF0A280-93CD-44D8-AF51-884E27CE0D8B}" type="presOf" srcId="{E8CCCB15-644E-4960-84AB-DB7C5BBA784A}" destId="{C3FA32FB-EFFD-4EBE-88F6-272A9DF9D94D}" srcOrd="1" destOrd="0" presId="urn:microsoft.com/office/officeart/2005/8/layout/orgChart1"/>
    <dgm:cxn modelId="{B5059A84-884E-4384-8194-55DFC8CC16F0}" srcId="{1693AFCE-3144-4315-9BC3-C140FDEA5902}" destId="{A94A6423-635E-47CE-BC22-AEF25667E6CB}" srcOrd="0" destOrd="0" parTransId="{52E5AB80-14C0-40A2-A787-BED749BB2F89}" sibTransId="{1A5B0F54-26EF-454E-A352-45604903E051}"/>
    <dgm:cxn modelId="{F702F4F1-87FA-4947-8D09-8162BC06F5B9}" type="presOf" srcId="{462E7EC6-CA45-465F-81F4-0F9E1393D9CE}" destId="{39DE103E-CE50-4AFE-9525-6CA58A47EE77}" srcOrd="0" destOrd="0" presId="urn:microsoft.com/office/officeart/2005/8/layout/orgChart1"/>
    <dgm:cxn modelId="{A913D730-C4B4-4D63-A95D-A301893C8D1C}" type="presOf" srcId="{08E3F2E9-E30F-4453-8686-D0772C549260}" destId="{04DBB558-5929-43C3-8E6F-34C5172ADE91}" srcOrd="0" destOrd="0" presId="urn:microsoft.com/office/officeart/2005/8/layout/orgChart1"/>
    <dgm:cxn modelId="{AE49C230-A20C-411E-8A20-47B017E9F560}" type="presOf" srcId="{690EA14B-097A-41C7-95BF-B984E236CC55}" destId="{60DC4AB0-034B-4566-865C-6FAFC9BA8169}" srcOrd="0" destOrd="0" presId="urn:microsoft.com/office/officeart/2005/8/layout/orgChart1"/>
    <dgm:cxn modelId="{ACDA0781-A67A-412C-9D2C-996AE1664E07}" srcId="{8207BF78-A23D-4134-8C93-906493E8094E}" destId="{08E3F2E9-E30F-4453-8686-D0772C549260}" srcOrd="1" destOrd="0" parTransId="{462E7EC6-CA45-465F-81F4-0F9E1393D9CE}" sibTransId="{93A16123-39B6-4244-8844-AAF5C45F3C33}"/>
    <dgm:cxn modelId="{380C8905-DBEB-440A-966E-ED598F4E19BC}" type="presOf" srcId="{6F05756B-4998-4488-AD4F-94D1A8B349CB}" destId="{9E0B77EC-0CDB-4D06-A813-3F116C6EDEC8}" srcOrd="1" destOrd="0" presId="urn:microsoft.com/office/officeart/2005/8/layout/orgChart1"/>
    <dgm:cxn modelId="{0ABF40AE-75C1-4098-8B20-677ACAB17927}" srcId="{8207BF78-A23D-4134-8C93-906493E8094E}" destId="{BE3B7E53-7F19-45ED-A014-FB076AFA1E8B}" srcOrd="3" destOrd="0" parTransId="{79735B55-FB46-44DC-B751-9A3FE184A4F5}" sibTransId="{F42634D2-A7DD-4E5D-8285-F4D3010421A9}"/>
    <dgm:cxn modelId="{F90B6B66-51FF-4CC0-B2D9-5F3DA9B28F7B}" type="presOf" srcId="{EB0560BE-7114-4EC6-85E5-9064D40F7CF6}" destId="{00DBBCB5-3A9D-4232-B041-987A45291CD1}" srcOrd="0" destOrd="0" presId="urn:microsoft.com/office/officeart/2005/8/layout/orgChart1"/>
    <dgm:cxn modelId="{B4864D92-3C4A-4A91-AC5D-D6AF44071866}" type="presOf" srcId="{6F05756B-4998-4488-AD4F-94D1A8B349CB}" destId="{D7BEACEB-ADE4-4B2D-9264-790EC13204CC}" srcOrd="0" destOrd="0" presId="urn:microsoft.com/office/officeart/2005/8/layout/orgChart1"/>
    <dgm:cxn modelId="{74620F3D-2990-4E80-ABE4-BA1C2841A0F6}" type="presOf" srcId="{EB0560BE-7114-4EC6-85E5-9064D40F7CF6}" destId="{84A8CEBD-91AF-46F1-80FA-3FB47F6EC67B}" srcOrd="1" destOrd="0" presId="urn:microsoft.com/office/officeart/2005/8/layout/orgChart1"/>
    <dgm:cxn modelId="{0CBAF95D-C1A1-498B-8A1C-E87DA3267451}" srcId="{A94A6423-635E-47CE-BC22-AEF25667E6CB}" destId="{8207BF78-A23D-4134-8C93-906493E8094E}" srcOrd="0" destOrd="0" parTransId="{577DB4E7-FAB7-4E20-9162-EC5F9C24A6AB}" sibTransId="{A7F3607E-FDF4-4FE2-A0C0-3A990AE6B26E}"/>
    <dgm:cxn modelId="{51DEB284-E283-40C7-8AEB-6DB303EA5237}" type="presParOf" srcId="{FF1E0416-B2FE-4B75-B3E1-3B254C296A53}" destId="{81805E6F-E105-4E82-8A3E-E6C9CD7D9CE7}" srcOrd="0" destOrd="0" presId="urn:microsoft.com/office/officeart/2005/8/layout/orgChart1"/>
    <dgm:cxn modelId="{041B4D5E-DC67-4E3D-AC85-A38A2BFCC05C}" type="presParOf" srcId="{81805E6F-E105-4E82-8A3E-E6C9CD7D9CE7}" destId="{B1EF889A-B29F-40DC-BEFA-15E4CB32ECAF}" srcOrd="0" destOrd="0" presId="urn:microsoft.com/office/officeart/2005/8/layout/orgChart1"/>
    <dgm:cxn modelId="{41F3C7C1-03C8-4130-A821-53660C83D0BB}" type="presParOf" srcId="{B1EF889A-B29F-40DC-BEFA-15E4CB32ECAF}" destId="{FDB23B55-B392-436C-9555-416C9DDEE460}" srcOrd="0" destOrd="0" presId="urn:microsoft.com/office/officeart/2005/8/layout/orgChart1"/>
    <dgm:cxn modelId="{84920FC1-644B-4439-B969-6CE287816AED}" type="presParOf" srcId="{B1EF889A-B29F-40DC-BEFA-15E4CB32ECAF}" destId="{E8434CD6-2BDD-46AC-85B7-B44293AAA257}" srcOrd="1" destOrd="0" presId="urn:microsoft.com/office/officeart/2005/8/layout/orgChart1"/>
    <dgm:cxn modelId="{6B068C5E-172E-4876-A001-241FAEBF3FDB}" type="presParOf" srcId="{81805E6F-E105-4E82-8A3E-E6C9CD7D9CE7}" destId="{C510907D-0311-4B1A-A441-6669080B7D5D}" srcOrd="1" destOrd="0" presId="urn:microsoft.com/office/officeart/2005/8/layout/orgChart1"/>
    <dgm:cxn modelId="{32113919-4C9C-461F-848F-8CDB90BBFC66}" type="presParOf" srcId="{C510907D-0311-4B1A-A441-6669080B7D5D}" destId="{B78A42F2-C618-4FF5-83D3-166FE278D965}" srcOrd="0" destOrd="0" presId="urn:microsoft.com/office/officeart/2005/8/layout/orgChart1"/>
    <dgm:cxn modelId="{0DEF4649-207E-4AAB-86A9-26CCAFB6EB15}" type="presParOf" srcId="{C510907D-0311-4B1A-A441-6669080B7D5D}" destId="{F182F5EB-792B-4E1C-945F-57F2B181C56F}" srcOrd="1" destOrd="0" presId="urn:microsoft.com/office/officeart/2005/8/layout/orgChart1"/>
    <dgm:cxn modelId="{B5BD5F64-9919-490A-8B16-B7DB35C19C7F}" type="presParOf" srcId="{F182F5EB-792B-4E1C-945F-57F2B181C56F}" destId="{892AE019-3CD5-44BA-95A1-4A44610FF458}" srcOrd="0" destOrd="0" presId="urn:microsoft.com/office/officeart/2005/8/layout/orgChart1"/>
    <dgm:cxn modelId="{813DB217-CA86-4D60-9CDD-D0060EB3C09C}" type="presParOf" srcId="{892AE019-3CD5-44BA-95A1-4A44610FF458}" destId="{8E08E8BE-0386-457C-BA55-587C15F0BC54}" srcOrd="0" destOrd="0" presId="urn:microsoft.com/office/officeart/2005/8/layout/orgChart1"/>
    <dgm:cxn modelId="{83C914F2-4C80-478B-BF21-151F43CA5A28}" type="presParOf" srcId="{892AE019-3CD5-44BA-95A1-4A44610FF458}" destId="{53C89DE6-8C93-4BF4-811C-072DC595E574}" srcOrd="1" destOrd="0" presId="urn:microsoft.com/office/officeart/2005/8/layout/orgChart1"/>
    <dgm:cxn modelId="{D5BD93FB-E7ED-4E2F-A156-3EC730F0D74A}" type="presParOf" srcId="{F182F5EB-792B-4E1C-945F-57F2B181C56F}" destId="{D431D1EE-B9F8-4A37-B161-71D11E9D8ED7}" srcOrd="1" destOrd="0" presId="urn:microsoft.com/office/officeart/2005/8/layout/orgChart1"/>
    <dgm:cxn modelId="{777F7566-A214-4FAE-BAFB-FB3E2DA40884}" type="presParOf" srcId="{D431D1EE-B9F8-4A37-B161-71D11E9D8ED7}" destId="{E3E5C517-6009-4203-A156-0E8FFF402890}" srcOrd="0" destOrd="0" presId="urn:microsoft.com/office/officeart/2005/8/layout/orgChart1"/>
    <dgm:cxn modelId="{CD38CCF7-EDEE-46D3-9017-5840C4D7A331}" type="presParOf" srcId="{D431D1EE-B9F8-4A37-B161-71D11E9D8ED7}" destId="{FD02BAD9-BCA4-4DE3-9018-3C5E107D2433}" srcOrd="1" destOrd="0" presId="urn:microsoft.com/office/officeart/2005/8/layout/orgChart1"/>
    <dgm:cxn modelId="{4EC95DCC-94B6-4A1D-93D3-421E8084D6CC}" type="presParOf" srcId="{FD02BAD9-BCA4-4DE3-9018-3C5E107D2433}" destId="{443CD5CD-B478-4CFF-B322-EAE07D6B52A5}" srcOrd="0" destOrd="0" presId="urn:microsoft.com/office/officeart/2005/8/layout/orgChart1"/>
    <dgm:cxn modelId="{21A1C1E4-F969-4E3B-8F42-FFE6C7CE81F9}" type="presParOf" srcId="{443CD5CD-B478-4CFF-B322-EAE07D6B52A5}" destId="{4C391E49-BDC9-4B9A-9421-12FBDC13921B}" srcOrd="0" destOrd="0" presId="urn:microsoft.com/office/officeart/2005/8/layout/orgChart1"/>
    <dgm:cxn modelId="{8F9C0CA8-7601-44F0-8FC4-16B960ABC4A8}" type="presParOf" srcId="{443CD5CD-B478-4CFF-B322-EAE07D6B52A5}" destId="{C3FA32FB-EFFD-4EBE-88F6-272A9DF9D94D}" srcOrd="1" destOrd="0" presId="urn:microsoft.com/office/officeart/2005/8/layout/orgChart1"/>
    <dgm:cxn modelId="{BF1CE279-F9BC-47A6-9EC8-B70675B98DEA}" type="presParOf" srcId="{FD02BAD9-BCA4-4DE3-9018-3C5E107D2433}" destId="{B7DA3388-3A34-4D57-AF9D-A901D0A15A48}" srcOrd="1" destOrd="0" presId="urn:microsoft.com/office/officeart/2005/8/layout/orgChart1"/>
    <dgm:cxn modelId="{F989C352-1263-48DA-BF5F-2CF2577FCB66}" type="presParOf" srcId="{FD02BAD9-BCA4-4DE3-9018-3C5E107D2433}" destId="{B279DCA5-8B60-4C0F-915E-D378C909A571}" srcOrd="2" destOrd="0" presId="urn:microsoft.com/office/officeart/2005/8/layout/orgChart1"/>
    <dgm:cxn modelId="{F3192AC4-90ED-463E-9F72-E3A2D45D7129}" type="presParOf" srcId="{D431D1EE-B9F8-4A37-B161-71D11E9D8ED7}" destId="{39DE103E-CE50-4AFE-9525-6CA58A47EE77}" srcOrd="2" destOrd="0" presId="urn:microsoft.com/office/officeart/2005/8/layout/orgChart1"/>
    <dgm:cxn modelId="{AD48919C-2B23-4995-B8C0-99DF73B683AA}" type="presParOf" srcId="{D431D1EE-B9F8-4A37-B161-71D11E9D8ED7}" destId="{67E5A87B-1032-46C5-81D9-71A1271E3681}" srcOrd="3" destOrd="0" presId="urn:microsoft.com/office/officeart/2005/8/layout/orgChart1"/>
    <dgm:cxn modelId="{178C171D-0727-4533-89A5-64F1EE68C768}" type="presParOf" srcId="{67E5A87B-1032-46C5-81D9-71A1271E3681}" destId="{17C04C0F-A5F5-45EE-90C1-EA32EDA8F48E}" srcOrd="0" destOrd="0" presId="urn:microsoft.com/office/officeart/2005/8/layout/orgChart1"/>
    <dgm:cxn modelId="{295BCB51-9F3C-4696-BDC8-B902283F03FB}" type="presParOf" srcId="{17C04C0F-A5F5-45EE-90C1-EA32EDA8F48E}" destId="{04DBB558-5929-43C3-8E6F-34C5172ADE91}" srcOrd="0" destOrd="0" presId="urn:microsoft.com/office/officeart/2005/8/layout/orgChart1"/>
    <dgm:cxn modelId="{4816D5F0-3417-48EA-8120-4FB47999DB5F}" type="presParOf" srcId="{17C04C0F-A5F5-45EE-90C1-EA32EDA8F48E}" destId="{C347071B-7D07-4AAC-988B-8F27CB02053E}" srcOrd="1" destOrd="0" presId="urn:microsoft.com/office/officeart/2005/8/layout/orgChart1"/>
    <dgm:cxn modelId="{A8D98E5C-826E-46AA-BE2A-426E3CE67F82}" type="presParOf" srcId="{67E5A87B-1032-46C5-81D9-71A1271E3681}" destId="{B194F4AD-237A-44AB-840E-E15CF4A7709D}" srcOrd="1" destOrd="0" presId="urn:microsoft.com/office/officeart/2005/8/layout/orgChart1"/>
    <dgm:cxn modelId="{FB6E89FD-64E3-4A0F-A23E-4CC264BA6B46}" type="presParOf" srcId="{67E5A87B-1032-46C5-81D9-71A1271E3681}" destId="{D83780E0-DB8C-4E96-B674-AB491A31CCFA}" srcOrd="2" destOrd="0" presId="urn:microsoft.com/office/officeart/2005/8/layout/orgChart1"/>
    <dgm:cxn modelId="{33B5F68F-126F-43C3-8035-876C0DA91409}" type="presParOf" srcId="{F182F5EB-792B-4E1C-945F-57F2B181C56F}" destId="{1BF91C87-194A-4678-859B-674FF097B0AC}" srcOrd="2" destOrd="0" presId="urn:microsoft.com/office/officeart/2005/8/layout/orgChart1"/>
    <dgm:cxn modelId="{5122F661-E9FB-43CD-AE1D-EAF9E21BE35B}" type="presParOf" srcId="{1BF91C87-194A-4678-859B-674FF097B0AC}" destId="{60DC4AB0-034B-4566-865C-6FAFC9BA8169}" srcOrd="0" destOrd="0" presId="urn:microsoft.com/office/officeart/2005/8/layout/orgChart1"/>
    <dgm:cxn modelId="{9FCFE3CD-763E-45F8-AE4E-DBFE0D873294}" type="presParOf" srcId="{1BF91C87-194A-4678-859B-674FF097B0AC}" destId="{2783566F-B715-4BAD-9169-CEC3EA159ED3}" srcOrd="1" destOrd="0" presId="urn:microsoft.com/office/officeart/2005/8/layout/orgChart1"/>
    <dgm:cxn modelId="{21769FD6-5C64-4288-90B6-CD2D8FB4914F}" type="presParOf" srcId="{2783566F-B715-4BAD-9169-CEC3EA159ED3}" destId="{03743285-78BC-44FB-9C2A-0485C91E8D46}" srcOrd="0" destOrd="0" presId="urn:microsoft.com/office/officeart/2005/8/layout/orgChart1"/>
    <dgm:cxn modelId="{76185E92-A330-43AE-A0E5-5DDC23A4A5B4}" type="presParOf" srcId="{03743285-78BC-44FB-9C2A-0485C91E8D46}" destId="{00DBBCB5-3A9D-4232-B041-987A45291CD1}" srcOrd="0" destOrd="0" presId="urn:microsoft.com/office/officeart/2005/8/layout/orgChart1"/>
    <dgm:cxn modelId="{C229C92B-6287-43C9-89D8-9B42E894C814}" type="presParOf" srcId="{03743285-78BC-44FB-9C2A-0485C91E8D46}" destId="{84A8CEBD-91AF-46F1-80FA-3FB47F6EC67B}" srcOrd="1" destOrd="0" presId="urn:microsoft.com/office/officeart/2005/8/layout/orgChart1"/>
    <dgm:cxn modelId="{B9D80DEC-B444-42D8-BC94-7B18955B776C}" type="presParOf" srcId="{2783566F-B715-4BAD-9169-CEC3EA159ED3}" destId="{B21EAFCD-AC5F-4AAB-B8CA-14C999F9B771}" srcOrd="1" destOrd="0" presId="urn:microsoft.com/office/officeart/2005/8/layout/orgChart1"/>
    <dgm:cxn modelId="{90B524BF-C0FE-4551-B6E1-518C993E67BA}" type="presParOf" srcId="{2783566F-B715-4BAD-9169-CEC3EA159ED3}" destId="{A1CA8302-3CB6-442F-85D9-D799941E58AB}" srcOrd="2" destOrd="0" presId="urn:microsoft.com/office/officeart/2005/8/layout/orgChart1"/>
    <dgm:cxn modelId="{C2D26F7A-CCB2-4983-84A2-47CFE489A76D}" type="presParOf" srcId="{1BF91C87-194A-4678-859B-674FF097B0AC}" destId="{9B3B9704-9A30-4B30-B6A9-4C3F7AF474EA}" srcOrd="2" destOrd="0" presId="urn:microsoft.com/office/officeart/2005/8/layout/orgChart1"/>
    <dgm:cxn modelId="{5913C0B9-3FB8-453D-B5CB-70A5862CCC88}" type="presParOf" srcId="{1BF91C87-194A-4678-859B-674FF097B0AC}" destId="{6FD03606-8477-4C11-B03A-F71CABFCF8D7}" srcOrd="3" destOrd="0" presId="urn:microsoft.com/office/officeart/2005/8/layout/orgChart1"/>
    <dgm:cxn modelId="{4445CFB8-1811-44BC-B50E-86A93E475538}" type="presParOf" srcId="{6FD03606-8477-4C11-B03A-F71CABFCF8D7}" destId="{C9CEF646-CDBD-4824-9B2C-B3DF35369942}" srcOrd="0" destOrd="0" presId="urn:microsoft.com/office/officeart/2005/8/layout/orgChart1"/>
    <dgm:cxn modelId="{851A9747-064E-4B6E-AE9B-BE381D00F90A}" type="presParOf" srcId="{C9CEF646-CDBD-4824-9B2C-B3DF35369942}" destId="{E757F838-8DEF-4C69-9F9D-92C813B4F476}" srcOrd="0" destOrd="0" presId="urn:microsoft.com/office/officeart/2005/8/layout/orgChart1"/>
    <dgm:cxn modelId="{E99F9DF9-AB1F-4EEF-A228-33BDBA943024}" type="presParOf" srcId="{C9CEF646-CDBD-4824-9B2C-B3DF35369942}" destId="{4DD6E633-B7CB-4C31-A5B6-341ADCBBAAFB}" srcOrd="1" destOrd="0" presId="urn:microsoft.com/office/officeart/2005/8/layout/orgChart1"/>
    <dgm:cxn modelId="{6AA2B02F-A917-4FF8-BD61-21FC3DCE947C}" type="presParOf" srcId="{6FD03606-8477-4C11-B03A-F71CABFCF8D7}" destId="{60195CA3-9DB3-4826-9855-10080DF516D9}" srcOrd="1" destOrd="0" presId="urn:microsoft.com/office/officeart/2005/8/layout/orgChart1"/>
    <dgm:cxn modelId="{65D5294F-0F5F-4878-B226-2CDB32C6FDAC}" type="presParOf" srcId="{6FD03606-8477-4C11-B03A-F71CABFCF8D7}" destId="{4A718CAF-4901-4E04-AD4C-55FAC70D6787}" srcOrd="2" destOrd="0" presId="urn:microsoft.com/office/officeart/2005/8/layout/orgChart1"/>
    <dgm:cxn modelId="{33F3F337-24DA-4358-B889-A20719CABBEF}" type="presParOf" srcId="{1BF91C87-194A-4678-859B-674FF097B0AC}" destId="{A9B54A11-E4F8-4785-B8E2-FA8556ABA5D1}" srcOrd="4" destOrd="0" presId="urn:microsoft.com/office/officeart/2005/8/layout/orgChart1"/>
    <dgm:cxn modelId="{07B54376-0445-4DCB-8CD7-A50B3F60EEB9}" type="presParOf" srcId="{1BF91C87-194A-4678-859B-674FF097B0AC}" destId="{5BA9F837-93E7-4E1E-9785-A136310DEAE8}" srcOrd="5" destOrd="0" presId="urn:microsoft.com/office/officeart/2005/8/layout/orgChart1"/>
    <dgm:cxn modelId="{66693D07-99FB-449B-8556-D254930FB4CA}" type="presParOf" srcId="{5BA9F837-93E7-4E1E-9785-A136310DEAE8}" destId="{9C00D388-557D-44D2-AA4D-F0CDE6C83032}" srcOrd="0" destOrd="0" presId="urn:microsoft.com/office/officeart/2005/8/layout/orgChart1"/>
    <dgm:cxn modelId="{73461DF6-B689-4F41-A9FB-50CE915619BA}" type="presParOf" srcId="{9C00D388-557D-44D2-AA4D-F0CDE6C83032}" destId="{D7BEACEB-ADE4-4B2D-9264-790EC13204CC}" srcOrd="0" destOrd="0" presId="urn:microsoft.com/office/officeart/2005/8/layout/orgChart1"/>
    <dgm:cxn modelId="{CFAA99B2-A975-4608-9A7E-3532833FAFD0}" type="presParOf" srcId="{9C00D388-557D-44D2-AA4D-F0CDE6C83032}" destId="{9E0B77EC-0CDB-4D06-A813-3F116C6EDEC8}" srcOrd="1" destOrd="0" presId="urn:microsoft.com/office/officeart/2005/8/layout/orgChart1"/>
    <dgm:cxn modelId="{45069058-08FC-4714-A433-1013438D816B}" type="presParOf" srcId="{5BA9F837-93E7-4E1E-9785-A136310DEAE8}" destId="{0040A60C-765B-44B7-991D-91EDDDA8DCCB}" srcOrd="1" destOrd="0" presId="urn:microsoft.com/office/officeart/2005/8/layout/orgChart1"/>
    <dgm:cxn modelId="{1A686B32-7108-4239-9FF4-C6CAFEF045A3}" type="presParOf" srcId="{5BA9F837-93E7-4E1E-9785-A136310DEAE8}" destId="{BD9A81B8-6A85-4E7D-80E1-15E95507E4A5}" srcOrd="2" destOrd="0" presId="urn:microsoft.com/office/officeart/2005/8/layout/orgChart1"/>
    <dgm:cxn modelId="{5C1BAB30-7CFE-4667-9A46-EB98FDC94DBD}" type="presParOf" srcId="{81805E6F-E105-4E82-8A3E-E6C9CD7D9CE7}" destId="{F56B6B8F-2C06-44D9-B1B1-920B0AA419BA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54A11-E4F8-4785-B8E2-FA8556ABA5D1}">
      <dsp:nvSpPr>
        <dsp:cNvPr id="0" name=""/>
        <dsp:cNvSpPr/>
      </dsp:nvSpPr>
      <dsp:spPr>
        <a:xfrm>
          <a:off x="3911347" y="1643346"/>
          <a:ext cx="219476" cy="2280713"/>
        </a:xfrm>
        <a:custGeom>
          <a:avLst/>
          <a:gdLst/>
          <a:ahLst/>
          <a:cxnLst/>
          <a:rect l="0" t="0" r="0" b="0"/>
          <a:pathLst>
            <a:path>
              <a:moveTo>
                <a:pt x="219476" y="0"/>
              </a:moveTo>
              <a:lnTo>
                <a:pt x="219476" y="2280713"/>
              </a:lnTo>
              <a:lnTo>
                <a:pt x="0" y="2280713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B9704-9A30-4B30-B6A9-4C3F7AF474EA}">
      <dsp:nvSpPr>
        <dsp:cNvPr id="0" name=""/>
        <dsp:cNvSpPr/>
      </dsp:nvSpPr>
      <dsp:spPr>
        <a:xfrm>
          <a:off x="4130824" y="1643346"/>
          <a:ext cx="190875" cy="852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2612"/>
              </a:lnTo>
              <a:lnTo>
                <a:pt x="190875" y="852612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C4AB0-034B-4566-865C-6FAFC9BA8169}">
      <dsp:nvSpPr>
        <dsp:cNvPr id="0" name=""/>
        <dsp:cNvSpPr/>
      </dsp:nvSpPr>
      <dsp:spPr>
        <a:xfrm>
          <a:off x="3923073" y="1643346"/>
          <a:ext cx="207751" cy="849878"/>
        </a:xfrm>
        <a:custGeom>
          <a:avLst/>
          <a:gdLst/>
          <a:ahLst/>
          <a:cxnLst/>
          <a:rect l="0" t="0" r="0" b="0"/>
          <a:pathLst>
            <a:path>
              <a:moveTo>
                <a:pt x="207751" y="0"/>
              </a:moveTo>
              <a:lnTo>
                <a:pt x="207751" y="849878"/>
              </a:lnTo>
              <a:lnTo>
                <a:pt x="0" y="849878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DE103E-CE50-4AFE-9525-6CA58A47EE77}">
      <dsp:nvSpPr>
        <dsp:cNvPr id="0" name=""/>
        <dsp:cNvSpPr/>
      </dsp:nvSpPr>
      <dsp:spPr>
        <a:xfrm>
          <a:off x="4130824" y="1643346"/>
          <a:ext cx="1853311" cy="3183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0872"/>
              </a:lnTo>
              <a:lnTo>
                <a:pt x="1853311" y="3110872"/>
              </a:lnTo>
              <a:lnTo>
                <a:pt x="1853311" y="3183168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5C517-6009-4203-A156-0E8FFF402890}">
      <dsp:nvSpPr>
        <dsp:cNvPr id="0" name=""/>
        <dsp:cNvSpPr/>
      </dsp:nvSpPr>
      <dsp:spPr>
        <a:xfrm>
          <a:off x="2241134" y="1643346"/>
          <a:ext cx="1889689" cy="3185095"/>
        </a:xfrm>
        <a:custGeom>
          <a:avLst/>
          <a:gdLst/>
          <a:ahLst/>
          <a:cxnLst/>
          <a:rect l="0" t="0" r="0" b="0"/>
          <a:pathLst>
            <a:path>
              <a:moveTo>
                <a:pt x="1889689" y="0"/>
              </a:moveTo>
              <a:lnTo>
                <a:pt x="1889689" y="3112799"/>
              </a:lnTo>
              <a:lnTo>
                <a:pt x="0" y="3112799"/>
              </a:lnTo>
              <a:lnTo>
                <a:pt x="0" y="3185095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A42F2-C618-4FF5-83D3-166FE278D965}">
      <dsp:nvSpPr>
        <dsp:cNvPr id="0" name=""/>
        <dsp:cNvSpPr/>
      </dsp:nvSpPr>
      <dsp:spPr>
        <a:xfrm>
          <a:off x="4051269" y="504429"/>
          <a:ext cx="91440" cy="1402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999"/>
              </a:lnTo>
              <a:lnTo>
                <a:pt x="79554" y="67999"/>
              </a:lnTo>
              <a:lnTo>
                <a:pt x="79554" y="140295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23B55-B392-436C-9555-416C9DDEE460}">
      <dsp:nvSpPr>
        <dsp:cNvPr id="0" name=""/>
        <dsp:cNvSpPr/>
      </dsp:nvSpPr>
      <dsp:spPr>
        <a:xfrm>
          <a:off x="2795345" y="3404"/>
          <a:ext cx="2603289" cy="5010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800" b="1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TEAM 5</a:t>
          </a:r>
          <a:endParaRPr lang="de-CH" sz="28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95345" y="3404"/>
        <a:ext cx="2603289" cy="501024"/>
      </dsp:txXfrm>
    </dsp:sp>
    <dsp:sp modelId="{8E08E8BE-0386-457C-BA55-587C15F0BC54}">
      <dsp:nvSpPr>
        <dsp:cNvPr id="0" name=""/>
        <dsp:cNvSpPr/>
      </dsp:nvSpPr>
      <dsp:spPr>
        <a:xfrm>
          <a:off x="2404368" y="644724"/>
          <a:ext cx="3452911" cy="998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Marina </a:t>
          </a:r>
          <a:r>
            <a:rPr lang="de-CH" sz="2400" kern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Taborda</a:t>
          </a: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/>
          </a:r>
          <a:b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(Projektleiterin</a:t>
          </a:r>
          <a:r>
            <a:rPr lang="de-CH" sz="1100" kern="1200" dirty="0" smtClean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de-CH" sz="1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04368" y="644724"/>
        <a:ext cx="3452911" cy="998621"/>
      </dsp:txXfrm>
    </dsp:sp>
    <dsp:sp modelId="{4C391E49-BDC9-4B9A-9421-12FBDC13921B}">
      <dsp:nvSpPr>
        <dsp:cNvPr id="0" name=""/>
        <dsp:cNvSpPr/>
      </dsp:nvSpPr>
      <dsp:spPr>
        <a:xfrm>
          <a:off x="561760" y="4828441"/>
          <a:ext cx="3358747" cy="1364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Richard Britt</a:t>
          </a:r>
          <a:endParaRPr lang="de-CH" sz="24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61760" y="4828441"/>
        <a:ext cx="3358747" cy="1364246"/>
      </dsp:txXfrm>
    </dsp:sp>
    <dsp:sp modelId="{04DBB558-5929-43C3-8E6F-34C5172ADE91}">
      <dsp:nvSpPr>
        <dsp:cNvPr id="0" name=""/>
        <dsp:cNvSpPr/>
      </dsp:nvSpPr>
      <dsp:spPr>
        <a:xfrm>
          <a:off x="4302382" y="4826514"/>
          <a:ext cx="3363505" cy="1366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Fady</a:t>
          </a: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Hanna</a:t>
          </a:r>
          <a:endParaRPr lang="de-CH" sz="24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02382" y="4826514"/>
        <a:ext cx="3363505" cy="1366173"/>
      </dsp:txXfrm>
    </dsp:sp>
    <dsp:sp modelId="{00DBBCB5-3A9D-4232-B041-987A45291CD1}">
      <dsp:nvSpPr>
        <dsp:cNvPr id="0" name=""/>
        <dsp:cNvSpPr/>
      </dsp:nvSpPr>
      <dsp:spPr>
        <a:xfrm>
          <a:off x="554796" y="1809168"/>
          <a:ext cx="3368277" cy="1368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Frank Imhof</a:t>
          </a:r>
          <a:b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(Software)</a:t>
          </a:r>
          <a:endParaRPr lang="de-CH" sz="24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4796" y="1809168"/>
        <a:ext cx="3368277" cy="1368112"/>
      </dsp:txXfrm>
    </dsp:sp>
    <dsp:sp modelId="{E757F838-8DEF-4C69-9F9D-92C813B4F476}">
      <dsp:nvSpPr>
        <dsp:cNvPr id="0" name=""/>
        <dsp:cNvSpPr/>
      </dsp:nvSpPr>
      <dsp:spPr>
        <a:xfrm>
          <a:off x="4321699" y="1809168"/>
          <a:ext cx="3393553" cy="1373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Michel Alt</a:t>
          </a:r>
          <a:b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de-CH" sz="2400" kern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Stv</a:t>
          </a: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. Projektleiter)</a:t>
          </a:r>
          <a:endParaRPr lang="de-CH" sz="24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21699" y="1809168"/>
        <a:ext cx="3393553" cy="1373579"/>
      </dsp:txXfrm>
    </dsp:sp>
    <dsp:sp modelId="{D7BEACEB-ADE4-4B2D-9264-790EC13204CC}">
      <dsp:nvSpPr>
        <dsp:cNvPr id="0" name=""/>
        <dsp:cNvSpPr/>
      </dsp:nvSpPr>
      <dsp:spPr>
        <a:xfrm>
          <a:off x="543070" y="3240003"/>
          <a:ext cx="3368277" cy="1368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Luca Krummenacher</a:t>
          </a:r>
          <a:b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(Elektrotechnik)</a:t>
          </a:r>
          <a:endParaRPr lang="de-CH" sz="24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43070" y="3240003"/>
        <a:ext cx="3368277" cy="1368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U:\_FHNW\Vorlagen\Verschiedene Hochschulen RICHTIG\Bilder\HT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2736304" cy="6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37828" y="1314014"/>
            <a:ext cx="7556376" cy="1800200"/>
          </a:xfrm>
        </p:spPr>
        <p:txBody>
          <a:bodyPr>
            <a:normAutofit fontScale="90000"/>
          </a:bodyPr>
          <a:lstStyle/>
          <a:p>
            <a:r>
              <a:rPr lang="de-CH" b="1" dirty="0"/>
              <a:t> </a:t>
            </a:r>
            <a:r>
              <a:rPr lang="de-CH" b="1" dirty="0">
                <a:solidFill>
                  <a:schemeClr val="tx2">
                    <a:lumMod val="75000"/>
                  </a:schemeClr>
                </a:solidFill>
              </a:rPr>
              <a:t>«DJ» EMI Filter für </a:t>
            </a:r>
            <a:r>
              <a:rPr lang="de-CH" b="1" dirty="0" smtClean="0">
                <a:solidFill>
                  <a:schemeClr val="tx2">
                    <a:lumMod val="75000"/>
                  </a:schemeClr>
                </a:solidFill>
              </a:rPr>
              <a:t>Netzteil</a:t>
            </a:r>
            <a:r>
              <a:rPr lang="de-CH" b="1" dirty="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de-CH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de-CH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tx2">
                    <a:lumMod val="75000"/>
                  </a:schemeClr>
                </a:solidFill>
              </a:rPr>
              <a:t>Pro2E - Team 5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2627783" y="2723277"/>
            <a:ext cx="408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err="1" smtClean="0">
                <a:solidFill>
                  <a:schemeClr val="accent2"/>
                </a:solidFill>
              </a:rPr>
              <a:t>Ein</a:t>
            </a:r>
            <a:r>
              <a:rPr lang="en-ZA" dirty="0" smtClean="0">
                <a:solidFill>
                  <a:schemeClr val="accent2"/>
                </a:solidFill>
              </a:rPr>
              <a:t> </a:t>
            </a:r>
            <a:r>
              <a:rPr lang="en-ZA" dirty="0" err="1" smtClean="0">
                <a:solidFill>
                  <a:schemeClr val="accent2"/>
                </a:solidFill>
              </a:rPr>
              <a:t>besseres</a:t>
            </a:r>
            <a:r>
              <a:rPr lang="en-ZA" dirty="0" smtClean="0">
                <a:solidFill>
                  <a:schemeClr val="accent2"/>
                </a:solidFill>
              </a:rPr>
              <a:t> Titelbild * von Frank * </a:t>
            </a:r>
            <a:endParaRPr lang="de-CH" dirty="0">
              <a:solidFill>
                <a:schemeClr val="accent2"/>
              </a:solidFill>
            </a:endParaRPr>
          </a:p>
        </p:txBody>
      </p:sp>
      <p:pic>
        <p:nvPicPr>
          <p:cNvPr id="4" name="Picture 1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212976"/>
            <a:ext cx="422973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3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292006"/>
            <a:ext cx="5688632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ctr" rtl="0">
              <a:spcBef>
                <a:spcPct val="0"/>
              </a:spcBef>
            </a:pPr>
            <a:r>
              <a:rPr lang="de-CH" sz="440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Programmablauf</a:t>
            </a:r>
            <a:r>
              <a:rPr lang="de-CH" sz="1100" b="1" dirty="0" smtClean="0">
                <a:effectLst/>
                <a:latin typeface="Arial"/>
                <a:ea typeface="Times New Roman"/>
                <a:cs typeface="Times New Roman"/>
              </a:rPr>
              <a:t/>
            </a:r>
            <a:br>
              <a:rPr lang="de-CH" sz="1100" b="1" dirty="0" smtClean="0">
                <a:effectLst/>
                <a:latin typeface="Arial"/>
                <a:ea typeface="Times New Roman"/>
                <a:cs typeface="Times New Roman"/>
              </a:rPr>
            </a:br>
            <a:endParaRPr lang="de-CH" dirty="0"/>
          </a:p>
        </p:txBody>
      </p:sp>
      <p:pic>
        <p:nvPicPr>
          <p:cNvPr id="7" name="Picture 1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340768"/>
            <a:ext cx="4639161" cy="2757611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467544" y="4825358"/>
            <a:ext cx="849694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Durch Verändern der parasitären Parameter wird das Neuzeichnen der Kurven ausgelöst. Durch Verwendung verschiedener Farben in den Kurvendiagrammen könnten optimale Einstellungen hervorgehoben und von suboptimalen unterschieden werden</a:t>
            </a:r>
            <a:r>
              <a:rPr lang="de-CH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</a:p>
        </p:txBody>
      </p:sp>
      <p:sp>
        <p:nvSpPr>
          <p:cNvPr id="10" name="Rechteck 9"/>
          <p:cNvSpPr/>
          <p:nvPr/>
        </p:nvSpPr>
        <p:spPr>
          <a:xfrm>
            <a:off x="2051720" y="4077072"/>
            <a:ext cx="24945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Abbildung 12: Anpassung der Parameter</a:t>
            </a:r>
            <a:endParaRPr lang="de-CH" sz="1100" dirty="0"/>
          </a:p>
        </p:txBody>
      </p:sp>
    </p:spTree>
    <p:extLst>
      <p:ext uri="{BB962C8B-B14F-4D97-AF65-F5344CB8AC3E}">
        <p14:creationId xmlns:p14="http://schemas.microsoft.com/office/powerpoint/2010/main" val="61045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Berechnungen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500" dirty="0">
                <a:solidFill>
                  <a:schemeClr val="accent1">
                    <a:lumMod val="75000"/>
                  </a:schemeClr>
                </a:solidFill>
              </a:rPr>
              <a:t>Die Berechnungen der Einfügungsverluste sind korrekt</a:t>
            </a:r>
          </a:p>
          <a:p>
            <a:r>
              <a:rPr lang="de-DE" sz="2500" dirty="0">
                <a:solidFill>
                  <a:schemeClr val="accent1">
                    <a:lumMod val="75000"/>
                  </a:schemeClr>
                </a:solidFill>
              </a:rPr>
              <a:t>Die Berechnungen sind schnell (weniger als 1s Wartezeit)</a:t>
            </a:r>
          </a:p>
          <a:p>
            <a:r>
              <a:rPr lang="de-DE" sz="2500" dirty="0">
                <a:solidFill>
                  <a:schemeClr val="accent1">
                    <a:lumMod val="75000"/>
                  </a:schemeClr>
                </a:solidFill>
              </a:rPr>
              <a:t>Die Schaltung wird mit den relevanten Bauteilen entsprechend der Aufgabenstellung simuliert.</a:t>
            </a:r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62141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579296" cy="2146250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de-CH" sz="2800" dirty="0" smtClean="0">
                    <a:solidFill>
                      <a:schemeClr val="accent1">
                        <a:lumMod val="75000"/>
                      </a:schemeClr>
                    </a:solidFill>
                    <a:ea typeface="+mn-ea"/>
                  </a:rPr>
                  <a:t>Nun </a:t>
                </a:r>
                <a:r>
                  <a:rPr lang="de-CH" sz="2800" dirty="0">
                    <a:solidFill>
                      <a:schemeClr val="accent1">
                        <a:lumMod val="75000"/>
                      </a:schemeClr>
                    </a:solidFill>
                    <a:ea typeface="+mn-ea"/>
                  </a:rPr>
                  <a:t>können wir die Einfügungsdämpfung a in dB berechnen: [1]</a:t>
                </a:r>
                <a:br>
                  <a:rPr lang="de-CH" sz="2800" dirty="0">
                    <a:solidFill>
                      <a:schemeClr val="accent1">
                        <a:lumMod val="75000"/>
                      </a:schemeClr>
                    </a:solidFill>
                    <a:ea typeface="+mn-ea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+mn-ea"/>
                            </a:rPr>
                          </m:ctrlPr>
                        </m:sSubPr>
                        <m:e>
                          <m:r>
                            <a:rPr lang="de-CH" sz="28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de-CH" sz="28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+mn-ea"/>
                            </a:rPr>
                            <m:t>𝐼</m:t>
                          </m:r>
                        </m:sub>
                      </m:sSub>
                      <m:r>
                        <a:rPr lang="de-CH" sz="28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+mn-ea"/>
                        </a:rPr>
                        <m:t>=−20</m:t>
                      </m:r>
                      <m:func>
                        <m:funcPr>
                          <m:ctrlPr>
                            <a:rPr lang="de-CH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+mn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sz="28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+mn-ea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CH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de-CH" sz="280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de-CH" sz="280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+mn-ea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d>
                          <m:r>
                            <a:rPr lang="de-CH" sz="28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+mn-ea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CH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de-CH" sz="28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+mn-ea"/>
                                </a:rPr>
                                <m:t>𝑑𝐵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r>
                  <a:rPr lang="de-CH" sz="2800" dirty="0">
                    <a:solidFill>
                      <a:schemeClr val="accent1">
                        <a:lumMod val="75000"/>
                      </a:schemeClr>
                    </a:solidFill>
                    <a:ea typeface="+mn-ea"/>
                  </a:rPr>
                  <a:t/>
                </a:r>
                <a:br>
                  <a:rPr lang="de-CH" sz="2800" dirty="0">
                    <a:solidFill>
                      <a:schemeClr val="accent1">
                        <a:lumMod val="75000"/>
                      </a:schemeClr>
                    </a:solidFill>
                    <a:ea typeface="+mn-ea"/>
                  </a:rPr>
                </a:br>
                <a:r>
                  <a:rPr lang="de-CH" sz="2800" dirty="0">
                    <a:solidFill>
                      <a:schemeClr val="accent1">
                        <a:lumMod val="75000"/>
                      </a:schemeClr>
                    </a:solidFill>
                    <a:ea typeface="+mn-ea"/>
                  </a:rPr>
                  <a:t>Dieser Parameter wird mit verschiedenen Frequenzen berechnet, damit man die Einfügungsdämpfung über dem ganzen Spektrum darstellen kann.</a:t>
                </a:r>
              </a:p>
            </p:txBody>
          </p:sp>
        </mc:Choice>
        <mc:Fallback xmlns=""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579296" cy="2146250"/>
              </a:xfrm>
              <a:blipFill rotWithShape="1">
                <a:blip r:embed="rId2"/>
                <a:stretch>
                  <a:fillRect l="-1137" t="-7386" b="-1221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36" y="2874426"/>
            <a:ext cx="8229600" cy="336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5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34482"/>
          </a:xfrm>
        </p:spPr>
        <p:txBody>
          <a:bodyPr>
            <a:normAutofit/>
          </a:bodyPr>
          <a:lstStyle/>
          <a:p>
            <a:pPr marL="215900" algn="l">
              <a:lnSpc>
                <a:spcPct val="107000"/>
              </a:lnSpc>
              <a:spcAft>
                <a:spcPts val="800"/>
              </a:spcAft>
            </a:pPr>
            <a:endParaRPr lang="de-CH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25144"/>
            <a:ext cx="8229600" cy="1401019"/>
          </a:xfrm>
        </p:spPr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969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44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662911"/>
              </p:ext>
            </p:extLst>
          </p:nvPr>
        </p:nvGraphicFramePr>
        <p:xfrm>
          <a:off x="467544" y="260648"/>
          <a:ext cx="8219256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35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feil in vier Richtungen 6"/>
          <p:cNvSpPr/>
          <p:nvPr/>
        </p:nvSpPr>
        <p:spPr>
          <a:xfrm>
            <a:off x="3419872" y="2193841"/>
            <a:ext cx="1944216" cy="2088232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8" name="Gruppieren 17"/>
          <p:cNvGrpSpPr/>
          <p:nvPr/>
        </p:nvGrpSpPr>
        <p:grpSpPr>
          <a:xfrm>
            <a:off x="3239852" y="476672"/>
            <a:ext cx="2448272" cy="1368152"/>
            <a:chOff x="3229276" y="620688"/>
            <a:chExt cx="2448272" cy="1368152"/>
          </a:xfrm>
        </p:grpSpPr>
        <p:sp>
          <p:nvSpPr>
            <p:cNvPr id="11" name="Abgerundetes Rechteck 10"/>
            <p:cNvSpPr/>
            <p:nvPr/>
          </p:nvSpPr>
          <p:spPr>
            <a:xfrm>
              <a:off x="3229276" y="620688"/>
              <a:ext cx="2448272" cy="13681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229276" y="1012376"/>
              <a:ext cx="231768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CH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Projekt Ziele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095836" y="4437112"/>
            <a:ext cx="2592288" cy="1955239"/>
            <a:chOff x="3095836" y="4437112"/>
            <a:chExt cx="2592288" cy="1955239"/>
          </a:xfrm>
        </p:grpSpPr>
        <p:sp>
          <p:nvSpPr>
            <p:cNvPr id="8" name="Ellipse 7"/>
            <p:cNvSpPr/>
            <p:nvPr/>
          </p:nvSpPr>
          <p:spPr>
            <a:xfrm>
              <a:off x="3095836" y="4437112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203848" y="5153121"/>
              <a:ext cx="23328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800" b="1" dirty="0">
                  <a:hlinkClick r:id="rId2" action="ppaction://hlinksldjump"/>
                </a:rPr>
                <a:t>Berechnungen</a:t>
              </a:r>
              <a:endParaRPr lang="de-CH" sz="2800" b="1" dirty="0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36988" y="2260337"/>
            <a:ext cx="2592288" cy="1955239"/>
            <a:chOff x="636988" y="2260337"/>
            <a:chExt cx="2592288" cy="1955239"/>
          </a:xfrm>
        </p:grpSpPr>
        <p:sp>
          <p:nvSpPr>
            <p:cNvPr id="13" name="Ellipse 12"/>
            <p:cNvSpPr/>
            <p:nvPr/>
          </p:nvSpPr>
          <p:spPr>
            <a:xfrm>
              <a:off x="636988" y="2260337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hlinkClick r:id="rId3" action="ppaction://hlinksldjump"/>
            </p:cNvPr>
            <p:cNvSpPr/>
            <p:nvPr/>
          </p:nvSpPr>
          <p:spPr>
            <a:xfrm>
              <a:off x="683568" y="2996952"/>
              <a:ext cx="24432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400" b="1" dirty="0">
                  <a:hlinkClick r:id="rId3" action="ppaction://hlinksldjump"/>
                </a:rPr>
                <a:t>Bedienoberfläche</a:t>
              </a:r>
              <a:endParaRPr lang="de-CH" sz="2400" b="1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5588496" y="2346241"/>
            <a:ext cx="2592288" cy="1955239"/>
            <a:chOff x="5588496" y="2346241"/>
            <a:chExt cx="2592288" cy="1955239"/>
          </a:xfrm>
        </p:grpSpPr>
        <p:sp>
          <p:nvSpPr>
            <p:cNvPr id="14" name="Ellipse 13"/>
            <p:cNvSpPr/>
            <p:nvPr/>
          </p:nvSpPr>
          <p:spPr>
            <a:xfrm>
              <a:off x="5588496" y="2346241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6012160" y="3060249"/>
              <a:ext cx="17241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3200" b="1" dirty="0">
                  <a:hlinkClick r:id="rId4" action="ppaction://hlinksldjump"/>
                </a:rPr>
                <a:t>Software</a:t>
              </a:r>
              <a:endParaRPr lang="de-CH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6751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4"/>
          <p:cNvSpPr>
            <a:spLocks noGrp="1"/>
          </p:cNvSpPr>
          <p:nvPr>
            <p:ph type="title"/>
          </p:nvPr>
        </p:nvSpPr>
        <p:spPr>
          <a:xfrm>
            <a:off x="251520" y="1196752"/>
            <a:ext cx="8435280" cy="5328592"/>
          </a:xfrm>
        </p:spPr>
        <p:txBody>
          <a:bodyPr>
            <a:normAutofit fontScale="90000"/>
          </a:bodyPr>
          <a:lstStyle/>
          <a:p>
            <a:pPr lvl="0" algn="l"/>
            <a:r>
              <a:rPr lang="de-CH" b="1" u="sng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de-CH" b="1" u="sng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u="sng" dirty="0" smtClean="0">
                <a:solidFill>
                  <a:schemeClr val="accent1">
                    <a:lumMod val="75000"/>
                  </a:schemeClr>
                </a:solidFill>
              </a:rPr>
              <a:t>Beendung</a:t>
            </a:r>
            <a:br>
              <a:rPr lang="de-CH" u="sng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u="sng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de-CH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 Die 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Analyse und Entwurf 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Ebene…</a:t>
            </a:r>
            <a:b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CH" dirty="0" err="1" smtClean="0">
                <a:solidFill>
                  <a:schemeClr val="accent1">
                    <a:lumMod val="75000"/>
                  </a:schemeClr>
                </a:solidFill>
              </a:rPr>
              <a:t>z.B</a:t>
            </a:r>
            <a:r>
              <a:rPr lang="de-CH" b="1" u="sng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de-CH" b="1" u="sng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de-CH" sz="4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Das 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Projekt 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ist geplant worden </a:t>
            </a:r>
            <a:b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- Die 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Arbeitsmethoden und die       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  Projektziele 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sind definiert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- Die Endversion des Pflichtenheftes</a:t>
            </a:r>
            <a:b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5" name="Titel 4"/>
          <p:cNvSpPr txBox="1">
            <a:spLocks/>
          </p:cNvSpPr>
          <p:nvPr/>
        </p:nvSpPr>
        <p:spPr>
          <a:xfrm>
            <a:off x="395536" y="116632"/>
            <a:ext cx="843528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b="1" u="sng" dirty="0" smtClean="0"/>
              <a:t>Was wir schon geschafft haben !!</a:t>
            </a:r>
            <a:br>
              <a:rPr lang="de-CH" b="1" u="sng" dirty="0" smtClean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5852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de-CH" sz="4000" dirty="0" smtClean="0"/>
              <a:t>Die Zukünftige </a:t>
            </a:r>
            <a:r>
              <a:rPr lang="de-CH" sz="4000" dirty="0"/>
              <a:t>Aufgaben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sz="3600" u="sng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Erarbeitung </a:t>
            </a:r>
          </a:p>
          <a:p>
            <a:pPr marL="0" indent="0">
              <a:buNone/>
            </a:pPr>
            <a:endParaRPr lang="de-CH" sz="3600" dirty="0" smtClean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pPr marL="0" indent="0">
              <a:buNone/>
            </a:pP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Die Realisierung und Validierung Ebene </a:t>
            </a:r>
            <a:endParaRPr lang="de-CH" sz="3600" dirty="0" smtClean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r>
              <a:rPr lang="de-CH" sz="3600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das Mock </a:t>
            </a:r>
            <a:r>
              <a:rPr lang="de-CH" sz="3600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Up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</a:t>
            </a:r>
            <a:r>
              <a:rPr lang="de-CH" sz="3600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Software</a:t>
            </a:r>
          </a:p>
          <a:p>
            <a:r>
              <a:rPr lang="de-CH" sz="4000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Betaversion </a:t>
            </a:r>
            <a:r>
              <a:rPr lang="de-CH" sz="40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der Software</a:t>
            </a:r>
          </a:p>
          <a:p>
            <a:r>
              <a:rPr lang="de-CH" sz="4000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Berechnugen</a:t>
            </a:r>
            <a:r>
              <a:rPr lang="de-CH" sz="40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mit </a:t>
            </a:r>
            <a:r>
              <a:rPr lang="de-CH" sz="4000" dirty="0" err="1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Matlab</a:t>
            </a:r>
            <a:endParaRPr lang="de-CH" sz="4000" dirty="0" smtClean="0">
              <a:solidFill>
                <a:schemeClr val="accent1">
                  <a:lumMod val="75000"/>
                </a:schemeClr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869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CH" dirty="0">
                <a:ea typeface="+mn-ea"/>
              </a:rPr>
              <a:t>Bedienoberfläche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800" dirty="0" err="1">
                <a:solidFill>
                  <a:schemeClr val="accent1">
                    <a:lumMod val="75000"/>
                  </a:schemeClr>
                </a:solidFill>
              </a:rPr>
              <a:t>Dimensionelle</a:t>
            </a:r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 Darstellung der Kurven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Menüleiste mit gröberen Einstellungen und Funktionen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Werte der parasitären Parameter 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Graphische Darstellung der Einfügungsverluste in Abhängigkeit der Frequenz (CM, DM) in ein Kurvendiagramm.</a:t>
            </a:r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129254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Software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Java Version JDK11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Software ist in der MVC Architektur realisiert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Die Softwarearchitektur ermöglicht es, die Funktionalitäten des Programms beliebig zu erweitern, ohne dass dabei die Komplexität in gleichem Masse zunimmt.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Inhalt, Darstellung und Berechnungsalgorithmen sind im Quellcode wo immer möglich voneinander getrennt. 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Für die Darstellung der Bedienoberfläche wird Java FX verwendet</a:t>
            </a:r>
          </a:p>
          <a:p>
            <a:r>
              <a:rPr lang="de-CH" sz="2800" dirty="0" err="1">
                <a:solidFill>
                  <a:schemeClr val="accent1">
                    <a:lumMod val="75000"/>
                  </a:schemeClr>
                </a:solidFill>
              </a:rPr>
              <a:t>Dimensionelle</a:t>
            </a:r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 Darstellung der Kurven 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das Frequenzverhalten und die Einfügungsverluste von CM und DM des EMI-Filters vorhergesagt werden können</a:t>
            </a:r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262466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40768"/>
            <a:ext cx="6984776" cy="4032448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68467" y="476672"/>
            <a:ext cx="57166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40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Mcok-Up</a:t>
            </a:r>
            <a:r>
              <a:rPr lang="de-CH" sz="4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/ Die Schemas</a:t>
            </a:r>
          </a:p>
        </p:txBody>
      </p:sp>
    </p:spTree>
    <p:extLst>
      <p:ext uri="{BB962C8B-B14F-4D97-AF65-F5344CB8AC3E}">
        <p14:creationId xmlns:p14="http://schemas.microsoft.com/office/powerpoint/2010/main" val="94450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sz="4000" dirty="0">
                <a:solidFill>
                  <a:schemeClr val="accent1">
                    <a:lumMod val="75000"/>
                  </a:schemeClr>
                </a:solidFill>
              </a:rPr>
              <a:t>Anzeigefenster für jeweils DM und CM , </a:t>
            </a:r>
            <a:r>
              <a:rPr lang="de-CH" sz="4000" dirty="0">
                <a:solidFill>
                  <a:schemeClr val="accent1">
                    <a:lumMod val="75000"/>
                  </a:schemeClr>
                </a:solidFill>
              </a:rPr>
              <a:t>sowie Haupt- und </a:t>
            </a:r>
            <a:r>
              <a:rPr lang="de-CH" sz="4000" dirty="0" smtClean="0">
                <a:solidFill>
                  <a:schemeClr val="accent1">
                    <a:lumMod val="75000"/>
                  </a:schemeClr>
                </a:solidFill>
              </a:rPr>
              <a:t>Parasitär Parametern</a:t>
            </a:r>
            <a:endParaRPr lang="de-CH" sz="4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CH" sz="4000" dirty="0">
                <a:solidFill>
                  <a:schemeClr val="accent1">
                    <a:lumMod val="75000"/>
                  </a:schemeClr>
                </a:solidFill>
              </a:rPr>
              <a:t>Selbsterklärende und benutzerfreundlichere Bedienoberfläche</a:t>
            </a:r>
          </a:p>
          <a:p>
            <a:r>
              <a:rPr lang="de-CH" sz="4000" dirty="0">
                <a:solidFill>
                  <a:schemeClr val="accent1">
                    <a:lumMod val="75000"/>
                  </a:schemeClr>
                </a:solidFill>
              </a:rPr>
              <a:t>Sichtbare Beschriftung </a:t>
            </a:r>
          </a:p>
          <a:p>
            <a:r>
              <a:rPr lang="de-CH" sz="4000" dirty="0" smtClean="0">
                <a:solidFill>
                  <a:schemeClr val="accent1">
                    <a:lumMod val="75000"/>
                  </a:schemeClr>
                </a:solidFill>
              </a:rPr>
              <a:t>Einfach </a:t>
            </a:r>
            <a:r>
              <a:rPr lang="de-CH" sz="4000" dirty="0">
                <a:solidFill>
                  <a:schemeClr val="accent1">
                    <a:lumMod val="75000"/>
                  </a:schemeClr>
                </a:solidFill>
              </a:rPr>
              <a:t>werden die Daten gespeichert,geladen und ausgedruckt . </a:t>
            </a:r>
          </a:p>
          <a:p>
            <a:r>
              <a:rPr lang="de-CH" sz="4000" dirty="0">
                <a:solidFill>
                  <a:schemeClr val="accent1">
                    <a:lumMod val="75000"/>
                  </a:schemeClr>
                </a:solidFill>
              </a:rPr>
              <a:t>Die Einfügungsverluste werden jeweils separat für CM und DM </a:t>
            </a:r>
            <a:r>
              <a:rPr lang="de-CH" sz="4000" dirty="0" smtClean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de-CH" sz="4000" dirty="0">
                <a:solidFill>
                  <a:schemeClr val="accent1">
                    <a:lumMod val="75000"/>
                  </a:schemeClr>
                </a:solidFill>
              </a:rPr>
              <a:t>einem Diagramm in Abhängigkeit der Frequenz dargestellt.</a:t>
            </a:r>
          </a:p>
          <a:p>
            <a:r>
              <a:rPr lang="de-CH" sz="4000" dirty="0">
                <a:solidFill>
                  <a:schemeClr val="accent1">
                    <a:lumMod val="75000"/>
                  </a:schemeClr>
                </a:solidFill>
              </a:rPr>
              <a:t>Die Einzelansicht der Schaltungen begünstigen eine genaue Analyse der Kurve.</a:t>
            </a:r>
          </a:p>
          <a:p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444401" y="492195"/>
            <a:ext cx="2551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CH" sz="2000" dirty="0" smtClean="0"/>
          </a:p>
          <a:p>
            <a:r>
              <a:rPr lang="de-CH" sz="2000" dirty="0" smtClean="0"/>
              <a:t> </a:t>
            </a:r>
            <a:endParaRPr lang="de-CH" sz="2000" dirty="0"/>
          </a:p>
        </p:txBody>
      </p:sp>
      <p:sp>
        <p:nvSpPr>
          <p:cNvPr id="2" name="Rechteck 1"/>
          <p:cNvSpPr/>
          <p:nvPr/>
        </p:nvSpPr>
        <p:spPr>
          <a:xfrm>
            <a:off x="827584" y="548680"/>
            <a:ext cx="47981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4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Software </a:t>
            </a:r>
            <a:r>
              <a:rPr lang="de-CH" sz="4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Features</a:t>
            </a:r>
            <a:endParaRPr lang="de-CH" sz="4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87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2" grpId="0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Bildschirmpräsentation (4:3)</PresentationFormat>
  <Paragraphs>53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Larissa-Design</vt:lpstr>
      <vt:lpstr> «DJ» EMI Filter für Netzteil  Pro2E - Team 5 </vt:lpstr>
      <vt:lpstr>PowerPoint-Präsentation</vt:lpstr>
      <vt:lpstr>PowerPoint-Präsentation</vt:lpstr>
      <vt:lpstr> Beendung   Die Analyse und Entwurf Ebene…   z.B - Das Projekt ist geplant worden  - Die Arbeitsmethoden und die           Projektziele sind definiert.  - Die Endversion des Pflichtenheftes  </vt:lpstr>
      <vt:lpstr>Die Zukünftige Aufgaben </vt:lpstr>
      <vt:lpstr>Bedienoberfläche</vt:lpstr>
      <vt:lpstr>Software </vt:lpstr>
      <vt:lpstr>PowerPoint-Präsentation</vt:lpstr>
      <vt:lpstr>  </vt:lpstr>
      <vt:lpstr>Programmablauf </vt:lpstr>
      <vt:lpstr>Berechnungen</vt:lpstr>
      <vt:lpstr>Nun können wir die Einfügungsdämpfung a in dB berechnen: [1] a_I=-20 log⁡〖|S_21 |  [dB]〗 Dieser Parameter wird mit verschiedenen Frequenzen berechnet, damit man die Einfügungsdämpfung über dem ganzen Spektrum darstellen kann.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«DJ» EMI Filter für Netzteil   Pro2E - Team 5 </dc:title>
  <dc:creator>User</dc:creator>
  <cp:lastModifiedBy>Fady Angly</cp:lastModifiedBy>
  <cp:revision>43</cp:revision>
  <dcterms:created xsi:type="dcterms:W3CDTF">2019-04-03T16:33:16Z</dcterms:created>
  <dcterms:modified xsi:type="dcterms:W3CDTF">2019-04-05T17:25:30Z</dcterms:modified>
</cp:coreProperties>
</file>