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18" autoAdjust="0"/>
    <p:restoredTop sz="94660"/>
  </p:normalViewPr>
  <p:slideViewPr>
    <p:cSldViewPr snapToGrid="0">
      <p:cViewPr>
        <p:scale>
          <a:sx n="94" d="100"/>
          <a:sy n="94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C77D-C166-4002-9DC0-8C50E2C130FF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FE6A-1462-4D01-8B12-C8BD6C67C8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99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3B677-8B7C-4294-ADA5-A271D5325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7230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315CDE-AC01-4E77-9F1C-7D94E76EB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7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A07B5-B2C6-4E41-88F3-92D01C4B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CH" dirty="0"/>
              <a:t>07.05.2019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E826C6-65C7-4FD3-BB3E-838BDE68A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9" y="258014"/>
            <a:ext cx="3773303" cy="8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097C4-6241-4554-917B-84AD4EF1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975377-8758-4B4E-ADAC-704D0F7B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D87E8-386A-4AD0-A544-F3162BC8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E7900-EFEE-473A-8BCF-2F4316FF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25B5A-8649-4D80-98E5-5B0E7DE5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B6A88C-CF52-435D-B932-7A9D2C044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7CB10C-4C68-4628-A80B-A08552BE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2D60F-C00D-4876-A28A-851F02A3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369CA-8F47-4249-832C-62BBD575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17E63-F917-48AC-A293-FCCD8731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26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14CA5-3CFF-4671-BFCF-4C79B409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FDCE1-3671-4842-AF97-CED1C45C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DBD9E-27EB-4348-8551-49334DF4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fld id="{A27673ED-63A6-4405-AA4E-AE8BFC90B006}" type="datetime1">
              <a:rPr lang="de-CH" smtClean="0"/>
              <a:t>07.05.2019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F9935-6658-4E34-9F42-86357442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pro2E – Team 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3C7D2-ED30-4E3C-B726-827363C1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038332A-3F1F-41FE-9C06-1F25A7322B9B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71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12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843C-58E7-4B15-9F07-5784C4E0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F67D2-83BF-49D9-9904-958996AA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FF9AE9-FA52-457B-BBE3-6638A117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DF78A-4C06-4761-A140-320D2D7B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06F0C9-2867-4A20-B2A8-F6F2A857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5B1BEC-8DF5-45D2-93AE-64835562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386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9EC9B-3302-468D-8A46-4D123624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2FACD8-BB17-4CE5-96BD-75E0BADE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5CD33A-7FDF-4BC4-BFD2-0B7A1151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83CF89-D766-4592-81B5-D968A2833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D75B4F-B39D-4032-8320-F3744CBD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B2D5CB-76AC-491A-906C-AB09852F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B0DFD4-7713-4208-B160-A6DFA791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A86E9B-BEE2-47E9-B9BA-FBF05618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4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BF89F-6016-4BA0-AA0D-9EC124A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266830-819E-4E18-9EAE-7ED28291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D64AA-9A3B-4A4B-B2FB-CC42375D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811DE0-9A59-47C3-860F-CAEA412E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389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38EFF-F9DB-4162-A23F-01B0C8E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60B568-BDFA-4593-AE61-76E6744E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E1549-F9E7-4BB2-9BD3-452C2323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29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63520-A875-4864-8A64-909BBAB5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6BE26-3BAB-47F1-B196-BCBE76B3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64577B-02BC-48F4-8DC5-71B1B094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499D0-5AB9-4920-BD9C-079F21B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C8EAB-B74D-4BB9-BF28-6284DB9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0CB5F2-D8A9-4022-B6B2-42AB9CAB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0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CACB7-B297-4A20-A7B6-26C073AD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07977C-3CA0-446E-BB70-AF802AF83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C99BB9-5C6D-4D10-AC3C-BFEACAB4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74E1A-04DA-45E5-BFD8-CDD1ACD0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FB95-43A0-42CD-AF21-3D39A447B435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725571-B632-44AD-BC52-291B2FBF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DBEED0-C9D8-4D5E-B875-5CCAEC8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9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5606F-DBB4-4266-BE3C-87E5DB60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0CE91-4E5D-4793-B982-2FAF05BF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54729-8CC8-47C8-8415-9B0DCE002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1FB95-43A0-42CD-AF21-3D39A447B435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AC4FC-1B60-4BDC-8325-1B01BAD01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4E3C2-5E07-41FE-BA8F-F77090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332A-3F1F-41FE-9C06-1F25A7322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53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04837-9782-4826-A814-AC60F4B6C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/>
              <a:t> </a:t>
            </a:r>
            <a:br>
              <a:rPr lang="de-CH" dirty="0"/>
            </a:br>
            <a:r>
              <a:rPr lang="de-CH" b="1" dirty="0"/>
              <a:t> «DJ» EMI Filter für Netzteil</a:t>
            </a:r>
            <a:br>
              <a:rPr lang="de-CH" dirty="0"/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9A12B6-1682-4B48-86BE-365DDCD2A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Pro2E – Team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03E4BE-D009-4A64-9EAF-7510EC8E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07.05.2019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647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91CFF-88D3-443F-A57F-E65513C1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C4CAC-9146-40AD-9DC8-61FF5CFE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01301-96A4-48E0-963B-9EC7A44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8628-66DA-44EB-A311-46337B2453F2}" type="datetime1">
              <a:rPr lang="de-CH" smtClean="0"/>
              <a:t>07.05.2019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406CC-BD30-4D75-A0ED-B568C5FC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pro2E – Team 5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F5D33-29A6-4F38-9707-320A95C7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332A-3F1F-41FE-9C06-1F25A7322B9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9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   «DJ» EMI Filter für Netzteil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«DJ» EMI Filter für Netzteil</dc:title>
  <dc:creator>Marina Taborda</dc:creator>
  <cp:lastModifiedBy>Marina Taborda</cp:lastModifiedBy>
  <cp:revision>3</cp:revision>
  <dcterms:created xsi:type="dcterms:W3CDTF">2019-05-07T07:59:39Z</dcterms:created>
  <dcterms:modified xsi:type="dcterms:W3CDTF">2019-05-07T08:16:22Z</dcterms:modified>
</cp:coreProperties>
</file>