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57" r:id="rId4"/>
    <p:sldId id="275" r:id="rId5"/>
    <p:sldId id="274" r:id="rId6"/>
    <p:sldId id="262" r:id="rId7"/>
    <p:sldId id="278" r:id="rId8"/>
    <p:sldId id="277" r:id="rId9"/>
    <p:sldId id="276" r:id="rId10"/>
    <p:sldId id="286" r:id="rId11"/>
    <p:sldId id="287" r:id="rId12"/>
    <p:sldId id="264" r:id="rId13"/>
    <p:sldId id="266" r:id="rId14"/>
    <p:sldId id="280" r:id="rId15"/>
    <p:sldId id="281" r:id="rId16"/>
    <p:sldId id="279" r:id="rId17"/>
    <p:sldId id="283" r:id="rId18"/>
    <p:sldId id="282" r:id="rId19"/>
    <p:sldId id="28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3E9-204D-456D-A7ED-D96CB5E7D3C1}" v="597" dt="2019-04-11T12:33:06.078"/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 autoAdjust="0"/>
    <p:restoredTop sz="94605" autoAdjust="0"/>
  </p:normalViewPr>
  <p:slideViewPr>
    <p:cSldViewPr>
      <p:cViewPr varScale="1">
        <p:scale>
          <a:sx n="63" d="100"/>
          <a:sy n="63" d="100"/>
        </p:scale>
        <p:origin x="14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delSld modSld sldOrd">
      <pc:chgData name="Michel Alt" userId="3d3d50152f9d1fbf" providerId="LiveId" clId="{64A503E9-204D-456D-A7ED-D96CB5E7D3C1}" dt="2019-04-11T12:33:06.078" v="593" actId="20577"/>
      <pc:docMkLst>
        <pc:docMk/>
      </pc:docMkLst>
      <pc:sldChg chg="modSp">
        <pc:chgData name="Michel Alt" userId="3d3d50152f9d1fbf" providerId="LiveId" clId="{64A503E9-204D-456D-A7ED-D96CB5E7D3C1}" dt="2019-04-11T12:06:29.944" v="214" actId="1076"/>
        <pc:sldMkLst>
          <pc:docMk/>
          <pc:sldMk cId="2624663887" sldId="262"/>
        </pc:sldMkLst>
        <pc:picChg chg="mod">
          <ac:chgData name="Michel Alt" userId="3d3d50152f9d1fbf" providerId="LiveId" clId="{64A503E9-204D-456D-A7ED-D96CB5E7D3C1}" dt="2019-04-11T12:06:29.944" v="214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modSp modNotesTx">
        <pc:chgData name="Michel Alt" userId="3d3d50152f9d1fbf" providerId="LiveId" clId="{64A503E9-204D-456D-A7ED-D96CB5E7D3C1}" dt="2019-04-11T12:26:55.713" v="339" actId="20577"/>
        <pc:sldMkLst>
          <pc:docMk/>
          <pc:sldMk cId="3621413764" sldId="264"/>
        </pc:sldMkLst>
        <pc:spChg chg="mod">
          <ac:chgData name="Michel Alt" userId="3d3d50152f9d1fbf" providerId="LiveId" clId="{64A503E9-204D-456D-A7ED-D96CB5E7D3C1}" dt="2019-04-11T10:52:28.544" v="172" actId="14100"/>
          <ac:spMkLst>
            <pc:docMk/>
            <pc:sldMk cId="3621413764" sldId="264"/>
            <ac:spMk id="3" creationId="{00000000-0000-0000-0000-000000000000}"/>
          </ac:spMkLst>
        </pc:spChg>
      </pc:sldChg>
      <pc:sldChg chg="del">
        <pc:chgData name="Michel Alt" userId="3d3d50152f9d1fbf" providerId="LiveId" clId="{64A503E9-204D-456D-A7ED-D96CB5E7D3C1}" dt="2019-04-11T12:22:19.144" v="215" actId="2696"/>
        <pc:sldMkLst>
          <pc:docMk/>
          <pc:sldMk cId="944503420" sldId="265"/>
        </pc:sldMkLst>
      </pc:sldChg>
      <pc:sldChg chg="addSp delSp modSp modNotesTx">
        <pc:chgData name="Michel Alt" userId="3d3d50152f9d1fbf" providerId="LiveId" clId="{64A503E9-204D-456D-A7ED-D96CB5E7D3C1}" dt="2019-04-11T12:32:11.531" v="483" actId="20577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addSp delSp modSp del">
        <pc:chgData name="Michel Alt" userId="3d3d50152f9d1fbf" providerId="LiveId" clId="{64A503E9-204D-456D-A7ED-D96CB5E7D3C1}" dt="2019-04-11T12:29:55.471" v="373" actId="2696"/>
        <pc:sldMkLst>
          <pc:docMk/>
          <pc:sldMk cId="610452915" sldId="270"/>
        </pc:sldMkLst>
        <pc:spChg chg="add del mod">
          <ac:chgData name="Michel Alt" userId="3d3d50152f9d1fbf" providerId="LiveId" clId="{64A503E9-204D-456D-A7ED-D96CB5E7D3C1}" dt="2019-04-11T12:29:44.455" v="370" actId="931"/>
          <ac:spMkLst>
            <pc:docMk/>
            <pc:sldMk cId="610452915" sldId="270"/>
            <ac:spMk id="4" creationId="{208FDE86-739B-4F13-993B-CF71E4F7A2D9}"/>
          </ac:spMkLst>
        </pc:spChg>
        <pc:picChg chg="del">
          <ac:chgData name="Michel Alt" userId="3d3d50152f9d1fbf" providerId="LiveId" clId="{64A503E9-204D-456D-A7ED-D96CB5E7D3C1}" dt="2019-04-11T12:27:40.644" v="341" actId="478"/>
          <ac:picMkLst>
            <pc:docMk/>
            <pc:sldMk cId="610452915" sldId="270"/>
            <ac:picMk id="7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1T12:29:05.097" v="354" actId="931"/>
          <ac:picMkLst>
            <pc:docMk/>
            <pc:sldMk cId="610452915" sldId="270"/>
            <ac:picMk id="8" creationId="{1D39335B-FC96-474A-85A9-5E0847B246FD}"/>
          </ac:picMkLst>
        </pc:picChg>
        <pc:picChg chg="add del mod">
          <ac:chgData name="Michel Alt" userId="3d3d50152f9d1fbf" providerId="LiveId" clId="{64A503E9-204D-456D-A7ED-D96CB5E7D3C1}" dt="2019-04-11T12:29:44.455" v="370" actId="931"/>
          <ac:picMkLst>
            <pc:docMk/>
            <pc:sldMk cId="610452915" sldId="270"/>
            <ac:picMk id="11" creationId="{D05B2374-078C-4280-8DFD-A8EEC6E6869F}"/>
          </ac:picMkLst>
        </pc:picChg>
      </pc:sldChg>
      <pc:sldChg chg="addSp delSp modSp mod setBg">
        <pc:chgData name="Michel Alt" userId="3d3d50152f9d1fbf" providerId="LiveId" clId="{64A503E9-204D-456D-A7ED-D96CB5E7D3C1}" dt="2019-04-11T12:28:33.222" v="343" actId="26606"/>
        <pc:sldMkLst>
          <pc:docMk/>
          <pc:sldMk cId="140018294" sldId="276"/>
        </pc:sldMkLst>
        <pc:spChg chg="del">
          <ac:chgData name="Michel Alt" userId="3d3d50152f9d1fbf" providerId="LiveId" clId="{64A503E9-204D-456D-A7ED-D96CB5E7D3C1}" dt="2019-04-11T12:28:33.222" v="343" actId="26606"/>
          <ac:spMkLst>
            <pc:docMk/>
            <pc:sldMk cId="140018294" sldId="276"/>
            <ac:spMk id="2" creationId="{5D7CFD08-74D4-4775-87D6-921D7EF23F67}"/>
          </ac:spMkLst>
        </pc:spChg>
        <pc:spChg chg="mod ord">
          <ac:chgData name="Michel Alt" userId="3d3d50152f9d1fbf" providerId="LiveId" clId="{64A503E9-204D-456D-A7ED-D96CB5E7D3C1}" dt="2019-04-11T12:28:33.222" v="343" actId="26606"/>
          <ac:spMkLst>
            <pc:docMk/>
            <pc:sldMk cId="140018294" sldId="276"/>
            <ac:spMk id="3" creationId="{F74CA2A1-C143-4766-B19B-96B556BE2B8A}"/>
          </ac:spMkLst>
        </pc:spChg>
        <pc:spChg chg="add del mod">
          <ac:chgData name="Michel Alt" userId="3d3d50152f9d1fbf" providerId="LiveId" clId="{64A503E9-204D-456D-A7ED-D96CB5E7D3C1}" dt="2019-04-11T12:28:29.909" v="342" actId="931"/>
          <ac:spMkLst>
            <pc:docMk/>
            <pc:sldMk cId="140018294" sldId="276"/>
            <ac:spMk id="6" creationId="{B4379BFF-FF3F-45E1-9029-5EBDFDA05CD6}"/>
          </ac:spMkLst>
        </pc:spChg>
        <pc:picChg chg="del">
          <ac:chgData name="Michel Alt" userId="3d3d50152f9d1fbf" providerId="LiveId" clId="{64A503E9-204D-456D-A7ED-D96CB5E7D3C1}" dt="2019-04-11T12:27:39.071" v="340" actId="478"/>
          <ac:picMkLst>
            <pc:docMk/>
            <pc:sldMk cId="140018294" sldId="276"/>
            <ac:picMk id="4" creationId="{5B09A149-BA53-4D81-9B6B-A6CFE79B833A}"/>
          </ac:picMkLst>
        </pc:picChg>
        <pc:picChg chg="add mod">
          <ac:chgData name="Michel Alt" userId="3d3d50152f9d1fbf" providerId="LiveId" clId="{64A503E9-204D-456D-A7ED-D96CB5E7D3C1}" dt="2019-04-11T12:28:33.222" v="343" actId="26606"/>
          <ac:picMkLst>
            <pc:docMk/>
            <pc:sldMk cId="140018294" sldId="276"/>
            <ac:picMk id="8" creationId="{60F1D95D-B03E-47DA-B984-5A46CDDC723A}"/>
          </ac:picMkLst>
        </pc:picChg>
      </pc:sldChg>
      <pc:sldChg chg="ord">
        <pc:chgData name="Michel Alt" userId="3d3d50152f9d1fbf" providerId="LiveId" clId="{64A503E9-204D-456D-A7ED-D96CB5E7D3C1}" dt="2019-04-11T11:14:32.023" v="212"/>
        <pc:sldMkLst>
          <pc:docMk/>
          <pc:sldMk cId="1635707538" sldId="277"/>
        </pc:sldMkLst>
      </pc:sldChg>
      <pc:sldChg chg="ord">
        <pc:chgData name="Michel Alt" userId="3d3d50152f9d1fbf" providerId="LiveId" clId="{64A503E9-204D-456D-A7ED-D96CB5E7D3C1}" dt="2019-04-11T11:14:27.763" v="211"/>
        <pc:sldMkLst>
          <pc:docMk/>
          <pc:sldMk cId="559871376" sldId="278"/>
        </pc:sldMkLst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 modNotesTx">
        <pc:chgData name="Michel Alt" userId="3d3d50152f9d1fbf" providerId="LiveId" clId="{64A503E9-204D-456D-A7ED-D96CB5E7D3C1}" dt="2019-04-11T12:32:38.026" v="539" actId="20577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  <pc:sldChg chg="modNotesTx">
        <pc:chgData name="Michel Alt" userId="3d3d50152f9d1fbf" providerId="LiveId" clId="{64A503E9-204D-456D-A7ED-D96CB5E7D3C1}" dt="2019-04-11T12:33:06.078" v="593" actId="20577"/>
        <pc:sldMkLst>
          <pc:docMk/>
          <pc:sldMk cId="4106748518" sldId="281"/>
        </pc:sldMkLst>
      </pc:sldChg>
      <pc:sldChg chg="modNotesTx">
        <pc:chgData name="Michel Alt" userId="3d3d50152f9d1fbf" providerId="LiveId" clId="{64A503E9-204D-456D-A7ED-D96CB5E7D3C1}" dt="2019-04-11T10:51:56.511" v="169" actId="20577"/>
        <pc:sldMkLst>
          <pc:docMk/>
          <pc:sldMk cId="3625878505" sldId="282"/>
        </pc:sldMkLst>
      </pc:sldChg>
      <pc:sldChg chg="addSp del">
        <pc:chgData name="Michel Alt" userId="3d3d50152f9d1fbf" providerId="LiveId" clId="{64A503E9-204D-456D-A7ED-D96CB5E7D3C1}" dt="2019-04-11T10:52:56.538" v="174" actId="2696"/>
        <pc:sldMkLst>
          <pc:docMk/>
          <pc:sldMk cId="1706361023" sldId="284"/>
        </pc:sldMkLst>
        <pc:spChg chg="add">
          <ac:chgData name="Michel Alt" userId="3d3d50152f9d1fbf" providerId="LiveId" clId="{64A503E9-204D-456D-A7ED-D96CB5E7D3C1}" dt="2019-04-11T10:52:51.310" v="173"/>
          <ac:spMkLst>
            <pc:docMk/>
            <pc:sldMk cId="1706361023" sldId="284"/>
            <ac:spMk id="2" creationId="{17E3B583-0D65-44CB-96AC-AF5B22774831}"/>
          </ac:spMkLst>
        </pc:spChg>
      </pc:sldChg>
      <pc:sldChg chg="add del">
        <pc:chgData name="Michel Alt" userId="3d3d50152f9d1fbf" providerId="LiveId" clId="{64A503E9-204D-456D-A7ED-D96CB5E7D3C1}" dt="2019-04-11T10:53:05.891" v="176"/>
        <pc:sldMkLst>
          <pc:docMk/>
          <pc:sldMk cId="3571106648" sldId="284"/>
        </pc:sldMkLst>
      </pc:sldChg>
      <pc:sldChg chg="addSp delSp modSp add mod ord setBg">
        <pc:chgData name="Michel Alt" userId="3d3d50152f9d1fbf" providerId="LiveId" clId="{64A503E9-204D-456D-A7ED-D96CB5E7D3C1}" dt="2019-04-11T10:55:32.603" v="210" actId="14100"/>
        <pc:sldMkLst>
          <pc:docMk/>
          <pc:sldMk cId="3995045714" sldId="284"/>
        </pc:sldMkLst>
        <pc:spChg chg="del mod">
          <ac:chgData name="Michel Alt" userId="3d3d50152f9d1fbf" providerId="LiveId" clId="{64A503E9-204D-456D-A7ED-D96CB5E7D3C1}" dt="2019-04-11T10:55:15.275" v="208" actId="26606"/>
          <ac:spMkLst>
            <pc:docMk/>
            <pc:sldMk cId="3995045714" sldId="284"/>
            <ac:spMk id="2" creationId="{CC232535-0824-435B-BF7B-A6B0101091BD}"/>
          </ac:spMkLst>
        </pc:spChg>
        <pc:spChg chg="add del mod">
          <ac:chgData name="Michel Alt" userId="3d3d50152f9d1fbf" providerId="LiveId" clId="{64A503E9-204D-456D-A7ED-D96CB5E7D3C1}" dt="2019-04-11T10:55:11.559" v="207" actId="931"/>
          <ac:spMkLst>
            <pc:docMk/>
            <pc:sldMk cId="3995045714" sldId="284"/>
            <ac:spMk id="4" creationId="{3D523761-1765-4069-95C9-D8C4B983A19F}"/>
          </ac:spMkLst>
        </pc:spChg>
        <pc:picChg chg="del mod">
          <ac:chgData name="Michel Alt" userId="3d3d50152f9d1fbf" providerId="LiveId" clId="{64A503E9-204D-456D-A7ED-D96CB5E7D3C1}" dt="2019-04-11T10:53:14.186" v="180" actId="478"/>
          <ac:picMkLst>
            <pc:docMk/>
            <pc:sldMk cId="3995045714" sldId="284"/>
            <ac:picMk id="5" creationId="{637E7C7A-4174-4198-B645-EBBF88886A4C}"/>
          </ac:picMkLst>
        </pc:picChg>
        <pc:picChg chg="add mod">
          <ac:chgData name="Michel Alt" userId="3d3d50152f9d1fbf" providerId="LiveId" clId="{64A503E9-204D-456D-A7ED-D96CB5E7D3C1}" dt="2019-04-11T10:55:32.603" v="210" actId="14100"/>
          <ac:picMkLst>
            <pc:docMk/>
            <pc:sldMk cId="3995045714" sldId="284"/>
            <ac:picMk id="7" creationId="{84E7A721-0939-4D69-80A2-3E8D0E2DC079}"/>
          </ac:picMkLst>
        </pc:picChg>
      </pc:sldChg>
      <pc:sldChg chg="add del">
        <pc:chgData name="Michel Alt" userId="3d3d50152f9d1fbf" providerId="LiveId" clId="{64A503E9-204D-456D-A7ED-D96CB5E7D3C1}" dt="2019-04-11T12:29:57.519" v="374" actId="2696"/>
        <pc:sldMkLst>
          <pc:docMk/>
          <pc:sldMk cId="3839956617" sldId="285"/>
        </pc:sldMkLst>
      </pc:sldChg>
      <pc:sldChg chg="addSp delSp modSp add">
        <pc:chgData name="Michel Alt" userId="3d3d50152f9d1fbf" providerId="LiveId" clId="{64A503E9-204D-456D-A7ED-D96CB5E7D3C1}" dt="2019-04-11T12:30:07.361" v="377" actId="26606"/>
        <pc:sldMkLst>
          <pc:docMk/>
          <pc:sldMk cId="676792167" sldId="286"/>
        </pc:sldMkLst>
        <pc:spChg chg="ord">
          <ac:chgData name="Michel Alt" userId="3d3d50152f9d1fbf" providerId="LiveId" clId="{64A503E9-204D-456D-A7ED-D96CB5E7D3C1}" dt="2019-04-11T12:30:07.361" v="377" actId="26606"/>
          <ac:spMkLst>
            <pc:docMk/>
            <pc:sldMk cId="676792167" sldId="286"/>
            <ac:spMk id="3" creationId="{F74CA2A1-C143-4766-B19B-96B556BE2B8A}"/>
          </ac:spMkLst>
        </pc:spChg>
        <pc:spChg chg="add del mod">
          <ac:chgData name="Michel Alt" userId="3d3d50152f9d1fbf" providerId="LiveId" clId="{64A503E9-204D-456D-A7ED-D96CB5E7D3C1}" dt="2019-04-11T12:30:04.423" v="376" actId="931"/>
          <ac:spMkLst>
            <pc:docMk/>
            <pc:sldMk cId="676792167" sldId="286"/>
            <ac:spMk id="4" creationId="{B2B809D6-E9AA-45A1-BAF0-FABF70DFCD20}"/>
          </ac:spMkLst>
        </pc:spChg>
        <pc:picChg chg="add mod">
          <ac:chgData name="Michel Alt" userId="3d3d50152f9d1fbf" providerId="LiveId" clId="{64A503E9-204D-456D-A7ED-D96CB5E7D3C1}" dt="2019-04-11T12:30:07.361" v="377" actId="26606"/>
          <ac:picMkLst>
            <pc:docMk/>
            <pc:sldMk cId="676792167" sldId="286"/>
            <ac:picMk id="6" creationId="{6FC080C3-7304-4D75-8EA4-C3C33DF45CA5}"/>
          </ac:picMkLst>
        </pc:picChg>
        <pc:picChg chg="del">
          <ac:chgData name="Michel Alt" userId="3d3d50152f9d1fbf" providerId="LiveId" clId="{64A503E9-204D-456D-A7ED-D96CB5E7D3C1}" dt="2019-04-11T12:30:00.669" v="375" actId="478"/>
          <ac:picMkLst>
            <pc:docMk/>
            <pc:sldMk cId="676792167" sldId="286"/>
            <ac:picMk id="8" creationId="{60F1D95D-B03E-47DA-B984-5A46CDDC723A}"/>
          </ac:picMkLst>
        </pc:picChg>
      </pc:sldChg>
      <pc:sldChg chg="addSp delSp modSp add">
        <pc:chgData name="Michel Alt" userId="3d3d50152f9d1fbf" providerId="LiveId" clId="{64A503E9-204D-456D-A7ED-D96CB5E7D3C1}" dt="2019-04-11T12:30:17.907" v="380" actId="26606"/>
        <pc:sldMkLst>
          <pc:docMk/>
          <pc:sldMk cId="950557641" sldId="287"/>
        </pc:sldMkLst>
        <pc:spChg chg="ord">
          <ac:chgData name="Michel Alt" userId="3d3d50152f9d1fbf" providerId="LiveId" clId="{64A503E9-204D-456D-A7ED-D96CB5E7D3C1}" dt="2019-04-11T12:30:17.907" v="380" actId="26606"/>
          <ac:spMkLst>
            <pc:docMk/>
            <pc:sldMk cId="950557641" sldId="287"/>
            <ac:spMk id="3" creationId="{F74CA2A1-C143-4766-B19B-96B556BE2B8A}"/>
          </ac:spMkLst>
        </pc:spChg>
        <pc:spChg chg="add del mod">
          <ac:chgData name="Michel Alt" userId="3d3d50152f9d1fbf" providerId="LiveId" clId="{64A503E9-204D-456D-A7ED-D96CB5E7D3C1}" dt="2019-04-11T12:30:15.569" v="379" actId="931"/>
          <ac:spMkLst>
            <pc:docMk/>
            <pc:sldMk cId="950557641" sldId="287"/>
            <ac:spMk id="4" creationId="{E22923AF-563D-43DF-8665-743B225BDCD8}"/>
          </ac:spMkLst>
        </pc:spChg>
        <pc:picChg chg="add mod">
          <ac:chgData name="Michel Alt" userId="3d3d50152f9d1fbf" providerId="LiveId" clId="{64A503E9-204D-456D-A7ED-D96CB5E7D3C1}" dt="2019-04-11T12:30:17.907" v="380" actId="26606"/>
          <ac:picMkLst>
            <pc:docMk/>
            <pc:sldMk cId="950557641" sldId="287"/>
            <ac:picMk id="6" creationId="{29129F5C-F4C8-41B1-89A4-3A9A0B5362EC}"/>
          </ac:picMkLst>
        </pc:picChg>
        <pc:picChg chg="del">
          <ac:chgData name="Michel Alt" userId="3d3d50152f9d1fbf" providerId="LiveId" clId="{64A503E9-204D-456D-A7ED-D96CB5E7D3C1}" dt="2019-04-11T12:30:11.444" v="378" actId="478"/>
          <ac:picMkLst>
            <pc:docMk/>
            <pc:sldMk cId="950557641" sldId="287"/>
            <ac:picMk id="8" creationId="{60F1D95D-B03E-47DA-B984-5A46CDDC723A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3E74631-A498-48E3-BEA6-0D8F10C1E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3C7F2B-D3E4-44BF-B585-F48F84F62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281F3-A414-46BD-8D35-951C43E87DDC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0B5457-1784-4AD1-8274-7FC0E9DDD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485FE-6485-4D91-AFB3-905094B77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5280C-CB76-4D85-9EE7-DB5A3F2472E2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1187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DA53-6BA4-4322-B1BF-871E8A9F7691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52EC-880F-46D2-BE75-AE99C7969E99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0395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Einfügedämpfungen</a:t>
            </a:r>
            <a:endParaRPr lang="fr-CH" dirty="0"/>
          </a:p>
          <a:p>
            <a:r>
              <a:rPr lang="fr-CH" dirty="0" err="1"/>
              <a:t>Schaltung</a:t>
            </a:r>
            <a:r>
              <a:rPr lang="fr-CH" dirty="0"/>
              <a:t> </a:t>
            </a:r>
            <a:r>
              <a:rPr lang="fr-CH" dirty="0" err="1"/>
              <a:t>aus</a:t>
            </a:r>
            <a:r>
              <a:rPr lang="fr-CH" dirty="0"/>
              <a:t> </a:t>
            </a:r>
            <a:r>
              <a:rPr lang="fr-CH" dirty="0" err="1"/>
              <a:t>relevanten</a:t>
            </a:r>
            <a:r>
              <a:rPr lang="fr-CH" dirty="0"/>
              <a:t> </a:t>
            </a:r>
            <a:r>
              <a:rPr lang="fr-CH" dirty="0" err="1"/>
              <a:t>Bauelementen</a:t>
            </a:r>
            <a:endParaRPr lang="fr-CH" dirty="0"/>
          </a:p>
          <a:p>
            <a:r>
              <a:rPr lang="fr-CH" dirty="0" err="1"/>
              <a:t>entsprechen</a:t>
            </a:r>
            <a:r>
              <a:rPr lang="fr-CH" dirty="0"/>
              <a:t> der </a:t>
            </a:r>
            <a:r>
              <a:rPr lang="fr-CH" dirty="0" err="1"/>
              <a:t>Aufgabenstellung</a:t>
            </a:r>
            <a:endParaRPr lang="fr-CH" dirty="0"/>
          </a:p>
          <a:p>
            <a:r>
              <a:rPr lang="fr-CH" dirty="0" err="1"/>
              <a:t>simuliert</a:t>
            </a:r>
            <a:endParaRPr lang="fr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339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Zuerst</a:t>
            </a:r>
            <a:r>
              <a:rPr lang="fr-CH" dirty="0"/>
              <a:t> da </a:t>
            </a:r>
            <a:r>
              <a:rPr lang="fr-CH" dirty="0" err="1"/>
              <a:t>einfacher</a:t>
            </a:r>
            <a:r>
              <a:rPr lang="fr-CH" dirty="0"/>
              <a:t>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Symetrie</a:t>
            </a:r>
            <a:endParaRPr lang="fr-CH" dirty="0"/>
          </a:p>
          <a:p>
            <a:r>
              <a:rPr lang="fr-CH" dirty="0" err="1"/>
              <a:t>Längs</a:t>
            </a:r>
            <a:r>
              <a:rPr lang="fr-CH" dirty="0"/>
              <a:t> &amp; </a:t>
            </a:r>
            <a:r>
              <a:rPr lang="fr-CH" dirty="0" err="1"/>
              <a:t>quer</a:t>
            </a:r>
            <a:r>
              <a:rPr lang="fr-CH" dirty="0"/>
              <a:t> </a:t>
            </a:r>
            <a:r>
              <a:rPr lang="fr-CH" dirty="0" err="1"/>
              <a:t>Impedanzen</a:t>
            </a:r>
            <a:endParaRPr lang="fr-CH" dirty="0"/>
          </a:p>
          <a:p>
            <a:r>
              <a:rPr lang="fr-CH" dirty="0" err="1"/>
              <a:t>Gesammtmatrissen</a:t>
            </a:r>
            <a:r>
              <a:rPr lang="fr-CH" dirty="0"/>
              <a:t> 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berechnungen</a:t>
            </a:r>
            <a:endParaRPr lang="fr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392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Kurve</a:t>
            </a:r>
            <a:r>
              <a:rPr lang="fr-CH" dirty="0"/>
              <a:t> der </a:t>
            </a:r>
            <a:r>
              <a:rPr lang="fr-CH" dirty="0" err="1"/>
              <a:t>Einfügungsimpedanz</a:t>
            </a:r>
            <a:endParaRPr lang="fr-CH" dirty="0"/>
          </a:p>
          <a:p>
            <a:r>
              <a:rPr lang="fr-CH" dirty="0" err="1"/>
              <a:t>Aus</a:t>
            </a:r>
            <a:r>
              <a:rPr lang="fr-CH" dirty="0"/>
              <a:t> der </a:t>
            </a:r>
            <a:r>
              <a:rPr lang="fr-CH" dirty="0" err="1"/>
              <a:t>Aufgabenstellung</a:t>
            </a:r>
            <a:endParaRPr lang="fr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83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Mit </a:t>
            </a:r>
            <a:r>
              <a:rPr lang="fr-CH" dirty="0" err="1"/>
              <a:t>MatLab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</a:p>
          <a:p>
            <a:r>
              <a:rPr lang="fr-CH" dirty="0" err="1"/>
              <a:t>unterschidlichen</a:t>
            </a:r>
            <a:r>
              <a:rPr lang="fr-CH" dirty="0"/>
              <a:t> </a:t>
            </a:r>
            <a:r>
              <a:rPr lang="fr-CH" dirty="0" err="1"/>
              <a:t>Parameterwerten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15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231D0-5B1A-4107-95CF-E74F859E5C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27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Wir</a:t>
            </a:r>
            <a:r>
              <a:rPr lang="fr-CH" dirty="0"/>
              <a:t> </a:t>
            </a:r>
            <a:r>
              <a:rPr lang="fr-CH" dirty="0" err="1"/>
              <a:t>sind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Tersten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Verbessern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18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8159F-4044-4F1B-8D1F-3BF3325659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4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8C44-26D6-4E46-983A-5F1EE59EE2AC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3D99-663E-42D0-AF59-222598C46357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033B-DD4B-4301-BCF8-B2E139CCB4D9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115-FF12-4E24-87D6-B8D7271B1020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A02-1306-41C2-A3B9-0879585E3E3F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69F1-66E0-40CD-9B0B-07B96E0136CC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C2D-7977-4008-8F2F-B50F54FF9FA3}" type="datetime1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F595-6D08-4FBC-A8AF-A9C4AB45CAC9}" type="datetime1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8DC5-7817-475E-B243-23A14DECEA99}" type="datetime1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CFDA-9518-42EC-A6C3-15BE494BA2CF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A54B-8061-415D-9B4B-7EDFE715A821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421C-7AB9-481F-9C9D-A33EC890EB71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38B671-942E-46E1-A03B-C4836ADD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C080C3-7304-4D75-8EA4-C3C33DF45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r="1331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9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9129F5C-F4C8-41B1-89A4-3A9A0B53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1271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korrekt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B3216A-884D-40C1-9E28-EC16CC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5F4226-529A-4B70-B68E-163C8C5E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439652" y="240717"/>
            <a:ext cx="6264696" cy="637656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1A9CB5E-559B-7548-8E4D-31E953C3019C}"/>
              </a:ext>
            </a:extLst>
          </p:cNvPr>
          <p:cNvSpPr/>
          <p:nvPr/>
        </p:nvSpPr>
        <p:spPr>
          <a:xfrm>
            <a:off x="4066092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>
              <a:latin typeface="Courier" pitchFamily="2" charset="0"/>
            </a:endParaRPr>
          </a:p>
          <a:p>
            <a:endParaRPr lang="de-CH" dirty="0">
              <a:effectLst/>
              <a:latin typeface="Courier" pitchFamily="2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36A572-9526-4840-A723-E391A65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E2F52A-1EA3-BD44-A623-F74095560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29"/>
            <a:ext cx="9144000" cy="702105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E0215B-8707-42D7-B465-55B26EC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4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6B5A98-268C-49D6-B5D3-D5E5D11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4F09E2-CAA5-604E-9785-FA814564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2400"/>
            <a:ext cx="6184900" cy="65532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4F4FCC-1241-4CE3-8111-8EB2A135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5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3548C80-0A35-224B-B96D-E7339CA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01" y="0"/>
            <a:ext cx="9798804" cy="6858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9CFB5E-322D-4D3C-AC8B-F786D93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8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7A721-0939-4D69-80A2-3E8D0E2D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0628"/>
            <a:ext cx="9000999" cy="675074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97CE6A-9554-4BD7-A659-D9C4CE5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059F955-B319-4B4A-B3C3-7C27BD9F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9F2E74-0570-46D9-AC1C-218BA82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572652-46BA-42F6-A75F-A3BA7E80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0A9C52-4C61-4A4F-B525-B59BF62A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3717032"/>
            <a:ext cx="7445298" cy="64807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306A6-3894-432B-BE3D-57D6E465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F498C6-413C-439F-8362-9CFF90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EA7ECE-36DA-4737-AC1D-2E74FC3D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F1D95D-B03E-47DA-B984-5A46CDDC7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r="1337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(4:3)</PresentationFormat>
  <Paragraphs>71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Klassendiagramm</vt:lpstr>
      <vt:lpstr>Klassendiagramm</vt:lpstr>
      <vt:lpstr>PowerPoint-Präsentation</vt:lpstr>
      <vt:lpstr>PowerPoint-Präsentation</vt:lpstr>
      <vt:lpstr>PowerPoint-Präsentation</vt:lpstr>
      <vt:lpstr>Berechnungen</vt:lpstr>
      <vt:lpstr>CM</vt:lpstr>
      <vt:lpstr>PowerPoint-Präsentation</vt:lpstr>
      <vt:lpstr>PowerPoint-Präsentation</vt:lpstr>
      <vt:lpstr>DM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  Pro2E - Team 5 </dc:title>
  <dc:creator>Michel Alt</dc:creator>
  <cp:lastModifiedBy>Michel Alt</cp:lastModifiedBy>
  <cp:revision>1</cp:revision>
  <dcterms:created xsi:type="dcterms:W3CDTF">2019-04-11T12:30:07Z</dcterms:created>
  <dcterms:modified xsi:type="dcterms:W3CDTF">2019-04-11T12:33:08Z</dcterms:modified>
</cp:coreProperties>
</file>