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5" r:id="rId3"/>
    <p:sldId id="258" r:id="rId4"/>
    <p:sldId id="273" r:id="rId5"/>
    <p:sldId id="283" r:id="rId6"/>
    <p:sldId id="282" r:id="rId7"/>
    <p:sldId id="269" r:id="rId8"/>
    <p:sldId id="276" r:id="rId9"/>
    <p:sldId id="277" r:id="rId10"/>
    <p:sldId id="271" r:id="rId11"/>
    <p:sldId id="278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86433"/>
  </p:normalViewPr>
  <p:slideViewPr>
    <p:cSldViewPr snapToGrid="0">
      <p:cViewPr varScale="1">
        <p:scale>
          <a:sx n="82" d="100"/>
          <a:sy n="82" d="100"/>
        </p:scale>
        <p:origin x="88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C77D-C166-4002-9DC0-8C50E2C130FF}" type="datetimeFigureOut">
              <a:rPr lang="de-CH" smtClean="0"/>
              <a:t>13.06.19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FE6A-1462-4D01-8B12-C8BD6C67C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99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/>
              <a:t>Folie </a:t>
            </a:r>
            <a:r>
              <a:rPr lang="de-CH" dirty="0" err="1"/>
              <a:t>Geritser</a:t>
            </a:r>
            <a:r>
              <a:rPr lang="de-CH" dirty="0"/>
              <a:t> und Auftrag</a:t>
            </a:r>
            <a:br>
              <a:rPr lang="de-CH" dirty="0"/>
            </a:br>
            <a:r>
              <a:rPr lang="de-CH" dirty="0"/>
              <a:t>2. Team vorstellen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FE6A-1462-4D01-8B12-C8BD6C67C828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379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FE6A-1462-4D01-8B12-C8BD6C67C82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480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3B677-8B7C-4294-ADA5-A271D5325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7230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315CDE-AC01-4E77-9F1C-7D94E76EB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7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934066-E02A-E84B-B14D-ED72C2FF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0551-6463-43B7-8636-F202F1CB745A}" type="datetime1">
              <a:rPr lang="de-CH" smtClean="0"/>
              <a:t>13.06.19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06E97B-9F4D-D54F-88E1-6E6447A5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pro2E -Team 5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0C0F188-EFE7-3346-8E03-1D1F0A74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72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CACB7-B297-4A20-A7B6-26C073AD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07977C-3CA0-446E-BB70-AF802AF83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C99BB9-5C6D-4D10-AC3C-BFEACAB4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74E1A-04DA-45E5-BFD8-CDD1ACD0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C5EF-5AAD-4EFA-89F6-E50B3C07121C}" type="datetime1">
              <a:rPr lang="de-CH" smtClean="0"/>
              <a:t>13.06.19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725571-B632-44AD-BC52-291B2FBF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DBEED0-C9D8-4D5E-B875-5CCAEC8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9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097C4-6241-4554-917B-84AD4EF1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975377-8758-4B4E-ADAC-704D0F7B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D87E8-386A-4AD0-A544-F3162BC8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D597-7FA0-4F53-B4EE-0E9908B8F5DE}" type="datetime1">
              <a:rPr lang="de-CH" smtClean="0"/>
              <a:t>13.06.19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E7900-EFEE-473A-8BCF-2F4316FF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25B5A-8649-4D80-98E5-5B0E7DE5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2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B6A88C-CF52-435D-B932-7A9D2C044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7CB10C-4C68-4628-A80B-A08552BE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2D60F-C00D-4876-A28A-851F02A3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EB1-600E-4028-8136-3C0937EF342C}" type="datetime1">
              <a:rPr lang="de-CH" smtClean="0"/>
              <a:t>13.06.19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369CA-8F47-4249-832C-62BBD575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17E63-F917-48AC-A293-FCCD8731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26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14CA5-3CFF-4671-BFCF-4C79B409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FDCE1-3671-4842-AF97-CED1C45C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DBD9E-27EB-4348-8551-49334DF4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fld id="{24E48E0A-D9A6-4418-8D28-F2F057276236}" type="datetime1">
              <a:rPr lang="de-CH" smtClean="0"/>
              <a:t>13.06.19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F9935-6658-4E34-9F42-86357442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3C7D2-ED30-4E3C-B726-827363C1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038332A-3F1F-41FE-9C06-1F25A7322B9B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71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12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_Luc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05B0256F-CECE-7441-BE54-6630EB3C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fld id="{2AFB5DC4-9093-4E1D-A585-DE7AC149502C}" type="datetime1">
              <a:rPr lang="de-CH" smtClean="0"/>
              <a:t>13.06.19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003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843C-58E7-4B15-9F07-5784C4E0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F67D2-83BF-49D9-9904-958996AA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FF9AE9-FA52-457B-BBE3-6638A117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DF78A-4C06-4761-A140-320D2D7B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7292-ABE9-4EB7-B47D-AFEEB171EB2C}" type="datetime1">
              <a:rPr lang="de-CH" smtClean="0"/>
              <a:t>13.06.19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06F0C9-2867-4A20-B2A8-F6F2A857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5B1BEC-8DF5-45D2-93AE-64835562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386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9EC9B-3302-468D-8A46-4D123624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2FACD8-BB17-4CE5-96BD-75E0BADE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5CD33A-7FDF-4BC4-BFD2-0B7A1151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83CF89-D766-4592-81B5-D968A2833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D75B4F-B39D-4032-8320-F3744CBD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B2D5CB-76AC-491A-906C-AB09852F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8D30-43CA-4141-8BCA-98A3062CE765}" type="datetime1">
              <a:rPr lang="de-CH" smtClean="0"/>
              <a:t>13.06.19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B0DFD4-7713-4208-B160-A6DFA791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A86E9B-BEE2-47E9-B9BA-FBF05618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BF89F-6016-4BA0-AA0D-9EC124A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266830-819E-4E18-9EAE-7ED28291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F7F5-EC62-4D78-BE17-18FF6528F416}" type="datetime1">
              <a:rPr lang="de-CH" smtClean="0"/>
              <a:t>13.06.19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D64AA-9A3B-4A4B-B2FB-CC42375D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811DE0-9A59-47C3-860F-CAEA412E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389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38EFF-F9DB-4162-A23F-01B0C8E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CED-0BE1-4FD8-B9C2-D5DF80EFD6AF}" type="datetime1">
              <a:rPr lang="de-CH" smtClean="0"/>
              <a:t>13.06.19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60B568-BDFA-4593-AE61-76E6744E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E1549-F9E7-4BB2-9BD3-452C2323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29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63520-A875-4864-8A64-909BBAB5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6BE26-3BAB-47F1-B196-BCBE76B3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64577B-02BC-48F4-8DC5-71B1B094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499D0-5AB9-4920-BD9C-079F21B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DD-3AEF-49D3-ACCF-CDE04665B732}" type="datetime1">
              <a:rPr lang="de-CH" smtClean="0"/>
              <a:t>13.06.19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C8EAB-B74D-4BB9-BF28-6284DB9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0CB5F2-D8A9-4022-B6B2-42AB9CAB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0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5606F-DBB4-4266-BE3C-87E5DB60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0CE91-4E5D-4793-B982-2FAF05BF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54729-8CC8-47C8-8415-9B0DCE002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2BA8-F75D-4CCD-BF24-9222D221A989}" type="datetime1">
              <a:rPr lang="de-CH" smtClean="0"/>
              <a:t>13.06.19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AC4FC-1B60-4BDC-8325-1B01BAD01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pro2E -Team 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4E3C2-5E07-41FE-BA8F-F77090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53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j9/96t8wkcs5tlg5h5d9rqkwx340000gn/T/com.microsoft.Word/WebArchiveCopyPasteTempFiles/Java_Matlab_CM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3A2DE3-CE2C-DD4F-998F-49DBB9AA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47" y="643467"/>
            <a:ext cx="89137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0AE94-EBF3-5D49-9AB2-E1ABD3654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835607-AA1D-F14D-A05B-67FAC01CE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A89AA-A10F-6B42-B102-F747BC7D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0C0659-AD22-42C8-A7CE-591E21CDFA57}" type="datetime1">
              <a:rPr lang="de-CH" smtClean="0"/>
              <a:t>13.06.19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BADFB-11BF-42C2-B633-D1917AE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BCFD4-52E7-421F-A705-8DEAF783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936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7719221-258E-497D-8DEA-B227AA2B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3" y="643467"/>
            <a:ext cx="10364773" cy="5571066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C92BB06F-DF2E-49DE-A37D-18A3AC74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A89AA-A10F-6B42-B102-F747BC7D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216883-F015-4F6B-85C8-DF2985E65E3D}" type="datetime1">
              <a:rPr lang="de-CH" smtClean="0"/>
              <a:t>13.06.19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235C93-A88B-4125-9760-7DEA1975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0FD752-85AB-4325-97A0-F62CC2C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076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B7E09-D7E1-7D4C-A0A2-4F5E2C6F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88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21048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4973857-E687-BF46-B43B-37E5B66D7A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6622" y="1123527"/>
            <a:ext cx="455875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6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F1A48-6529-4D4A-AE45-50028DA71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«DJ» EMI Filter für Netzteil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C3DE7B-2211-4F15-B0A3-E57FEB049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pro2E – Team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F9A7D-440B-49B2-85B3-2A37EB30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002505C-9DA9-4FFF-8F93-7454A9BE5A87}" type="datetime1">
              <a:rPr lang="de-CH" smtClean="0"/>
              <a:t>13.06.19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E988D7-1A72-43E2-8B29-8AB252E5E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1" y="196536"/>
            <a:ext cx="3605730" cy="82596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7BA1902-3228-478D-989E-3099B53F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FF33877-E06D-438B-B09F-ECC795F2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84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6E27B-B307-CD42-BB84-1E77CC40E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Realisierung 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8BB1F3-DBBC-2E47-9BEF-7744098C7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EF6E3-FAF1-7146-BA2A-99B5F7C2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9D2660-1C9D-45C5-95F5-6F211A5E1871}" type="datetime1">
              <a:rPr lang="de-CH" smtClean="0"/>
              <a:t>13.06.19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13677-E727-4C2E-BA2E-72AE8002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9E391-8B8C-4EEC-9907-F8FFFD7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616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7C8745-5036-43DE-90F3-B3BFF142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464" y="-220098"/>
            <a:ext cx="14667623" cy="77738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BB4927-C10B-4269-A1A4-24E30548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E0A-D9A6-4418-8D28-F2F057276236}" type="datetime1">
              <a:rPr lang="de-CH" smtClean="0"/>
              <a:t>13.06.19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985A3-C402-464F-9899-D5E307A0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B2F35-0745-4E25-9CAE-8F588A8E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906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936FF98-CACE-4591-AE8B-DACE877EB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40" y="1152386"/>
            <a:ext cx="10029946" cy="43513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FC464-E5C3-4DF3-8DF9-0350B14E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13.06.2019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DE1D3-FF2B-44CD-8FFF-742672EE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pro2E -Team 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62F1F-1D37-4DCB-848C-582A7560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38332A-3F1F-41FE-9C06-1F25A7322B9B}" type="slidenum">
              <a:rPr lang="en-US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89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0AE94-EBF3-5D49-9AB2-E1ABD3654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Elektrotechnik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835607-AA1D-F14D-A05B-67FAC01CE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A89AA-A10F-6B42-B102-F747BC7D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22303A7-07ED-4267-8891-B3C145D4903E}" type="datetime1">
              <a:rPr lang="de-CH" smtClean="0"/>
              <a:t>13.06.19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0D46A-9661-48AD-9CE0-776E36FE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5B7F1-B920-43DB-BC1A-1BE707D1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98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481BA53-C0C4-4DBF-AB51-A4C29B58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A89AA-A10F-6B42-B102-F747BC7D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626-6562-4623-B2A0-2DCBD0C14E0F}" type="datetime1">
              <a:rPr lang="de-CH" smtClean="0"/>
              <a:t>13.06.19</a:t>
            </a:fld>
            <a:endParaRPr lang="de-CH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D03931-6E01-49A6-A961-C1F7C90A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E6245B-899A-4626-9FD7-0277BB87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8</a:t>
            </a:fld>
            <a:endParaRPr lang="de-CH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0A84565-085A-0B4C-B1FC-74C3D8C4CD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r="7751"/>
          <a:stretch/>
        </p:blipFill>
        <p:spPr bwMode="auto">
          <a:xfrm>
            <a:off x="1056000" y="659966"/>
            <a:ext cx="10080000" cy="55380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274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F2928D7-938A-479E-ADEB-FE414DED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A89AA-A10F-6B42-B102-F747BC7D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2A4-4716-4F8B-837F-31CA952E2228}" type="datetime1">
              <a:rPr lang="de-CH" smtClean="0"/>
              <a:t>13.06.19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19FE86-ADEF-4CF2-B032-C0DF41BB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-Team 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E136E-1C82-401E-8F0D-BEFC74B6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9</a:t>
            </a:fld>
            <a:endParaRPr lang="de-CH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FE6FA9-B793-5942-85DC-F788B29D3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16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Grafik 16" descr="/var/folders/j9/96t8wkcs5tlg5h5d9rqkwx340000gn/T/com.microsoft.Word/WebArchiveCopyPasteTempFiles/Java_Matlab_CM.jpg">
            <a:extLst>
              <a:ext uri="{FF2B5EF4-FFF2-40B4-BE49-F238E27FC236}">
                <a16:creationId xmlns:a16="http://schemas.microsoft.com/office/drawing/2014/main" id="{0A12B1A1-538A-BA4D-A4C8-C97D2931F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t="1756" r="8095" b="937"/>
          <a:stretch>
            <a:fillRect/>
          </a:stretch>
        </p:blipFill>
        <p:spPr bwMode="auto">
          <a:xfrm>
            <a:off x="1056000" y="679176"/>
            <a:ext cx="10080000" cy="54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5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Breitbild</PresentationFormat>
  <Paragraphs>36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«DJ» EMI Filter für Netzteil</vt:lpstr>
      <vt:lpstr>Realisierung Software</vt:lpstr>
      <vt:lpstr>PowerPoint-Präsentation</vt:lpstr>
      <vt:lpstr>PowerPoint-Präsentation</vt:lpstr>
      <vt:lpstr>Elektrotechnik</vt:lpstr>
      <vt:lpstr>PowerPoint-Präsentation</vt:lpstr>
      <vt:lpstr>PowerPoint-Präsentation</vt:lpstr>
      <vt:lpstr>Projektmanagement</vt:lpstr>
      <vt:lpstr>PowerPoint-Präsentation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Marina Taborda</dc:creator>
  <cp:lastModifiedBy>Krummenacher Luca (s)</cp:lastModifiedBy>
  <cp:revision>6</cp:revision>
  <dcterms:created xsi:type="dcterms:W3CDTF">2019-06-13T09:10:49Z</dcterms:created>
  <dcterms:modified xsi:type="dcterms:W3CDTF">2019-06-13T10:36:24Z</dcterms:modified>
</cp:coreProperties>
</file>