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7" r:id="rId6"/>
    <p:sldId id="271" r:id="rId7"/>
    <p:sldId id="262" r:id="rId8"/>
    <p:sldId id="265" r:id="rId9"/>
    <p:sldId id="269" r:id="rId10"/>
    <p:sldId id="270" r:id="rId11"/>
    <p:sldId id="264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8" autoAdjust="0"/>
    <p:restoredTop sz="94602" autoAdjust="0"/>
  </p:normalViewPr>
  <p:slideViewPr>
    <p:cSldViewPr>
      <p:cViewPr varScale="1">
        <p:scale>
          <a:sx n="65" d="100"/>
          <a:sy n="65" d="100"/>
        </p:scale>
        <p:origin x="-1344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U:\_FHNW\Vorlagen\Verschiedene Hochschulen RICHTIG\Bilder\HT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2736304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99592" y="1052736"/>
            <a:ext cx="7556376" cy="1800200"/>
          </a:xfrm>
        </p:spPr>
        <p:txBody>
          <a:bodyPr>
            <a:normAutofit fontScale="90000"/>
          </a:bodyPr>
          <a:lstStyle/>
          <a:p>
            <a:r>
              <a:rPr lang="de-CH" b="1" dirty="0"/>
              <a:t> «DJ» EMI Filter für </a:t>
            </a:r>
            <a:r>
              <a:rPr lang="de-CH" b="1" dirty="0" smtClean="0"/>
              <a:t>Netzteil</a:t>
            </a:r>
            <a:r>
              <a:rPr lang="de-CH" b="1" dirty="0"/>
              <a:t> 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>Pro2E - Team 5</a:t>
            </a:r>
            <a:br>
              <a:rPr lang="de-CH" dirty="0"/>
            </a:b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3275856" y="272327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chemeClr val="accent2"/>
                </a:solidFill>
              </a:rPr>
              <a:t>Unser </a:t>
            </a:r>
            <a:r>
              <a:rPr lang="en-ZA" dirty="0" err="1" smtClean="0">
                <a:solidFill>
                  <a:schemeClr val="accent2"/>
                </a:solidFill>
              </a:rPr>
              <a:t>Titelbild</a:t>
            </a:r>
            <a:r>
              <a:rPr lang="en-ZA" dirty="0" smtClean="0">
                <a:solidFill>
                  <a:schemeClr val="accent2"/>
                </a:solidFill>
              </a:rPr>
              <a:t> * von Frank * </a:t>
            </a:r>
            <a:endParaRPr lang="de-CH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43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476672"/>
            <a:ext cx="374441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 rtl="0">
              <a:spcBef>
                <a:spcPct val="0"/>
              </a:spcBef>
            </a:pPr>
            <a:r>
              <a:rPr lang="de-CH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Programmablauf</a:t>
            </a:r>
            <a:r>
              <a:rPr lang="de-CH" sz="1100" b="1" dirty="0" smtClean="0">
                <a:effectLst/>
                <a:latin typeface="Arial"/>
                <a:ea typeface="Times New Roman"/>
                <a:cs typeface="Times New Roman"/>
              </a:rPr>
              <a:t/>
            </a:r>
            <a:br>
              <a:rPr lang="de-CH" sz="1100" b="1" dirty="0" smtClean="0">
                <a:effectLst/>
                <a:latin typeface="Arial"/>
                <a:ea typeface="Times New Roman"/>
                <a:cs typeface="Times New Roman"/>
              </a:rPr>
            </a:br>
            <a:endParaRPr lang="de-CH" dirty="0"/>
          </a:p>
        </p:txBody>
      </p:sp>
      <p:pic>
        <p:nvPicPr>
          <p:cNvPr id="7" name="Picture 1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40768"/>
            <a:ext cx="4639161" cy="275761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683568" y="4797152"/>
            <a:ext cx="7632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Durch Verändern der parasitären Parameter wird das Neuzeichnen der Kurven ausgelöst. Durch Verwendung verschiedener Farben in den Kurvendiagrammen könnten optimale Einstellungen hervorgehoben und von suboptimalen unterschieden werden. </a:t>
            </a:r>
          </a:p>
        </p:txBody>
      </p:sp>
      <p:sp>
        <p:nvSpPr>
          <p:cNvPr id="10" name="Rechteck 9"/>
          <p:cNvSpPr/>
          <p:nvPr/>
        </p:nvSpPr>
        <p:spPr>
          <a:xfrm>
            <a:off x="2051720" y="4077072"/>
            <a:ext cx="24945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Abbildung 12: Anpassung der Parameter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6104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Die Berechnungen </a:t>
            </a:r>
            <a:r>
              <a:rPr lang="de-DE" sz="2000" dirty="0"/>
              <a:t>der Einfügungsverluste sind korrekt</a:t>
            </a:r>
          </a:p>
          <a:p>
            <a:r>
              <a:rPr lang="de-DE" sz="2000" dirty="0"/>
              <a:t>Die </a:t>
            </a:r>
            <a:r>
              <a:rPr lang="de-DE" sz="2000" dirty="0" smtClean="0"/>
              <a:t>Berechnungen </a:t>
            </a:r>
            <a:r>
              <a:rPr lang="de-DE" sz="2000" dirty="0"/>
              <a:t>sind schnell (weniger als 1s Wartezeit)</a:t>
            </a:r>
          </a:p>
          <a:p>
            <a:r>
              <a:rPr lang="de-DE" sz="2000" dirty="0"/>
              <a:t>Die Schaltung wird mit den relevanten Bauteilen entsprechend der Aufgabenstellung simuliert.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214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de-CH" sz="1800" dirty="0" smtClean="0">
                    <a:latin typeface="Arial"/>
                    <a:ea typeface="Times New Roman"/>
                    <a:cs typeface="Arial"/>
                  </a:rPr>
                  <a:t>- </a:t>
                </a:r>
                <a:r>
                  <a:rPr lang="de-CH" sz="1800" dirty="0" smtClean="0">
                    <a:latin typeface="Arial"/>
                    <a:ea typeface="Times New Roman"/>
                    <a:cs typeface="Arial"/>
                  </a:rPr>
                  <a:t>Nun </a:t>
                </a:r>
                <a:r>
                  <a:rPr lang="de-CH" sz="1800" dirty="0">
                    <a:latin typeface="Arial"/>
                    <a:ea typeface="Times New Roman"/>
                    <a:cs typeface="Arial"/>
                  </a:rPr>
                  <a:t>können wir die Einfügungsdämpfung a in dB berechnen: [1]</a:t>
                </a:r>
                <a:r>
                  <a:rPr lang="de-CH" sz="1800" dirty="0">
                    <a:latin typeface="Arial"/>
                    <a:ea typeface="Calibri"/>
                    <a:cs typeface="Arial"/>
                  </a:rPr>
                  <a:t/>
                </a:r>
                <a:br>
                  <a:rPr lang="de-CH" sz="1800" dirty="0">
                    <a:latin typeface="Arial"/>
                    <a:ea typeface="Calibri"/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800" i="1">
                              <a:latin typeface="Cambria Math"/>
                              <a:ea typeface="Calibri"/>
                              <a:cs typeface="Arial"/>
                            </a:rPr>
                          </m:ctrlPr>
                        </m:sSubPr>
                        <m:e>
                          <m:r>
                            <a:rPr lang="de-CH" sz="1800" i="1">
                              <a:latin typeface="Cambria Math"/>
                              <a:ea typeface="Calibri"/>
                              <a:cs typeface="Arial"/>
                            </a:rPr>
                            <m:t>𝑎</m:t>
                          </m:r>
                        </m:e>
                        <m:sub>
                          <m:r>
                            <a:rPr lang="de-CH" sz="1800" i="1">
                              <a:latin typeface="Cambria Math"/>
                              <a:ea typeface="Calibri"/>
                              <a:cs typeface="Arial"/>
                            </a:rPr>
                            <m:t>𝐼</m:t>
                          </m:r>
                        </m:sub>
                      </m:sSub>
                      <m:r>
                        <a:rPr lang="de-CH" sz="1800" i="1">
                          <a:latin typeface="Cambria Math"/>
                          <a:ea typeface="Calibri"/>
                          <a:cs typeface="Arial"/>
                        </a:rPr>
                        <m:t>=−20</m:t>
                      </m:r>
                      <m:func>
                        <m:funcPr>
                          <m:ctrlPr>
                            <a:rPr lang="de-CH" sz="1800" i="1">
                              <a:latin typeface="Cambria Math"/>
                              <a:ea typeface="Calibri"/>
                              <a:cs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sz="1800">
                              <a:latin typeface="Cambria Math"/>
                              <a:ea typeface="Calibri"/>
                              <a:cs typeface="Arial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CH" sz="1800" i="1">
                                  <a:latin typeface="Cambria Math"/>
                                  <a:ea typeface="Calibri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sz="1800" i="1"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i="1"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CH" sz="1800" i="1"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  <m:r>
                            <a:rPr lang="de-CH" sz="1800" i="1">
                              <a:latin typeface="Cambria Math"/>
                              <a:ea typeface="Calibri"/>
                              <a:cs typeface="Arial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sz="1800" i="1">
                                  <a:latin typeface="Cambria Math"/>
                                  <a:ea typeface="Calibri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de-CH" sz="1800" i="1">
                                  <a:latin typeface="Cambria Math"/>
                                  <a:ea typeface="Calibri"/>
                                  <a:cs typeface="Arial"/>
                                </a:rPr>
                                <m:t>𝑑𝐵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r>
                  <a:rPr lang="de-CH" sz="1800" dirty="0">
                    <a:latin typeface="Arial"/>
                    <a:ea typeface="Calibri"/>
                    <a:cs typeface="Arial"/>
                  </a:rPr>
                  <a:t/>
                </a:r>
                <a:br>
                  <a:rPr lang="de-CH" sz="1800" dirty="0">
                    <a:latin typeface="Arial"/>
                    <a:ea typeface="Calibri"/>
                    <a:cs typeface="Arial"/>
                  </a:rPr>
                </a:br>
                <a:r>
                  <a:rPr lang="de-CH" sz="1800" dirty="0">
                    <a:latin typeface="Arial"/>
                    <a:ea typeface="Calibri"/>
                    <a:cs typeface="Arial"/>
                  </a:rPr>
                  <a:t>Dieser Parameter wird mit verschiedenen Frequenzen berechnet, damit man die Einfügungsdämpfung über dem ganzen Spektrum darstellen kann.</a:t>
                </a:r>
                <a:endParaRPr lang="de-CH" sz="1800" dirty="0"/>
              </a:p>
            </p:txBody>
          </p:sp>
        </mc:Choice>
        <mc:Fallback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70" b="-319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2154346"/>
            <a:ext cx="8229600" cy="33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34482"/>
          </a:xfrm>
        </p:spPr>
        <p:txBody>
          <a:bodyPr>
            <a:normAutofit/>
          </a:bodyPr>
          <a:lstStyle/>
          <a:p>
            <a:pPr marL="215900" algn="l">
              <a:lnSpc>
                <a:spcPct val="107000"/>
              </a:lnSpc>
              <a:spcAft>
                <a:spcPts val="800"/>
              </a:spcAft>
            </a:pPr>
            <a:endParaRPr lang="de-CH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401019"/>
          </a:xfrm>
        </p:spPr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969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4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4752527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Gliederung 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- Die Einleitung</a:t>
            </a:r>
            <a:br>
              <a:rPr lang="de-CH" dirty="0" smtClean="0"/>
            </a:br>
            <a:r>
              <a:rPr lang="de-CH" dirty="0" smtClean="0"/>
              <a:t>- Die Projektziele</a:t>
            </a:r>
            <a:br>
              <a:rPr lang="de-CH" dirty="0" smtClean="0"/>
            </a:br>
            <a:r>
              <a:rPr lang="de-CH" dirty="0" smtClean="0"/>
              <a:t>- Die Bedienoberfläche </a:t>
            </a:r>
            <a:br>
              <a:rPr lang="de-CH" dirty="0" smtClean="0"/>
            </a:br>
            <a:r>
              <a:rPr lang="de-CH" dirty="0" smtClean="0"/>
              <a:t>Das Software Programm</a:t>
            </a:r>
            <a:br>
              <a:rPr lang="de-CH" dirty="0" smtClean="0"/>
            </a:br>
            <a:r>
              <a:rPr lang="de-CH" dirty="0" smtClean="0"/>
              <a:t>- </a:t>
            </a:r>
            <a:br>
              <a:rPr lang="de-CH" dirty="0" smtClean="0"/>
            </a:br>
            <a:r>
              <a:rPr lang="de-CH" dirty="0" smtClean="0"/>
              <a:t>-  </a:t>
            </a:r>
            <a:br>
              <a:rPr lang="de-CH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40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5832648"/>
          </a:xfrm>
        </p:spPr>
        <p:txBody>
          <a:bodyPr>
            <a:normAutofit/>
          </a:bodyPr>
          <a:lstStyle/>
          <a:p>
            <a:r>
              <a:rPr lang="de-CH" b="1" dirty="0" smtClean="0"/>
              <a:t>Projektteam 5 :</a:t>
            </a:r>
            <a:r>
              <a:rPr lang="de-CH" dirty="0" smtClean="0"/>
              <a:t> </a:t>
            </a:r>
            <a:r>
              <a:rPr lang="de-CH" dirty="0"/>
              <a:t>	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Marina </a:t>
            </a:r>
            <a:r>
              <a:rPr lang="de-CH" dirty="0" err="1" smtClean="0"/>
              <a:t>Taborda</a:t>
            </a:r>
            <a:r>
              <a:rPr lang="de-CH" dirty="0" smtClean="0"/>
              <a:t> 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Michel Alt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Frank </a:t>
            </a:r>
            <a:r>
              <a:rPr lang="de-CH" dirty="0"/>
              <a:t>Imhof</a:t>
            </a:r>
            <a:br>
              <a:rPr lang="de-CH" dirty="0"/>
            </a:br>
            <a:r>
              <a:rPr lang="de-CH" dirty="0"/>
              <a:t>	Luca </a:t>
            </a:r>
            <a:r>
              <a:rPr lang="de-CH" dirty="0" smtClean="0"/>
              <a:t>Krummenacher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Richard </a:t>
            </a:r>
            <a:r>
              <a:rPr lang="de-CH" dirty="0"/>
              <a:t>Britt</a:t>
            </a:r>
            <a:br>
              <a:rPr lang="de-CH" dirty="0"/>
            </a:br>
            <a:r>
              <a:rPr lang="de-CH" dirty="0" err="1" smtClean="0"/>
              <a:t>Fady</a:t>
            </a:r>
            <a:r>
              <a:rPr lang="de-CH" dirty="0" smtClean="0"/>
              <a:t> </a:t>
            </a:r>
            <a:r>
              <a:rPr lang="de-CH" dirty="0"/>
              <a:t>Hanna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291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Die Einleitung </a:t>
            </a:r>
            <a:br>
              <a:rPr lang="de-CH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333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in vier Richtungen 6"/>
          <p:cNvSpPr/>
          <p:nvPr/>
        </p:nvSpPr>
        <p:spPr>
          <a:xfrm>
            <a:off x="3419872" y="2193841"/>
            <a:ext cx="1944216" cy="2088232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8" name="Gruppieren 17"/>
          <p:cNvGrpSpPr/>
          <p:nvPr/>
        </p:nvGrpSpPr>
        <p:grpSpPr>
          <a:xfrm>
            <a:off x="3229276" y="620688"/>
            <a:ext cx="2448272" cy="1368152"/>
            <a:chOff x="3229276" y="620688"/>
            <a:chExt cx="2448272" cy="1368152"/>
          </a:xfrm>
        </p:grpSpPr>
        <p:sp>
          <p:nvSpPr>
            <p:cNvPr id="11" name="Abgerundetes Rechteck 10"/>
            <p:cNvSpPr/>
            <p:nvPr/>
          </p:nvSpPr>
          <p:spPr>
            <a:xfrm>
              <a:off x="3229276" y="620688"/>
              <a:ext cx="2448272" cy="13681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229276" y="1012376"/>
              <a:ext cx="23176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CH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Projekt Ziele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095836" y="4437112"/>
            <a:ext cx="2592288" cy="1955239"/>
            <a:chOff x="3095836" y="4437112"/>
            <a:chExt cx="2592288" cy="1955239"/>
          </a:xfrm>
        </p:grpSpPr>
        <p:sp>
          <p:nvSpPr>
            <p:cNvPr id="8" name="Ellipse 7"/>
            <p:cNvSpPr/>
            <p:nvPr/>
          </p:nvSpPr>
          <p:spPr>
            <a:xfrm>
              <a:off x="3095836" y="4437112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203848" y="5153121"/>
              <a:ext cx="23328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800" b="1" dirty="0"/>
                <a:t>Berechnungen</a:t>
              </a: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36988" y="2260337"/>
            <a:ext cx="2592288" cy="1955239"/>
            <a:chOff x="636988" y="2260337"/>
            <a:chExt cx="2592288" cy="1955239"/>
          </a:xfrm>
        </p:grpSpPr>
        <p:sp>
          <p:nvSpPr>
            <p:cNvPr id="13" name="Ellipse 12"/>
            <p:cNvSpPr/>
            <p:nvPr/>
          </p:nvSpPr>
          <p:spPr>
            <a:xfrm>
              <a:off x="636988" y="2260337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683568" y="2996952"/>
              <a:ext cx="24432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b="1" dirty="0"/>
                <a:t>Bedienoberfläche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588496" y="2346241"/>
            <a:ext cx="2592288" cy="1955239"/>
            <a:chOff x="5588496" y="2346241"/>
            <a:chExt cx="2592288" cy="1955239"/>
          </a:xfrm>
        </p:grpSpPr>
        <p:sp>
          <p:nvSpPr>
            <p:cNvPr id="14" name="Ellipse 13"/>
            <p:cNvSpPr/>
            <p:nvPr/>
          </p:nvSpPr>
          <p:spPr>
            <a:xfrm>
              <a:off x="5588496" y="2346241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6012160" y="3060249"/>
              <a:ext cx="17241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3200" b="1" dirty="0">
                  <a:hlinkClick r:id="rId2" action="ppaction://hlinksldjump"/>
                </a:rPr>
                <a:t>Software</a:t>
              </a:r>
              <a:endParaRPr lang="de-CH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5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Bedienoberfläche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000" dirty="0" err="1" smtClean="0"/>
              <a:t>Dimensionelle</a:t>
            </a:r>
            <a:r>
              <a:rPr lang="de-CH" sz="2000" dirty="0" smtClean="0"/>
              <a:t> </a:t>
            </a:r>
            <a:r>
              <a:rPr lang="de-CH" sz="2000" dirty="0"/>
              <a:t>Darstellung der </a:t>
            </a:r>
            <a:r>
              <a:rPr lang="de-CH" sz="2000" dirty="0" smtClean="0"/>
              <a:t>Kurven</a:t>
            </a:r>
          </a:p>
          <a:p>
            <a:r>
              <a:rPr lang="de-CH" sz="2000" dirty="0"/>
              <a:t>Menüleiste mit gröberen Einstellungen und </a:t>
            </a:r>
            <a:r>
              <a:rPr lang="de-CH" sz="2000" dirty="0" smtClean="0"/>
              <a:t>Funktionen</a:t>
            </a:r>
          </a:p>
          <a:p>
            <a:r>
              <a:rPr lang="de-CH" sz="2000" dirty="0"/>
              <a:t>Werte der parasitären Parameter </a:t>
            </a:r>
            <a:endParaRPr lang="de-CH" sz="2000" dirty="0" smtClean="0"/>
          </a:p>
          <a:p>
            <a:r>
              <a:rPr lang="de-CH" sz="2000" dirty="0"/>
              <a:t>Graphische Darstellung der Einfügungsverluste in Abhängigkeit der Frequenz (CM, DM) in ein Kurvendiagramm.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29254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Software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Java Version JDK11</a:t>
            </a:r>
          </a:p>
          <a:p>
            <a:r>
              <a:rPr lang="de-CH" sz="2000" dirty="0"/>
              <a:t>Software ist in der MVC Architektur </a:t>
            </a:r>
            <a:r>
              <a:rPr lang="de-CH" sz="2000" dirty="0" smtClean="0"/>
              <a:t>realisiert</a:t>
            </a:r>
          </a:p>
          <a:p>
            <a:r>
              <a:rPr lang="de-CH" sz="2000" dirty="0"/>
              <a:t>Die Softwarearchitektur ermöglicht es, die Funktionalitäten des Programms beliebig zu erweitern, ohne dass dabei die Komplexität in gleichem Masse zunimmt.</a:t>
            </a:r>
          </a:p>
          <a:p>
            <a:r>
              <a:rPr lang="de-CH" sz="2000" dirty="0"/>
              <a:t>Inhalt, Darstellung und Berechnungsalgorithmen sind im Quellcode wo immer möglich voneinander getrennt. </a:t>
            </a:r>
          </a:p>
          <a:p>
            <a:r>
              <a:rPr lang="de-CH" sz="2000" dirty="0"/>
              <a:t>Für die Darstellung der Bedienoberfläche wird </a:t>
            </a:r>
            <a:r>
              <a:rPr lang="de-CH" sz="2000" dirty="0" smtClean="0"/>
              <a:t>Java FX </a:t>
            </a:r>
            <a:r>
              <a:rPr lang="de-CH" sz="2000" dirty="0"/>
              <a:t>verwendet</a:t>
            </a:r>
          </a:p>
          <a:p>
            <a:r>
              <a:rPr lang="de-CH" sz="2000" dirty="0" err="1"/>
              <a:t>Dimensionelle</a:t>
            </a:r>
            <a:r>
              <a:rPr lang="de-CH" sz="2000" dirty="0"/>
              <a:t> Darstellung der Kurven </a:t>
            </a:r>
          </a:p>
          <a:p>
            <a:r>
              <a:rPr lang="de-CH" sz="2000" dirty="0"/>
              <a:t>das Frequenzverhalten und die Einfügungsverluste von CM und DM des EMI-Filters vorhergesagt werden </a:t>
            </a:r>
            <a:r>
              <a:rPr lang="de-CH" sz="2000" dirty="0" smtClean="0"/>
              <a:t>können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6246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6984776" cy="403244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68467" y="476672"/>
            <a:ext cx="367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dirty="0" err="1" smtClean="0">
                <a:solidFill>
                  <a:schemeClr val="tx2">
                    <a:lumMod val="75000"/>
                  </a:schemeClr>
                </a:solidFill>
              </a:rPr>
              <a:t>Mcok</a:t>
            </a:r>
            <a:r>
              <a:rPr lang="de-CH" sz="2800" dirty="0" err="1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de-CH" sz="2800" dirty="0" err="1" smtClean="0">
                <a:solidFill>
                  <a:schemeClr val="tx2">
                    <a:lumMod val="75000"/>
                  </a:schemeClr>
                </a:solidFill>
              </a:rPr>
              <a:t>Up</a:t>
            </a:r>
            <a:r>
              <a:rPr lang="de-CH" sz="2800" dirty="0" smtClean="0">
                <a:solidFill>
                  <a:schemeClr val="tx2">
                    <a:lumMod val="75000"/>
                  </a:schemeClr>
                </a:solidFill>
              </a:rPr>
              <a:t> / Die Schemas</a:t>
            </a:r>
            <a:endParaRPr lang="de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0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Anzeigefenster für jeweils DM und CM , </a:t>
            </a:r>
            <a:r>
              <a:rPr lang="de-CH" dirty="0"/>
              <a:t>sowie Haupt- und </a:t>
            </a:r>
            <a:r>
              <a:rPr lang="de-CH" dirty="0" err="1"/>
              <a:t>Parasitärparametern</a:t>
            </a:r>
            <a:endParaRPr lang="de-CH" dirty="0"/>
          </a:p>
          <a:p>
            <a:r>
              <a:rPr lang="de-CH" dirty="0"/>
              <a:t>Selbsterklärende und benutzerfreundlichere Bedienoberfläche</a:t>
            </a:r>
          </a:p>
          <a:p>
            <a:r>
              <a:rPr lang="de-CH" dirty="0"/>
              <a:t>Sichtbare Beschriftung </a:t>
            </a:r>
          </a:p>
          <a:p>
            <a:r>
              <a:rPr lang="de-CH" dirty="0" err="1"/>
              <a:t>Eiinfach</a:t>
            </a:r>
            <a:r>
              <a:rPr lang="de-CH" dirty="0"/>
              <a:t> werden die Daten gespeichert,geladen und ausgedruckt . </a:t>
            </a:r>
          </a:p>
          <a:p>
            <a:r>
              <a:rPr lang="de-CH" dirty="0"/>
              <a:t>Die Einfügungsverluste werden jeweils separat für CM und DM </a:t>
            </a:r>
          </a:p>
          <a:p>
            <a:r>
              <a:rPr lang="de-CH" dirty="0"/>
              <a:t>in einem Diagramm in Abhängigkeit der Frequenz dargestellt.</a:t>
            </a:r>
          </a:p>
          <a:p>
            <a:r>
              <a:rPr lang="de-CH" dirty="0"/>
              <a:t>Die Einzelansicht der Schaltungen begünstigen eine genaue Analyse der Kurve.</a:t>
            </a:r>
          </a:p>
          <a:p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444401" y="492195"/>
            <a:ext cx="2551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CH" sz="2000" dirty="0" smtClean="0"/>
          </a:p>
          <a:p>
            <a:r>
              <a:rPr lang="de-CH" sz="2000" dirty="0" smtClean="0"/>
              <a:t> 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44687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Bildschirmpräsentation (4:3)</PresentationFormat>
  <Paragraphs>40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Larissa-Design</vt:lpstr>
      <vt:lpstr> «DJ» EMI Filter für Netzteil  Pro2E - Team 5 </vt:lpstr>
      <vt:lpstr>    Gliederung  - Die Einleitung - Die Projektziele - Die Bedienoberfläche  Das Software Programm -  -   </vt:lpstr>
      <vt:lpstr>Projektteam 5 :   Marina Taborda  Michel Alt Frank Imhof  Luca Krummenacher Richard Britt Fady Hanna </vt:lpstr>
      <vt:lpstr>Die Einleitung  </vt:lpstr>
      <vt:lpstr>PowerPoint-Präsentation</vt:lpstr>
      <vt:lpstr>Bedienoberfläche</vt:lpstr>
      <vt:lpstr>Software </vt:lpstr>
      <vt:lpstr>PowerPoint-Präsentation</vt:lpstr>
      <vt:lpstr>  </vt:lpstr>
      <vt:lpstr>Programmablauf </vt:lpstr>
      <vt:lpstr>Berechnungen</vt:lpstr>
      <vt:lpstr>- Nun können wir die Einfügungsdämpfung a in dB berechnen: [1] a_I=-20 log⁡〖|S_21 |  [dB]〗 Dieser Parameter wird mit verschiedenen Frequenzen berechnet, damit man die Einfügungsdämpfung über dem ganzen Spektrum darstellen kann.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«DJ» EMI Filter für Netzteil   Pro2E - Team 5 </dc:title>
  <dc:creator>User</dc:creator>
  <cp:lastModifiedBy>Fady Angly</cp:lastModifiedBy>
  <cp:revision>26</cp:revision>
  <dcterms:created xsi:type="dcterms:W3CDTF">2019-04-03T16:33:16Z</dcterms:created>
  <dcterms:modified xsi:type="dcterms:W3CDTF">2019-04-05T09:07:10Z</dcterms:modified>
</cp:coreProperties>
</file>