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62" r:id="rId7"/>
    <p:sldId id="265" r:id="rId8"/>
    <p:sldId id="276" r:id="rId9"/>
    <p:sldId id="270" r:id="rId10"/>
    <p:sldId id="278" r:id="rId11"/>
    <p:sldId id="277" r:id="rId12"/>
    <p:sldId id="264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CFC24-6A95-4E88-AFBD-88113F9F429A}" v="20" dt="2019-04-10T14:20:06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 Richard" userId="649d463ce41d5866" providerId="LiveId" clId="{7B9CFC24-6A95-4E88-AFBD-88113F9F429A}"/>
    <pc:docChg chg="undo custSel addSld delSld modSld">
      <pc:chgData name="Britt Richard" userId="649d463ce41d5866" providerId="LiveId" clId="{7B9CFC24-6A95-4E88-AFBD-88113F9F429A}" dt="2019-04-10T15:10:48.826" v="333" actId="20577"/>
      <pc:docMkLst>
        <pc:docMk/>
      </pc:docMkLst>
      <pc:sldChg chg="addSp modSp">
        <pc:chgData name="Britt Richard" userId="649d463ce41d5866" providerId="LiveId" clId="{7B9CFC24-6A95-4E88-AFBD-88113F9F429A}" dt="2019-04-10T15:10:48.826" v="333" actId="20577"/>
        <pc:sldMkLst>
          <pc:docMk/>
          <pc:sldMk cId="2624663887" sldId="262"/>
        </pc:sldMkLst>
        <pc:spChg chg="mod">
          <ac:chgData name="Britt Richard" userId="649d463ce41d5866" providerId="LiveId" clId="{7B9CFC24-6A95-4E88-AFBD-88113F9F429A}" dt="2019-04-10T15:10:48.826" v="333" actId="20577"/>
          <ac:spMkLst>
            <pc:docMk/>
            <pc:sldMk cId="2624663887" sldId="262"/>
            <ac:spMk id="3" creationId="{00000000-0000-0000-0000-000000000000}"/>
          </ac:spMkLst>
        </pc:spChg>
        <pc:picChg chg="add mod">
          <ac:chgData name="Britt Richard" userId="649d463ce41d5866" providerId="LiveId" clId="{7B9CFC24-6A95-4E88-AFBD-88113F9F429A}" dt="2019-04-10T14:51:55.814" v="186" actId="1076"/>
          <ac:picMkLst>
            <pc:docMk/>
            <pc:sldMk cId="2624663887" sldId="262"/>
            <ac:picMk id="4" creationId="{52DCF5A7-1DB8-46B9-931B-FD344186CFFE}"/>
          </ac:picMkLst>
        </pc:picChg>
      </pc:sldChg>
      <pc:sldChg chg="addSp delSp modSp">
        <pc:chgData name="Britt Richard" userId="649d463ce41d5866" providerId="LiveId" clId="{7B9CFC24-6A95-4E88-AFBD-88113F9F429A}" dt="2019-04-10T14:43:35.827" v="98" actId="14100"/>
        <pc:sldMkLst>
          <pc:docMk/>
          <pc:sldMk cId="944503420" sldId="265"/>
        </pc:sldMkLst>
        <pc:spChg chg="add mod">
          <ac:chgData name="Britt Richard" userId="649d463ce41d5866" providerId="LiveId" clId="{7B9CFC24-6A95-4E88-AFBD-88113F9F429A}" dt="2019-04-10T14:43:26.756" v="95" actId="478"/>
          <ac:spMkLst>
            <pc:docMk/>
            <pc:sldMk cId="944503420" sldId="265"/>
            <ac:spMk id="3" creationId="{6EE42402-0C5A-4D89-946C-F52ECC508047}"/>
          </ac:spMkLst>
        </pc:spChg>
        <pc:spChg chg="mod">
          <ac:chgData name="Britt Richard" userId="649d463ce41d5866" providerId="LiveId" clId="{7B9CFC24-6A95-4E88-AFBD-88113F9F429A}" dt="2019-04-10T14:27:55.980" v="51" actId="6549"/>
          <ac:spMkLst>
            <pc:docMk/>
            <pc:sldMk cId="944503420" sldId="265"/>
            <ac:spMk id="5" creationId="{00000000-0000-0000-0000-000000000000}"/>
          </ac:spMkLst>
        </pc:spChg>
        <pc:picChg chg="del mod">
          <ac:chgData name="Britt Richard" userId="649d463ce41d5866" providerId="LiveId" clId="{7B9CFC24-6A95-4E88-AFBD-88113F9F429A}" dt="2019-04-10T14:43:26.756" v="95" actId="478"/>
          <ac:picMkLst>
            <pc:docMk/>
            <pc:sldMk cId="944503420" sldId="265"/>
            <ac:picMk id="4" creationId="{00000000-0000-0000-0000-000000000000}"/>
          </ac:picMkLst>
        </pc:picChg>
        <pc:picChg chg="add mod">
          <ac:chgData name="Britt Richard" userId="649d463ce41d5866" providerId="LiveId" clId="{7B9CFC24-6A95-4E88-AFBD-88113F9F429A}" dt="2019-04-10T14:43:35.827" v="98" actId="14100"/>
          <ac:picMkLst>
            <pc:docMk/>
            <pc:sldMk cId="944503420" sldId="265"/>
            <ac:picMk id="6" creationId="{6B0823B5-CD3A-4DE2-B709-301D0F8497E4}"/>
          </ac:picMkLst>
        </pc:picChg>
      </pc:sldChg>
      <pc:sldChg chg="modSp del modTransition">
        <pc:chgData name="Britt Richard" userId="649d463ce41d5866" providerId="LiveId" clId="{7B9CFC24-6A95-4E88-AFBD-88113F9F429A}" dt="2019-04-10T14:22:34.364" v="47" actId="2696"/>
        <pc:sldMkLst>
          <pc:docMk/>
          <pc:sldMk cId="3446876240" sldId="269"/>
        </pc:sldMkLst>
        <pc:spChg chg="mod">
          <ac:chgData name="Britt Richard" userId="649d463ce41d5866" providerId="LiveId" clId="{7B9CFC24-6A95-4E88-AFBD-88113F9F429A}" dt="2019-04-10T14:22:26.397" v="44" actId="27636"/>
          <ac:spMkLst>
            <pc:docMk/>
            <pc:sldMk cId="3446876240" sldId="269"/>
            <ac:spMk id="3" creationId="{00000000-0000-0000-0000-000000000000}"/>
          </ac:spMkLst>
        </pc:spChg>
      </pc:sldChg>
      <pc:sldChg chg="delSp modSp">
        <pc:chgData name="Britt Richard" userId="649d463ce41d5866" providerId="LiveId" clId="{7B9CFC24-6A95-4E88-AFBD-88113F9F429A}" dt="2019-04-10T14:32:41.534" v="78" actId="14100"/>
        <pc:sldMkLst>
          <pc:docMk/>
          <pc:sldMk cId="610452915" sldId="270"/>
        </pc:sldMkLst>
        <pc:spChg chg="mod">
          <ac:chgData name="Britt Richard" userId="649d463ce41d5866" providerId="LiveId" clId="{7B9CFC24-6A95-4E88-AFBD-88113F9F429A}" dt="2019-04-10T14:29:06.346" v="60" actId="6549"/>
          <ac:spMkLst>
            <pc:docMk/>
            <pc:sldMk cId="610452915" sldId="270"/>
            <ac:spMk id="5" creationId="{00000000-0000-0000-0000-000000000000}"/>
          </ac:spMkLst>
        </pc:spChg>
        <pc:spChg chg="del mod">
          <ac:chgData name="Britt Richard" userId="649d463ce41d5866" providerId="LiveId" clId="{7B9CFC24-6A95-4E88-AFBD-88113F9F429A}" dt="2019-04-10T14:21:20.827" v="26"/>
          <ac:spMkLst>
            <pc:docMk/>
            <pc:sldMk cId="610452915" sldId="270"/>
            <ac:spMk id="8" creationId="{00000000-0000-0000-0000-000000000000}"/>
          </ac:spMkLst>
        </pc:spChg>
        <pc:picChg chg="mod modCrop">
          <ac:chgData name="Britt Richard" userId="649d463ce41d5866" providerId="LiveId" clId="{7B9CFC24-6A95-4E88-AFBD-88113F9F429A}" dt="2019-04-10T14:32:41.534" v="78" actId="14100"/>
          <ac:picMkLst>
            <pc:docMk/>
            <pc:sldMk cId="610452915" sldId="270"/>
            <ac:picMk id="7" creationId="{00000000-0000-0000-0000-000000000000}"/>
          </ac:picMkLst>
        </pc:picChg>
      </pc:sldChg>
      <pc:sldChg chg="modSp del">
        <pc:chgData name="Britt Richard" userId="649d463ce41d5866" providerId="LiveId" clId="{7B9CFC24-6A95-4E88-AFBD-88113F9F429A}" dt="2019-04-10T14:54:18.796" v="188" actId="2696"/>
        <pc:sldMkLst>
          <pc:docMk/>
          <pc:sldMk cId="1292541428" sldId="271"/>
        </pc:sldMkLst>
        <pc:spChg chg="mod">
          <ac:chgData name="Britt Richard" userId="649d463ce41d5866" providerId="LiveId" clId="{7B9CFC24-6A95-4E88-AFBD-88113F9F429A}" dt="2019-04-10T14:53:53.926" v="187"/>
          <ac:spMkLst>
            <pc:docMk/>
            <pc:sldMk cId="1292541428" sldId="271"/>
            <ac:spMk id="3" creationId="{00000000-0000-0000-0000-000000000000}"/>
          </ac:spMkLst>
        </pc:spChg>
      </pc:sldChg>
      <pc:sldChg chg="addSp delSp modSp add">
        <pc:chgData name="Britt Richard" userId="649d463ce41d5866" providerId="LiveId" clId="{7B9CFC24-6A95-4E88-AFBD-88113F9F429A}" dt="2019-04-10T14:33:14.793" v="80" actId="14100"/>
        <pc:sldMkLst>
          <pc:docMk/>
          <pc:sldMk cId="140018294" sldId="276"/>
        </pc:sldMkLst>
        <pc:spChg chg="mod">
          <ac:chgData name="Britt Richard" userId="649d463ce41d5866" providerId="LiveId" clId="{7B9CFC24-6A95-4E88-AFBD-88113F9F429A}" dt="2019-04-10T14:28:39.832" v="56" actId="6549"/>
          <ac:spMkLst>
            <pc:docMk/>
            <pc:sldMk cId="140018294" sldId="276"/>
            <ac:spMk id="2" creationId="{5D7CFD08-74D4-4775-87D6-921D7EF23F67}"/>
          </ac:spMkLst>
        </pc:spChg>
        <pc:spChg chg="del">
          <ac:chgData name="Britt Richard" userId="649d463ce41d5866" providerId="LiveId" clId="{7B9CFC24-6A95-4E88-AFBD-88113F9F429A}" dt="2019-04-10T14:21:46.356" v="36"/>
          <ac:spMkLst>
            <pc:docMk/>
            <pc:sldMk cId="140018294" sldId="276"/>
            <ac:spMk id="3" creationId="{C5B5F904-5E9C-4F03-B084-AC9022C1A1BE}"/>
          </ac:spMkLst>
        </pc:spChg>
        <pc:picChg chg="add mod">
          <ac:chgData name="Britt Richard" userId="649d463ce41d5866" providerId="LiveId" clId="{7B9CFC24-6A95-4E88-AFBD-88113F9F429A}" dt="2019-04-10T14:33:14.793" v="80" actId="14100"/>
          <ac:picMkLst>
            <pc:docMk/>
            <pc:sldMk cId="140018294" sldId="276"/>
            <ac:picMk id="4" creationId="{5B09A149-BA53-4D81-9B6B-A6CFE79B833A}"/>
          </ac:picMkLst>
        </pc:picChg>
      </pc:sldChg>
      <pc:sldChg chg="addSp delSp modSp add">
        <pc:chgData name="Britt Richard" userId="649d463ce41d5866" providerId="LiveId" clId="{7B9CFC24-6A95-4E88-AFBD-88113F9F429A}" dt="2019-04-10T15:09:09.362" v="314" actId="1076"/>
        <pc:sldMkLst>
          <pc:docMk/>
          <pc:sldMk cId="1635707538" sldId="277"/>
        </pc:sldMkLst>
        <pc:spChg chg="mod">
          <ac:chgData name="Britt Richard" userId="649d463ce41d5866" providerId="LiveId" clId="{7B9CFC24-6A95-4E88-AFBD-88113F9F429A}" dt="2019-04-10T14:44:46.609" v="115" actId="20577"/>
          <ac:spMkLst>
            <pc:docMk/>
            <pc:sldMk cId="1635707538" sldId="277"/>
            <ac:spMk id="2" creationId="{2972D83D-1765-4FAD-9DE4-3CA6273F3255}"/>
          </ac:spMkLst>
        </pc:spChg>
        <pc:spChg chg="del">
          <ac:chgData name="Britt Richard" userId="649d463ce41d5866" providerId="LiveId" clId="{7B9CFC24-6A95-4E88-AFBD-88113F9F429A}" dt="2019-04-10T14:36:15.598" v="93"/>
          <ac:spMkLst>
            <pc:docMk/>
            <pc:sldMk cId="1635707538" sldId="277"/>
            <ac:spMk id="3" creationId="{6113FAEE-6366-4A59-8A38-BFF24FC4C1FB}"/>
          </ac:spMkLst>
        </pc:spChg>
        <pc:spChg chg="add del mod">
          <ac:chgData name="Britt Richard" userId="649d463ce41d5866" providerId="LiveId" clId="{7B9CFC24-6A95-4E88-AFBD-88113F9F429A}" dt="2019-04-10T14:57:22.900" v="189"/>
          <ac:spMkLst>
            <pc:docMk/>
            <pc:sldMk cId="1635707538" sldId="277"/>
            <ac:spMk id="6" creationId="{BAF10D14-D547-4967-8A08-D6F213A5DD87}"/>
          </ac:spMkLst>
        </pc:spChg>
        <pc:spChg chg="add mod">
          <ac:chgData name="Britt Richard" userId="649d463ce41d5866" providerId="LiveId" clId="{7B9CFC24-6A95-4E88-AFBD-88113F9F429A}" dt="2019-04-10T15:06:38.413" v="293"/>
          <ac:spMkLst>
            <pc:docMk/>
            <pc:sldMk cId="1635707538" sldId="277"/>
            <ac:spMk id="10" creationId="{2E33E93C-DABB-4013-B435-18F22A5EC3E8}"/>
          </ac:spMkLst>
        </pc:spChg>
        <pc:picChg chg="add del mod">
          <ac:chgData name="Britt Richard" userId="649d463ce41d5866" providerId="LiveId" clId="{7B9CFC24-6A95-4E88-AFBD-88113F9F429A}" dt="2019-04-10T14:36:51.042" v="94" actId="478"/>
          <ac:picMkLst>
            <pc:docMk/>
            <pc:sldMk cId="1635707538" sldId="277"/>
            <ac:picMk id="4" creationId="{C79039B1-7A7C-44E7-864F-63DBA5532E99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7" creationId="{6FCCE95A-C10D-48BC-9BED-A3C473425674}"/>
          </ac:picMkLst>
        </pc:picChg>
        <pc:picChg chg="add del mod">
          <ac:chgData name="Britt Richard" userId="649d463ce41d5866" providerId="LiveId" clId="{7B9CFC24-6A95-4E88-AFBD-88113F9F429A}" dt="2019-04-10T15:04:22.564" v="264"/>
          <ac:picMkLst>
            <pc:docMk/>
            <pc:sldMk cId="1635707538" sldId="277"/>
            <ac:picMk id="9" creationId="{21826A5D-DDB5-46D8-81A0-BF3414E452F5}"/>
          </ac:picMkLst>
        </pc:picChg>
        <pc:picChg chg="add mod ord">
          <ac:chgData name="Britt Richard" userId="649d463ce41d5866" providerId="LiveId" clId="{7B9CFC24-6A95-4E88-AFBD-88113F9F429A}" dt="2019-04-10T15:08:57.613" v="312" actId="1076"/>
          <ac:picMkLst>
            <pc:docMk/>
            <pc:sldMk cId="1635707538" sldId="277"/>
            <ac:picMk id="12" creationId="{71605B88-D94C-49C8-A31C-EA70311C6808}"/>
          </ac:picMkLst>
        </pc:picChg>
        <pc:picChg chg="add mod">
          <ac:chgData name="Britt Richard" userId="649d463ce41d5866" providerId="LiveId" clId="{7B9CFC24-6A95-4E88-AFBD-88113F9F429A}" dt="2019-04-10T15:09:09.362" v="314" actId="1076"/>
          <ac:picMkLst>
            <pc:docMk/>
            <pc:sldMk cId="1635707538" sldId="277"/>
            <ac:picMk id="14" creationId="{79CB4983-61EB-4DA8-8384-01214AD9CA93}"/>
          </ac:picMkLst>
        </pc:pic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16" creationId="{50F9C099-7DEF-4FC2-ABE8-737B8B62E612}"/>
          </ac:cxnSpMkLst>
        </pc:cxnChg>
        <pc:cxnChg chg="add mod">
          <ac:chgData name="Britt Richard" userId="649d463ce41d5866" providerId="LiveId" clId="{7B9CFC24-6A95-4E88-AFBD-88113F9F429A}" dt="2019-04-10T15:09:09.362" v="314" actId="1076"/>
          <ac:cxnSpMkLst>
            <pc:docMk/>
            <pc:sldMk cId="1635707538" sldId="277"/>
            <ac:cxnSpMk id="20" creationId="{7AF694DF-453E-4629-81EF-8E3D4E3C18DC}"/>
          </ac:cxnSpMkLst>
        </pc:cxnChg>
      </pc:sldChg>
      <pc:sldChg chg="addSp delSp modSp add">
        <pc:chgData name="Britt Richard" userId="649d463ce41d5866" providerId="LiveId" clId="{7B9CFC24-6A95-4E88-AFBD-88113F9F429A}" dt="2019-04-10T15:03:43.524" v="262" actId="1582"/>
        <pc:sldMkLst>
          <pc:docMk/>
          <pc:sldMk cId="559871376" sldId="278"/>
        </pc:sldMkLst>
        <pc:spChg chg="mod">
          <ac:chgData name="Britt Richard" userId="649d463ce41d5866" providerId="LiveId" clId="{7B9CFC24-6A95-4E88-AFBD-88113F9F429A}" dt="2019-04-10T14:58:48.014" v="213" actId="20577"/>
          <ac:spMkLst>
            <pc:docMk/>
            <pc:sldMk cId="559871376" sldId="278"/>
            <ac:spMk id="2" creationId="{2BE28AD2-E56E-457B-9D12-F37BA15F8FDF}"/>
          </ac:spMkLst>
        </pc:spChg>
        <pc:spChg chg="del">
          <ac:chgData name="Britt Richard" userId="649d463ce41d5866" providerId="LiveId" clId="{7B9CFC24-6A95-4E88-AFBD-88113F9F429A}" dt="2019-04-10T14:58:50.268" v="214"/>
          <ac:spMkLst>
            <pc:docMk/>
            <pc:sldMk cId="559871376" sldId="278"/>
            <ac:spMk id="3" creationId="{50F6E1D0-D755-4684-9190-13EB8CAE38D3}"/>
          </ac:spMkLst>
        </pc:spChg>
        <pc:spChg chg="add mod ord">
          <ac:chgData name="Britt Richard" userId="649d463ce41d5866" providerId="LiveId" clId="{7B9CFC24-6A95-4E88-AFBD-88113F9F429A}" dt="2019-04-10T15:01:00.564" v="228" actId="14100"/>
          <ac:spMkLst>
            <pc:docMk/>
            <pc:sldMk cId="559871376" sldId="278"/>
            <ac:spMk id="7" creationId="{857280F5-B2DC-438F-B3FF-D741FFE01BFE}"/>
          </ac:spMkLst>
        </pc:spChg>
        <pc:spChg chg="add mod">
          <ac:chgData name="Britt Richard" userId="649d463ce41d5866" providerId="LiveId" clId="{7B9CFC24-6A95-4E88-AFBD-88113F9F429A}" dt="2019-04-10T15:01:28.416" v="235" actId="14100"/>
          <ac:spMkLst>
            <pc:docMk/>
            <pc:sldMk cId="559871376" sldId="278"/>
            <ac:spMk id="8" creationId="{7F60E176-A88A-452B-8C49-1FC0DA67009B}"/>
          </ac:spMkLst>
        </pc:spChg>
        <pc:spChg chg="add mod">
          <ac:chgData name="Britt Richard" userId="649d463ce41d5866" providerId="LiveId" clId="{7B9CFC24-6A95-4E88-AFBD-88113F9F429A}" dt="2019-04-10T15:01:50.090" v="240" actId="1582"/>
          <ac:spMkLst>
            <pc:docMk/>
            <pc:sldMk cId="559871376" sldId="278"/>
            <ac:spMk id="9" creationId="{861940BC-77BA-4E94-A8E0-4705746D8559}"/>
          </ac:spMkLst>
        </pc:spChg>
        <pc:spChg chg="add del mod">
          <ac:chgData name="Britt Richard" userId="649d463ce41d5866" providerId="LiveId" clId="{7B9CFC24-6A95-4E88-AFBD-88113F9F429A}" dt="2019-04-10T15:02:10.292" v="242" actId="478"/>
          <ac:spMkLst>
            <pc:docMk/>
            <pc:sldMk cId="559871376" sldId="278"/>
            <ac:spMk id="10" creationId="{9BCC4E89-59A2-423D-B6F9-80ACB562C14E}"/>
          </ac:spMkLst>
        </pc:spChg>
        <pc:picChg chg="add mod">
          <ac:chgData name="Britt Richard" userId="649d463ce41d5866" providerId="LiveId" clId="{7B9CFC24-6A95-4E88-AFBD-88113F9F429A}" dt="2019-04-10T14:58:59.259" v="216" actId="14100"/>
          <ac:picMkLst>
            <pc:docMk/>
            <pc:sldMk cId="559871376" sldId="278"/>
            <ac:picMk id="4" creationId="{F1A6AF35-7830-4CA3-A5D2-F50BCD1F3D25}"/>
          </ac:picMkLst>
        </pc:picChg>
        <pc:cxnChg chg="add del mod">
          <ac:chgData name="Britt Richard" userId="649d463ce41d5866" providerId="LiveId" clId="{7B9CFC24-6A95-4E88-AFBD-88113F9F429A}" dt="2019-04-10T14:59:10.659" v="218" actId="478"/>
          <ac:cxnSpMkLst>
            <pc:docMk/>
            <pc:sldMk cId="559871376" sldId="278"/>
            <ac:cxnSpMk id="6" creationId="{B484589F-F10D-4FAD-90ED-73D5AF02AE16}"/>
          </ac:cxnSpMkLst>
        </pc:cxnChg>
        <pc:cxnChg chg="add mod">
          <ac:chgData name="Britt Richard" userId="649d463ce41d5866" providerId="LiveId" clId="{7B9CFC24-6A95-4E88-AFBD-88113F9F429A}" dt="2019-04-10T15:02:37.925" v="247" actId="1582"/>
          <ac:cxnSpMkLst>
            <pc:docMk/>
            <pc:sldMk cId="559871376" sldId="278"/>
            <ac:cxnSpMk id="12" creationId="{61E8A963-5420-456C-944A-B37B0F3B42A9}"/>
          </ac:cxnSpMkLst>
        </pc:cxnChg>
        <pc:cxnChg chg="add mod">
          <ac:chgData name="Britt Richard" userId="649d463ce41d5866" providerId="LiveId" clId="{7B9CFC24-6A95-4E88-AFBD-88113F9F429A}" dt="2019-04-10T15:02:55.006" v="252" actId="208"/>
          <ac:cxnSpMkLst>
            <pc:docMk/>
            <pc:sldMk cId="559871376" sldId="278"/>
            <ac:cxnSpMk id="16" creationId="{B929B060-52E7-43F6-A017-9623EC415E1C}"/>
          </ac:cxnSpMkLst>
        </pc:cxnChg>
        <pc:cxnChg chg="add mod">
          <ac:chgData name="Britt Richard" userId="649d463ce41d5866" providerId="LiveId" clId="{7B9CFC24-6A95-4E88-AFBD-88113F9F429A}" dt="2019-04-10T15:03:28.101" v="258" actId="1076"/>
          <ac:cxnSpMkLst>
            <pc:docMk/>
            <pc:sldMk cId="559871376" sldId="278"/>
            <ac:cxnSpMk id="19" creationId="{D73C2BDC-6B8D-49AF-91C6-A1ECFE1BF845}"/>
          </ac:cxnSpMkLst>
        </pc:cxnChg>
        <pc:cxnChg chg="add mod">
          <ac:chgData name="Britt Richard" userId="649d463ce41d5866" providerId="LiveId" clId="{7B9CFC24-6A95-4E88-AFBD-88113F9F429A}" dt="2019-04-10T15:03:43.524" v="262" actId="1582"/>
          <ac:cxnSpMkLst>
            <pc:docMk/>
            <pc:sldMk cId="559871376" sldId="278"/>
            <ac:cxnSpMk id="22" creationId="{17C2BF8A-475D-445C-8CB3-80843D190D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</dgm:pt>
    <dgm:pt modelId="{B1EF889A-B29F-40DC-BEFA-15E4CB32ECAF}" type="pres">
      <dgm:prSet presAssocID="{A94A6423-635E-47CE-BC22-AEF25667E6CB}" presName="rootComposite1" presStyleCnt="0"/>
      <dgm:spPr/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8434CD6-2BDD-46AC-85B7-B44293AAA257}" type="pres">
      <dgm:prSet presAssocID="{A94A6423-635E-47CE-BC22-AEF25667E6CB}" presName="rootConnector1" presStyleLbl="asst0" presStyleIdx="0" presStyleCnt="0"/>
      <dgm:spPr/>
      <dgm:t>
        <a:bodyPr/>
        <a:lstStyle/>
        <a:p>
          <a:endParaRPr lang="de-CH"/>
        </a:p>
      </dgm:t>
    </dgm:pt>
    <dgm:pt modelId="{C510907D-0311-4B1A-A441-6669080B7D5D}" type="pres">
      <dgm:prSet presAssocID="{A94A6423-635E-47CE-BC22-AEF25667E6CB}" presName="hierChild2" presStyleCnt="0"/>
      <dgm:spPr/>
    </dgm:pt>
    <dgm:pt modelId="{B78A42F2-C618-4FF5-83D3-166FE278D965}" type="pres">
      <dgm:prSet presAssocID="{577DB4E7-FAB7-4E20-9162-EC5F9C24A6AB}" presName="Name37" presStyleLbl="parChTrans1D2" presStyleIdx="0" presStyleCnt="1"/>
      <dgm:spPr/>
      <dgm:t>
        <a:bodyPr/>
        <a:lstStyle/>
        <a:p>
          <a:endParaRPr lang="de-CH"/>
        </a:p>
      </dgm:t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</dgm:pt>
    <dgm:pt modelId="{892AE019-3CD5-44BA-95A1-4A44610FF458}" type="pres">
      <dgm:prSet presAssocID="{8207BF78-A23D-4134-8C93-906493E8094E}" presName="rootComposite" presStyleCnt="0"/>
      <dgm:spPr/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3C89DE6-8C93-4BF4-811C-072DC595E574}" type="pres">
      <dgm:prSet presAssocID="{8207BF78-A23D-4134-8C93-906493E8094E}" presName="rootConnector" presStyleLbl="node2" presStyleIdx="0" presStyleCnt="1"/>
      <dgm:spPr/>
      <dgm:t>
        <a:bodyPr/>
        <a:lstStyle/>
        <a:p>
          <a:endParaRPr lang="de-CH"/>
        </a:p>
      </dgm:t>
    </dgm:pt>
    <dgm:pt modelId="{D431D1EE-B9F8-4A37-B161-71D11E9D8ED7}" type="pres">
      <dgm:prSet presAssocID="{8207BF78-A23D-4134-8C93-906493E8094E}" presName="hierChild4" presStyleCnt="0"/>
      <dgm:spPr/>
    </dgm:pt>
    <dgm:pt modelId="{E3E5C517-6009-4203-A156-0E8FFF402890}" type="pres">
      <dgm:prSet presAssocID="{39762DC8-33BF-4C5A-8087-429A4D897806}" presName="Name35" presStyleLbl="parChTrans1D3" presStyleIdx="0" presStyleCnt="5"/>
      <dgm:spPr/>
      <dgm:t>
        <a:bodyPr/>
        <a:lstStyle/>
        <a:p>
          <a:endParaRPr lang="de-CH"/>
        </a:p>
      </dgm:t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</dgm:pt>
    <dgm:pt modelId="{443CD5CD-B478-4CFF-B322-EAE07D6B52A5}" type="pres">
      <dgm:prSet presAssocID="{E8CCCB15-644E-4960-84AB-DB7C5BBA784A}" presName="rootComposite" presStyleCnt="0"/>
      <dgm:spPr/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FA32FB-EFFD-4EBE-88F6-272A9DF9D94D}" type="pres">
      <dgm:prSet presAssocID="{E8CCCB15-644E-4960-84AB-DB7C5BBA784A}" presName="rootConnector" presStyleLbl="node3" presStyleIdx="0" presStyleCnt="2"/>
      <dgm:spPr/>
      <dgm:t>
        <a:bodyPr/>
        <a:lstStyle/>
        <a:p>
          <a:endParaRPr lang="de-CH"/>
        </a:p>
      </dgm:t>
    </dgm:pt>
    <dgm:pt modelId="{B7DA3388-3A34-4D57-AF9D-A901D0A15A48}" type="pres">
      <dgm:prSet presAssocID="{E8CCCB15-644E-4960-84AB-DB7C5BBA784A}" presName="hierChild4" presStyleCnt="0"/>
      <dgm:spPr/>
    </dgm:pt>
    <dgm:pt modelId="{B279DCA5-8B60-4C0F-915E-D378C909A571}" type="pres">
      <dgm:prSet presAssocID="{E8CCCB15-644E-4960-84AB-DB7C5BBA784A}" presName="hierChild5" presStyleCnt="0"/>
      <dgm:spPr/>
    </dgm:pt>
    <dgm:pt modelId="{39DE103E-CE50-4AFE-9525-6CA58A47EE77}" type="pres">
      <dgm:prSet presAssocID="{462E7EC6-CA45-465F-81F4-0F9E1393D9CE}" presName="Name35" presStyleLbl="parChTrans1D3" presStyleIdx="1" presStyleCnt="5"/>
      <dgm:spPr/>
      <dgm:t>
        <a:bodyPr/>
        <a:lstStyle/>
        <a:p>
          <a:endParaRPr lang="de-CH"/>
        </a:p>
      </dgm:t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</dgm:pt>
    <dgm:pt modelId="{17C04C0F-A5F5-45EE-90C1-EA32EDA8F48E}" type="pres">
      <dgm:prSet presAssocID="{08E3F2E9-E30F-4453-8686-D0772C549260}" presName="rootComposite" presStyleCnt="0"/>
      <dgm:spPr/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47071B-7D07-4AAC-988B-8F27CB02053E}" type="pres">
      <dgm:prSet presAssocID="{08E3F2E9-E30F-4453-8686-D0772C549260}" presName="rootConnector" presStyleLbl="node3" presStyleIdx="1" presStyleCnt="2"/>
      <dgm:spPr/>
      <dgm:t>
        <a:bodyPr/>
        <a:lstStyle/>
        <a:p>
          <a:endParaRPr lang="de-CH"/>
        </a:p>
      </dgm:t>
    </dgm:pt>
    <dgm:pt modelId="{B194F4AD-237A-44AB-840E-E15CF4A7709D}" type="pres">
      <dgm:prSet presAssocID="{08E3F2E9-E30F-4453-8686-D0772C549260}" presName="hierChild4" presStyleCnt="0"/>
      <dgm:spPr/>
    </dgm:pt>
    <dgm:pt modelId="{D83780E0-DB8C-4E96-B674-AB491A31CCFA}" type="pres">
      <dgm:prSet presAssocID="{08E3F2E9-E30F-4453-8686-D0772C549260}" presName="hierChild5" presStyleCnt="0"/>
      <dgm:spPr/>
    </dgm:pt>
    <dgm:pt modelId="{1BF91C87-194A-4678-859B-674FF097B0AC}" type="pres">
      <dgm:prSet presAssocID="{8207BF78-A23D-4134-8C93-906493E8094E}" presName="hierChild5" presStyleCnt="0"/>
      <dgm:spPr/>
    </dgm:pt>
    <dgm:pt modelId="{60DC4AB0-034B-4566-865C-6FAFC9BA8169}" type="pres">
      <dgm:prSet presAssocID="{690EA14B-097A-41C7-95BF-B984E236CC55}" presName="Name111" presStyleLbl="parChTrans1D3" presStyleIdx="2" presStyleCnt="5"/>
      <dgm:spPr/>
      <dgm:t>
        <a:bodyPr/>
        <a:lstStyle/>
        <a:p>
          <a:endParaRPr lang="de-CH"/>
        </a:p>
      </dgm:t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</dgm:pt>
    <dgm:pt modelId="{03743285-78BC-44FB-9C2A-0485C91E8D46}" type="pres">
      <dgm:prSet presAssocID="{EB0560BE-7114-4EC6-85E5-9064D40F7CF6}" presName="rootComposite3" presStyleCnt="0"/>
      <dgm:spPr/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4A8CEBD-91AF-46F1-80FA-3FB47F6EC67B}" type="pres">
      <dgm:prSet presAssocID="{EB0560BE-7114-4EC6-85E5-9064D40F7CF6}" presName="rootConnector3" presStyleLbl="asst2" presStyleIdx="0" presStyleCnt="3"/>
      <dgm:spPr/>
      <dgm:t>
        <a:bodyPr/>
        <a:lstStyle/>
        <a:p>
          <a:endParaRPr lang="de-CH"/>
        </a:p>
      </dgm:t>
    </dgm:pt>
    <dgm:pt modelId="{B21EAFCD-AC5F-4AAB-B8CA-14C999F9B771}" type="pres">
      <dgm:prSet presAssocID="{EB0560BE-7114-4EC6-85E5-9064D40F7CF6}" presName="hierChild6" presStyleCnt="0"/>
      <dgm:spPr/>
    </dgm:pt>
    <dgm:pt modelId="{A1CA8302-3CB6-442F-85D9-D799941E58AB}" type="pres">
      <dgm:prSet presAssocID="{EB0560BE-7114-4EC6-85E5-9064D40F7CF6}" presName="hierChild7" presStyleCnt="0"/>
      <dgm:spPr/>
    </dgm:pt>
    <dgm:pt modelId="{9B3B9704-9A30-4B30-B6A9-4C3F7AF474EA}" type="pres">
      <dgm:prSet presAssocID="{79735B55-FB46-44DC-B751-9A3FE184A4F5}" presName="Name111" presStyleLbl="parChTrans1D3" presStyleIdx="3" presStyleCnt="5"/>
      <dgm:spPr/>
      <dgm:t>
        <a:bodyPr/>
        <a:lstStyle/>
        <a:p>
          <a:endParaRPr lang="de-CH"/>
        </a:p>
      </dgm:t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</dgm:pt>
    <dgm:pt modelId="{C9CEF646-CDBD-4824-9B2C-B3DF35369942}" type="pres">
      <dgm:prSet presAssocID="{BE3B7E53-7F19-45ED-A014-FB076AFA1E8B}" presName="rootComposite3" presStyleCnt="0"/>
      <dgm:spPr/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DD6E633-B7CB-4C31-A5B6-341ADCBBAAFB}" type="pres">
      <dgm:prSet presAssocID="{BE3B7E53-7F19-45ED-A014-FB076AFA1E8B}" presName="rootConnector3" presStyleLbl="asst2" presStyleIdx="1" presStyleCnt="3"/>
      <dgm:spPr/>
      <dgm:t>
        <a:bodyPr/>
        <a:lstStyle/>
        <a:p>
          <a:endParaRPr lang="de-CH"/>
        </a:p>
      </dgm:t>
    </dgm:pt>
    <dgm:pt modelId="{60195CA3-9DB3-4826-9855-10080DF516D9}" type="pres">
      <dgm:prSet presAssocID="{BE3B7E53-7F19-45ED-A014-FB076AFA1E8B}" presName="hierChild6" presStyleCnt="0"/>
      <dgm:spPr/>
    </dgm:pt>
    <dgm:pt modelId="{4A718CAF-4901-4E04-AD4C-55FAC70D6787}" type="pres">
      <dgm:prSet presAssocID="{BE3B7E53-7F19-45ED-A014-FB076AFA1E8B}" presName="hierChild7" presStyleCnt="0"/>
      <dgm:spPr/>
    </dgm:pt>
    <dgm:pt modelId="{A9B54A11-E4F8-4785-B8E2-FA8556ABA5D1}" type="pres">
      <dgm:prSet presAssocID="{3FF440EB-5DEB-453A-848D-7565CA6F4F3B}" presName="Name111" presStyleLbl="parChTrans1D3" presStyleIdx="4" presStyleCnt="5"/>
      <dgm:spPr/>
      <dgm:t>
        <a:bodyPr/>
        <a:lstStyle/>
        <a:p>
          <a:endParaRPr lang="de-CH"/>
        </a:p>
      </dgm:t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</dgm:pt>
    <dgm:pt modelId="{9C00D388-557D-44D2-AA4D-F0CDE6C83032}" type="pres">
      <dgm:prSet presAssocID="{6F05756B-4998-4488-AD4F-94D1A8B349CB}" presName="rootComposite3" presStyleCnt="0"/>
      <dgm:spPr/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0B77EC-0CDB-4D06-A813-3F116C6EDEC8}" type="pres">
      <dgm:prSet presAssocID="{6F05756B-4998-4488-AD4F-94D1A8B349CB}" presName="rootConnector3" presStyleLbl="asst2" presStyleIdx="2" presStyleCnt="3"/>
      <dgm:spPr/>
      <dgm:t>
        <a:bodyPr/>
        <a:lstStyle/>
        <a:p>
          <a:endParaRPr lang="de-CH"/>
        </a:p>
      </dgm:t>
    </dgm:pt>
    <dgm:pt modelId="{0040A60C-765B-44B7-991D-91EDDDA8DCCB}" type="pres">
      <dgm:prSet presAssocID="{6F05756B-4998-4488-AD4F-94D1A8B349CB}" presName="hierChild6" presStyleCnt="0"/>
      <dgm:spPr/>
    </dgm:pt>
    <dgm:pt modelId="{BD9A81B8-6A85-4E7D-80E1-15E95507E4A5}" type="pres">
      <dgm:prSet presAssocID="{6F05756B-4998-4488-AD4F-94D1A8B349CB}" presName="hierChild7" presStyleCnt="0"/>
      <dgm:spPr/>
    </dgm:pt>
    <dgm:pt modelId="{F56B6B8F-2C06-44D9-B1B1-920B0AA419BA}" type="pres">
      <dgm:prSet presAssocID="{A94A6423-635E-47CE-BC22-AEF25667E6CB}" presName="hierChild3" presStyleCnt="0"/>
      <dgm:spPr/>
    </dgm:pt>
  </dgm:ptLst>
  <dgm:cxnLst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Netzteil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1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2564904"/>
            <a:ext cx="7884368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E28AD2-E56E-457B-9D12-F37BA15F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F1A6AF35-7830-4CA3-A5D2-F50BCD1F3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38661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857280F5-B2DC-438F-B3FF-D741FFE01BFE}"/>
              </a:ext>
            </a:extLst>
          </p:cNvPr>
          <p:cNvSpPr/>
          <p:nvPr/>
        </p:nvSpPr>
        <p:spPr>
          <a:xfrm>
            <a:off x="107504" y="1988840"/>
            <a:ext cx="5904656" cy="4320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7F60E176-A88A-452B-8C49-1FC0DA67009B}"/>
              </a:ext>
            </a:extLst>
          </p:cNvPr>
          <p:cNvSpPr/>
          <p:nvPr/>
        </p:nvSpPr>
        <p:spPr>
          <a:xfrm>
            <a:off x="6012160" y="1268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61940BC-77BA-4E94-A8E0-4705746D8559}"/>
              </a:ext>
            </a:extLst>
          </p:cNvPr>
          <p:cNvSpPr/>
          <p:nvPr/>
        </p:nvSpPr>
        <p:spPr>
          <a:xfrm>
            <a:off x="6012160" y="2411760"/>
            <a:ext cx="1512168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61E8A963-5420-456C-944A-B37B0F3B42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4328" y="1840260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xmlns="" id="{B929B060-52E7-43F6-A017-9623EC415E1C}"/>
              </a:ext>
            </a:extLst>
          </p:cNvPr>
          <p:cNvCxnSpPr>
            <a:cxnSpLocks/>
          </p:cNvCxnSpPr>
          <p:nvPr/>
        </p:nvCxnSpPr>
        <p:spPr>
          <a:xfrm>
            <a:off x="9036496" y="1844824"/>
            <a:ext cx="0" cy="46085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xmlns="" id="{D73C2BDC-6B8D-49AF-91C6-A1ECFE1BF845}"/>
              </a:ext>
            </a:extLst>
          </p:cNvPr>
          <p:cNvCxnSpPr>
            <a:cxnSpLocks/>
          </p:cNvCxnSpPr>
          <p:nvPr/>
        </p:nvCxnSpPr>
        <p:spPr>
          <a:xfrm flipH="1">
            <a:off x="6025277" y="6453336"/>
            <a:ext cx="2998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xmlns="" id="{17C2BF8A-475D-445C-8CB3-80843D190D86}"/>
              </a:ext>
            </a:extLst>
          </p:cNvPr>
          <p:cNvCxnSpPr>
            <a:cxnSpLocks/>
          </p:cNvCxnSpPr>
          <p:nvPr/>
        </p:nvCxnSpPr>
        <p:spPr>
          <a:xfrm flipV="1">
            <a:off x="6012160" y="6309320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71605B88-D94C-49C8-A31C-EA70311C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31888"/>
            <a:ext cx="2622550" cy="1879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72D83D-1765-4FAD-9DE4-3CA6273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xmlns="" id="{2E33E93C-DABB-4013-B435-18F22A5E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Abstrakte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Klassen</a:t>
            </a: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ideale-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oder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reale</a:t>
            </a:r>
            <a:r>
              <a:rPr lang="de-CH" dirty="0"/>
              <a:t> 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Bauteile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79CB4983-61EB-4DA8-8384-01214AD9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1569"/>
            <a:ext cx="4076700" cy="16700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xmlns="" id="{50F9C099-7DEF-4FC2-ABE8-737B8B62E612}"/>
              </a:ext>
            </a:extLst>
          </p:cNvPr>
          <p:cNvCxnSpPr>
            <a:cxnSpLocks/>
          </p:cNvCxnSpPr>
          <p:nvPr/>
        </p:nvCxnSpPr>
        <p:spPr>
          <a:xfrm flipH="1">
            <a:off x="5644310" y="3418181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xmlns="" id="{7AF694DF-453E-4629-81EF-8E3D4E3C18DC}"/>
              </a:ext>
            </a:extLst>
          </p:cNvPr>
          <p:cNvCxnSpPr>
            <a:cxnSpLocks/>
          </p:cNvCxnSpPr>
          <p:nvPr/>
        </p:nvCxnSpPr>
        <p:spPr>
          <a:xfrm flipV="1">
            <a:off x="5644310" y="3418181"/>
            <a:ext cx="0" cy="200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Nun können wir die Einfügungsdämpfung a in dB berechnen: [1]</a:t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</m:ctrlPr>
                        </m:sSubPr>
                        <m:e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𝐼</m:t>
                          </m:r>
                        </m:sub>
                      </m:sSub>
                      <m:r>
                        <a:rPr lang="de-CH" sz="2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=−20</m:t>
                      </m:r>
                      <m:func>
                        <m:funcPr>
                          <m:ctrlPr>
                            <a:rPr lang="de-CH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28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de-CH" sz="2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/>
                </a:r>
                <a:b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</a:br>
                <a:r>
                  <a:rPr lang="de-CH" sz="2800" dirty="0">
                    <a:solidFill>
                      <a:schemeClr val="accent1">
                        <a:lumMod val="75000"/>
                      </a:schemeClr>
                    </a:solidFill>
                    <a:ea typeface="+mn-ea"/>
                  </a:rPr>
                  <a:t>Dieser Parameter wird mit verschiedenen Frequenzen berechnet, damit man die Einfügungsdämpfung über dem ganzen Spektrum darstellen kann.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2146250"/>
              </a:xfrm>
              <a:blipFill rotWithShape="1">
                <a:blip r:embed="rId2"/>
                <a:stretch>
                  <a:fillRect l="-1137" t="-7386" b="-1221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87442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39852" y="476672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3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Die Analyse und Entwurf Ebene…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>
                <a:solidFill>
                  <a:schemeClr val="accent1">
                    <a:lumMod val="75000"/>
                  </a:schemeClr>
                </a:solidFill>
              </a:rPr>
              <a:t>z.B</a:t>
            </a:r>
            <a: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Das Projekt ist geplant worden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sind definiert.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/>
              <a:t>Was wir schon geschafft haben !!</a:t>
            </a:r>
            <a:br>
              <a:rPr lang="de-CH" b="1" u="sng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/>
              <a:t>Die Zukünftige Aufgaben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Software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der 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mit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Sprache JAVA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in MVC Architektur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Kurven mit JAVAFX</a:t>
            </a:r>
          </a:p>
          <a:p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2DCF5A7-1DB8-46B9-931B-FD344186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0" y="3717032"/>
            <a:ext cx="6966520" cy="6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483126" y="560874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EE42402-0C5A-4D89-946C-F52ECC50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xmlns="" id="{6B0823B5-CD3A-4DE2-B709-301D0F8497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7CFD08-74D4-4775-87D6-921D7EF2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xmlns="" id="{5B09A149-BA53-4D81-9B6B-A6CFE79B83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30559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Software </vt:lpstr>
      <vt:lpstr>PowerPoint-Präsentation</vt:lpstr>
      <vt:lpstr>PowerPoint-Präsentation</vt:lpstr>
      <vt:lpstr>PowerPoint-Präsentation</vt:lpstr>
      <vt:lpstr>Klassendiagramm</vt:lpstr>
      <vt:lpstr>Klassendiagramm</vt:lpstr>
      <vt:lpstr>Berechnungen</vt:lpstr>
      <vt:lpstr>Nun können wir die Einfügungsdämpfung a in dB berechnen: [1] a_I=-20 log⁡〖|S_21 |  [dB]〗 Dieser Parameter wird mit verschiedenen Frequenzen berechnet, damit man die Einfügungsdämpfung über dem ganzen Spektrum darstellen kann.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49</cp:revision>
  <dcterms:created xsi:type="dcterms:W3CDTF">2019-04-03T16:33:16Z</dcterms:created>
  <dcterms:modified xsi:type="dcterms:W3CDTF">2019-04-10T16:44:37Z</dcterms:modified>
</cp:coreProperties>
</file>