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72" r:id="rId6"/>
    <p:sldId id="257" r:id="rId7"/>
    <p:sldId id="271" r:id="rId8"/>
    <p:sldId id="262" r:id="rId9"/>
    <p:sldId id="265" r:id="rId10"/>
    <p:sldId id="269" r:id="rId11"/>
    <p:sldId id="270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272327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2"/>
                </a:solidFill>
              </a:rPr>
              <a:t>Unser </a:t>
            </a:r>
            <a:r>
              <a:rPr lang="en-ZA" dirty="0" err="1" smtClean="0">
                <a:solidFill>
                  <a:schemeClr val="accent2"/>
                </a:solidFill>
              </a:rPr>
              <a:t>Titelbild</a:t>
            </a:r>
            <a:r>
              <a:rPr lang="en-ZA" dirty="0" smtClean="0">
                <a:solidFill>
                  <a:schemeClr val="accent2"/>
                </a:solidFill>
              </a:rPr>
              <a:t> * von Frank * </a:t>
            </a:r>
            <a:endParaRPr lang="de-C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Anzeigefenster für jeweils DM und CM , </a:t>
            </a:r>
            <a:r>
              <a:rPr lang="de-CH" dirty="0"/>
              <a:t>sowie Haupt- und </a:t>
            </a:r>
            <a:r>
              <a:rPr lang="de-CH" dirty="0" err="1"/>
              <a:t>Parasitärparametern</a:t>
            </a:r>
            <a:endParaRPr lang="de-CH" dirty="0"/>
          </a:p>
          <a:p>
            <a:r>
              <a:rPr lang="de-CH" dirty="0"/>
              <a:t>Selbsterklärende und benutzerfreundlichere Bedienoberfläche</a:t>
            </a:r>
          </a:p>
          <a:p>
            <a:r>
              <a:rPr lang="de-CH" dirty="0"/>
              <a:t>Sichtbare Beschriftung </a:t>
            </a:r>
          </a:p>
          <a:p>
            <a:r>
              <a:rPr lang="de-CH" dirty="0" err="1"/>
              <a:t>Eiinfach</a:t>
            </a:r>
            <a:r>
              <a:rPr lang="de-CH" dirty="0"/>
              <a:t> werden die Daten gespeichert,geladen und ausgedruckt . </a:t>
            </a:r>
          </a:p>
          <a:p>
            <a:r>
              <a:rPr lang="de-CH" dirty="0"/>
              <a:t>Die Einfügungsverluste werden jeweils separat für CM und DM </a:t>
            </a:r>
          </a:p>
          <a:p>
            <a:r>
              <a:rPr lang="de-CH" dirty="0"/>
              <a:t>in einem Diagramm in Abhängigkeit der Frequenz dargestellt.</a:t>
            </a:r>
          </a:p>
          <a:p>
            <a:r>
              <a:rPr lang="de-CH" dirty="0"/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76672"/>
            <a:ext cx="374441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568" y="4797152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Die Berechnungen </a:t>
            </a:r>
            <a:r>
              <a:rPr lang="de-DE" sz="2000" dirty="0"/>
              <a:t>der Einfügungsverluste sind korrekt</a:t>
            </a:r>
          </a:p>
          <a:p>
            <a:r>
              <a:rPr lang="de-DE" sz="2000" dirty="0"/>
              <a:t>Die </a:t>
            </a:r>
            <a:r>
              <a:rPr lang="de-DE" sz="2000" dirty="0" smtClean="0"/>
              <a:t>Berechnungen </a:t>
            </a:r>
            <a:r>
              <a:rPr lang="de-DE" sz="2000" dirty="0"/>
              <a:t>sind schnell (weniger als 1s Wartezeit)</a:t>
            </a:r>
          </a:p>
          <a:p>
            <a:r>
              <a:rPr lang="de-DE" sz="2000" dirty="0"/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de-CH" sz="1800" dirty="0" smtClean="0">
                    <a:latin typeface="Arial"/>
                    <a:ea typeface="Times New Roman"/>
                    <a:cs typeface="Arial"/>
                  </a:rPr>
                  <a:t>- Nun </a:t>
                </a:r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können wir die Einfügungsdämpfung a in dB berechnen: [1]</a:t>
                </a:r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𝐼</m:t>
                          </m:r>
                        </m:sub>
                      </m:sSub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=−20</m:t>
                      </m:r>
                      <m:func>
                        <m:func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/>
                              <a:ea typeface="Calibri"/>
                              <a:cs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:r>
                  <a:rPr lang="de-CH" sz="1800" dirty="0">
                    <a:latin typeface="Arial"/>
                    <a:ea typeface="Calibri"/>
                    <a:cs typeface="Arial"/>
                  </a:rPr>
                  <a:t>Dieser Parameter wird mit verschiedenen Frequenzen berechnet, damit man die Einfügungsdämpfung über dem ganzen Spektrum darstellen kann.</a:t>
                </a:r>
                <a:endParaRPr lang="de-CH" sz="18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0" b="-31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15434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5832648"/>
          </a:xfrm>
        </p:spPr>
        <p:txBody>
          <a:bodyPr>
            <a:normAutofit fontScale="90000"/>
          </a:bodyPr>
          <a:lstStyle/>
          <a:p>
            <a:pPr algn="l"/>
            <a:r>
              <a:rPr lang="de-CH" b="1" dirty="0" smtClean="0"/>
              <a:t>Projektteam 5 :</a:t>
            </a:r>
            <a:r>
              <a:rPr lang="de-CH" dirty="0" smtClean="0"/>
              <a:t>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>	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Marina </a:t>
            </a:r>
            <a:r>
              <a:rPr lang="de-CH" dirty="0" err="1" smtClean="0"/>
              <a:t>Taborda</a:t>
            </a: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Michel Alt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Frank </a:t>
            </a:r>
            <a:r>
              <a:rPr lang="de-CH" dirty="0"/>
              <a:t>Imhof</a:t>
            </a:r>
            <a:br>
              <a:rPr lang="de-CH" dirty="0"/>
            </a:br>
            <a:r>
              <a:rPr lang="de-CH" dirty="0" smtClean="0"/>
              <a:t>Luca </a:t>
            </a:r>
            <a:r>
              <a:rPr lang="de-CH" dirty="0" smtClean="0"/>
              <a:t>Krummenacher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Richard </a:t>
            </a:r>
            <a:r>
              <a:rPr lang="de-CH" dirty="0"/>
              <a:t>Britt</a:t>
            </a:r>
            <a:br>
              <a:rPr lang="de-CH" dirty="0"/>
            </a:br>
            <a:r>
              <a:rPr lang="de-CH" dirty="0" err="1" smtClean="0"/>
              <a:t>Fady</a:t>
            </a:r>
            <a:r>
              <a:rPr lang="de-CH" dirty="0" smtClean="0"/>
              <a:t> </a:t>
            </a:r>
            <a:r>
              <a:rPr lang="de-CH" dirty="0"/>
              <a:t>Hanna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29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4392487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Die G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liederung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Die Einleitung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Die Projektziele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Die Bedienoberfläche 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Das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Programm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/>
              <a:t>  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0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74841" y="764705"/>
            <a:ext cx="77724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Die </a:t>
            </a:r>
            <a:r>
              <a:rPr lang="de-CH" dirty="0" smtClean="0"/>
              <a:t>Einleitung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539552" y="177281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de-CH" b="1" dirty="0" smtClean="0"/>
              <a:t>Hauptereignisse </a:t>
            </a:r>
            <a:r>
              <a:rPr lang="de-CH" b="1" dirty="0"/>
              <a:t>der vergangenen </a:t>
            </a:r>
            <a:r>
              <a:rPr lang="de-CH" b="1" dirty="0" smtClean="0"/>
              <a:t>Periode</a:t>
            </a:r>
          </a:p>
          <a:p>
            <a:pPr lvl="1"/>
            <a:endParaRPr lang="de-CH" b="1" dirty="0"/>
          </a:p>
          <a:p>
            <a:pPr lvl="0"/>
            <a:r>
              <a:rPr lang="en-ZA" dirty="0" smtClean="0"/>
              <a:t>- </a:t>
            </a:r>
            <a:r>
              <a:rPr lang="de-CH" dirty="0" smtClean="0"/>
              <a:t>Für </a:t>
            </a:r>
            <a:r>
              <a:rPr lang="de-CH" dirty="0"/>
              <a:t>die Pflichtenhefter wurde das Projekt geplant, die Arbeitsmethoden </a:t>
            </a:r>
            <a:r>
              <a:rPr lang="de-CH" dirty="0" smtClean="0"/>
              <a:t>und die       </a:t>
            </a:r>
          </a:p>
          <a:p>
            <a:pPr lvl="0"/>
            <a:r>
              <a:rPr lang="de-CH" dirty="0"/>
              <a:t> </a:t>
            </a:r>
            <a:r>
              <a:rPr lang="de-CH" dirty="0" smtClean="0"/>
              <a:t>  </a:t>
            </a:r>
            <a:r>
              <a:rPr lang="de-CH" dirty="0"/>
              <a:t>Projektziele definiert. </a:t>
            </a:r>
            <a:endParaRPr lang="de-CH" dirty="0" smtClean="0"/>
          </a:p>
          <a:p>
            <a:pPr lvl="0"/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7958584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728192"/>
          </a:xfrm>
        </p:spPr>
        <p:txBody>
          <a:bodyPr>
            <a:normAutofit/>
          </a:bodyPr>
          <a:lstStyle/>
          <a:p>
            <a:pPr lvl="1" algn="l"/>
            <a:r>
              <a:rPr lang="de-CH" sz="2800" b="1" dirty="0">
                <a:solidFill>
                  <a:schemeClr val="tx1"/>
                </a:solidFill>
              </a:rPr>
              <a:t>AP Fortschritt</a:t>
            </a:r>
          </a:p>
          <a:p>
            <a:pPr algn="l"/>
            <a:r>
              <a:rPr lang="de-CH" sz="1800" dirty="0">
                <a:solidFill>
                  <a:schemeClr val="tx1"/>
                </a:solidFill>
              </a:rPr>
              <a:t>Die Analyse und der Entwurf sind auf gutem Weg und können zeitnah abgeschlossen werden. Die Realisierung wurde ebenfalls angeschnitten, indem die Teammitglieder mit der Benutzeroberfläche der Software begonnen haben.</a:t>
            </a:r>
          </a:p>
          <a:p>
            <a:pPr algn="l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39552" y="4581128"/>
            <a:ext cx="8064896" cy="92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CH" b="1" dirty="0">
                <a:latin typeface="Arial"/>
              </a:rPr>
              <a:t>Geplante Aktivitäten für die nächste Periode</a:t>
            </a:r>
          </a:p>
          <a:p>
            <a:r>
              <a:rPr lang="de-CH" dirty="0">
                <a:latin typeface="Arial"/>
                <a:ea typeface="Times New Roman"/>
                <a:cs typeface="Times New Roman"/>
              </a:rPr>
              <a:t>Die Analyse und der Entwurf des Projekts werden abgeschlossen. Die ganze Gruppe kann sich auf die Realisierung konzentrieren.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34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/>
                <a:t>Bedienoberfläche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Dimensionelle</a:t>
            </a:r>
            <a:r>
              <a:rPr lang="de-CH" sz="2000" dirty="0" smtClean="0"/>
              <a:t> </a:t>
            </a:r>
            <a:r>
              <a:rPr lang="de-CH" sz="2000" dirty="0"/>
              <a:t>Darstellung der </a:t>
            </a:r>
            <a:r>
              <a:rPr lang="de-CH" sz="2000" dirty="0" smtClean="0"/>
              <a:t>Kurven</a:t>
            </a:r>
          </a:p>
          <a:p>
            <a:r>
              <a:rPr lang="de-CH" sz="2000" dirty="0"/>
              <a:t>Menüleiste mit gröberen Einstellungen und </a:t>
            </a:r>
            <a:r>
              <a:rPr lang="de-CH" sz="2000" dirty="0" smtClean="0"/>
              <a:t>Funktionen</a:t>
            </a:r>
          </a:p>
          <a:p>
            <a:r>
              <a:rPr lang="de-CH" sz="2000" dirty="0"/>
              <a:t>Werte der parasitären Parameter </a:t>
            </a:r>
            <a:endParaRPr lang="de-CH" sz="2000" dirty="0" smtClean="0"/>
          </a:p>
          <a:p>
            <a:r>
              <a:rPr lang="de-CH" sz="2000" dirty="0"/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Java Version JDK11</a:t>
            </a:r>
          </a:p>
          <a:p>
            <a:r>
              <a:rPr lang="de-CH" sz="2000" dirty="0"/>
              <a:t>Software ist in der MVC Architektur </a:t>
            </a:r>
            <a:r>
              <a:rPr lang="de-CH" sz="2000" dirty="0" smtClean="0"/>
              <a:t>realisiert</a:t>
            </a:r>
          </a:p>
          <a:p>
            <a:r>
              <a:rPr lang="de-CH" sz="2000" dirty="0"/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000" dirty="0"/>
              <a:t>Inhalt, Darstellung und Berechnungsalgorithmen sind im Quellcode wo immer möglich voneinander getrennt. </a:t>
            </a:r>
          </a:p>
          <a:p>
            <a:r>
              <a:rPr lang="de-CH" sz="2000" dirty="0"/>
              <a:t>Für die Darstellung der Bedienoberfläche wird </a:t>
            </a:r>
            <a:r>
              <a:rPr lang="de-CH" sz="2000" dirty="0" smtClean="0"/>
              <a:t>Java FX </a:t>
            </a:r>
            <a:r>
              <a:rPr lang="de-CH" sz="2000" dirty="0"/>
              <a:t>verwendet</a:t>
            </a:r>
          </a:p>
          <a:p>
            <a:r>
              <a:rPr lang="de-CH" sz="2000" dirty="0" err="1"/>
              <a:t>Dimensionelle</a:t>
            </a:r>
            <a:r>
              <a:rPr lang="de-CH" sz="2000" dirty="0"/>
              <a:t> Darstellung der Kurven </a:t>
            </a:r>
          </a:p>
          <a:p>
            <a:r>
              <a:rPr lang="de-CH" sz="2000" dirty="0"/>
              <a:t>das Frequenzverhalten und die Einfügungsverluste von CM und DM des EMI-Filters vorhergesagt werden </a:t>
            </a:r>
            <a:r>
              <a:rPr lang="de-CH" sz="2000" dirty="0" smtClean="0"/>
              <a:t>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367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Mcok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de-CH" sz="2800" dirty="0" smtClean="0">
                <a:solidFill>
                  <a:schemeClr val="tx2">
                    <a:lumMod val="75000"/>
                  </a:schemeClr>
                </a:solidFill>
              </a:rPr>
              <a:t> / Die Schemas</a:t>
            </a:r>
            <a:endParaRPr lang="de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Bildschirmpräsentation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 «DJ» EMI Filter für Netzteil  Pro2E - Team 5 </vt:lpstr>
      <vt:lpstr>Projektteam 5 :    Marina Taborda  Michel Alt Frank Imhof Luca Krummenacher Richard Britt Fady Hanna </vt:lpstr>
      <vt:lpstr>   Die Gliederung  - Die Einleitung - Die Projektziele - Die Bedienoberfläche  - Das Software Programm -     </vt:lpstr>
      <vt:lpstr>  Die Einleitung   </vt:lpstr>
      <vt:lpstr>AP Fortschritt Die Analyse und der Entwurf sind auf gutem Weg und können zeitnah abgeschlossen werden. Die Realisierung wurde ebenfalls angeschnitten, indem die Teammitglieder mit der Benutzeroberfläche der Software begonnen haben. </vt:lpstr>
      <vt:lpstr>PowerPoint-Präsentation</vt:lpstr>
      <vt:lpstr>Bedienoberfläche</vt:lpstr>
      <vt:lpstr>Software </vt:lpstr>
      <vt:lpstr>PowerPoint-Präsentation</vt:lpstr>
      <vt:lpstr>  </vt:lpstr>
      <vt:lpstr>Programmablauf </vt:lpstr>
      <vt:lpstr>Berechnungen</vt:lpstr>
      <vt:lpstr>- 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30</cp:revision>
  <dcterms:created xsi:type="dcterms:W3CDTF">2019-04-03T16:33:16Z</dcterms:created>
  <dcterms:modified xsi:type="dcterms:W3CDTF">2019-04-05T11:57:06Z</dcterms:modified>
</cp:coreProperties>
</file>