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«DJ» EMI Filter für </a:t>
            </a:r>
            <a:r>
              <a:rPr lang="de-CH" b="1" dirty="0" smtClean="0"/>
              <a:t>Netzteil</a:t>
            </a:r>
            <a:r>
              <a:rPr lang="de-CH" b="1" dirty="0"/>
              <a:t> 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4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68407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5832648"/>
          </a:xfrm>
        </p:spPr>
        <p:txBody>
          <a:bodyPr>
            <a:normAutofit/>
          </a:bodyPr>
          <a:lstStyle/>
          <a:p>
            <a:r>
              <a:rPr lang="de-CH" b="1" dirty="0" smtClean="0"/>
              <a:t>Projektteam:</a:t>
            </a:r>
            <a:r>
              <a:rPr lang="de-CH" dirty="0" smtClean="0"/>
              <a:t> </a:t>
            </a:r>
            <a:r>
              <a:rPr lang="de-CH" dirty="0"/>
              <a:t>	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Marina </a:t>
            </a:r>
            <a:r>
              <a:rPr lang="de-CH" dirty="0" err="1" smtClean="0"/>
              <a:t>Taborda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Michel Alt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Frank </a:t>
            </a:r>
            <a:r>
              <a:rPr lang="de-CH" dirty="0"/>
              <a:t>Imhof</a:t>
            </a:r>
            <a:br>
              <a:rPr lang="de-CH" dirty="0"/>
            </a:br>
            <a:r>
              <a:rPr lang="de-CH" dirty="0"/>
              <a:t>	Luca </a:t>
            </a:r>
            <a:r>
              <a:rPr lang="de-CH" dirty="0" smtClean="0"/>
              <a:t>Krummenacher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Richard </a:t>
            </a:r>
            <a:r>
              <a:rPr lang="de-CH" dirty="0"/>
              <a:t>Britt</a:t>
            </a:r>
            <a:br>
              <a:rPr lang="de-CH" dirty="0"/>
            </a:br>
            <a:r>
              <a:rPr lang="de-CH" dirty="0" err="1" smtClean="0"/>
              <a:t>Fady</a:t>
            </a:r>
            <a:r>
              <a:rPr lang="de-CH" dirty="0" smtClean="0"/>
              <a:t> </a:t>
            </a:r>
            <a:r>
              <a:rPr lang="de-CH" dirty="0"/>
              <a:t>Hanna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29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ein Filter ? </a:t>
            </a:r>
            <a:endParaRPr lang="de-CH" dirty="0"/>
          </a:p>
        </p:txBody>
      </p:sp>
      <p:pic>
        <p:nvPicPr>
          <p:cNvPr id="4" name="Picture 1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4855185" cy="304564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95536" y="4797152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Um die erzeugenden leitungsgebundene Störungen von den </a:t>
            </a:r>
            <a:r>
              <a:rPr lang="de-DE" sz="2000" dirty="0"/>
              <a:t>verwendeten Bauteile in den </a:t>
            </a:r>
            <a:r>
              <a:rPr lang="de-DE" sz="2000" dirty="0" smtClean="0"/>
              <a:t>Schaltnetzteilen(D M&amp;CM) ,damit </a:t>
            </a:r>
            <a:r>
              <a:rPr lang="de-DE" sz="2000" dirty="0"/>
              <a:t> </a:t>
            </a:r>
            <a:r>
              <a:rPr lang="de-DE" sz="2000" dirty="0" smtClean="0"/>
              <a:t>vermeiden wir die negativen Auswirkungen </a:t>
            </a:r>
            <a:r>
              <a:rPr lang="de-DE" sz="2000" dirty="0"/>
              <a:t>auf der </a:t>
            </a:r>
            <a:r>
              <a:rPr lang="de-DE" sz="2000" dirty="0" smtClean="0"/>
              <a:t>Netzseite .  </a:t>
            </a:r>
            <a:r>
              <a:rPr lang="de-DE" sz="2000" dirty="0"/>
              <a:t>müssen die Netzschaltteile die normativen Anforderungen erfüllen und dementsprechend dimensioniert werden. </a:t>
            </a:r>
          </a:p>
        </p:txBody>
      </p:sp>
    </p:spTree>
    <p:extLst>
      <p:ext uri="{BB962C8B-B14F-4D97-AF65-F5344CB8AC3E}">
        <p14:creationId xmlns:p14="http://schemas.microsoft.com/office/powerpoint/2010/main" val="25349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  <a:endParaRPr lang="de-CH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/>
                <a:t>Berechnungen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/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/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 «DJ» EMI Filter für Netzteil  Pro2E - Team 5 </vt:lpstr>
      <vt:lpstr>Projektteam:   Marina Taborda Michel Alt Frank Imhof  Luca Krummenacher Richard Britt Fady Hanna </vt:lpstr>
      <vt:lpstr>Warum ein Filter ?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8</cp:revision>
  <dcterms:created xsi:type="dcterms:W3CDTF">2019-04-03T16:33:16Z</dcterms:created>
  <dcterms:modified xsi:type="dcterms:W3CDTF">2019-04-04T06:35:16Z</dcterms:modified>
</cp:coreProperties>
</file>