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75" r:id="rId5"/>
    <p:sldId id="274" r:id="rId6"/>
    <p:sldId id="262" r:id="rId7"/>
    <p:sldId id="278" r:id="rId8"/>
    <p:sldId id="277" r:id="rId9"/>
    <p:sldId id="276" r:id="rId10"/>
    <p:sldId id="270" r:id="rId11"/>
    <p:sldId id="264" r:id="rId12"/>
    <p:sldId id="266" r:id="rId13"/>
    <p:sldId id="280" r:id="rId14"/>
    <p:sldId id="281" r:id="rId15"/>
    <p:sldId id="279" r:id="rId16"/>
    <p:sldId id="283" r:id="rId17"/>
    <p:sldId id="282" r:id="rId18"/>
    <p:sldId id="28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3E9-204D-456D-A7ED-D96CB5E7D3C1}" v="219" dt="2019-04-11T12:22:19.144"/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 autoAdjust="0"/>
    <p:restoredTop sz="94605" autoAdjust="0"/>
  </p:normalViewPr>
  <p:slideViewPr>
    <p:cSldViewPr>
      <p:cViewPr varScale="1">
        <p:scale>
          <a:sx n="63" d="100"/>
          <a:sy n="63" d="100"/>
        </p:scale>
        <p:origin x="1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lt" userId="3d3d50152f9d1fbf" providerId="LiveId" clId="{64A503E9-204D-456D-A7ED-D96CB5E7D3C1}"/>
    <pc:docChg chg="undo custSel mod addSld delSld modSld sldOrd">
      <pc:chgData name="Michel Alt" userId="3d3d50152f9d1fbf" providerId="LiveId" clId="{64A503E9-204D-456D-A7ED-D96CB5E7D3C1}" dt="2019-04-11T12:22:19.144" v="215" actId="2696"/>
      <pc:docMkLst>
        <pc:docMk/>
      </pc:docMkLst>
      <pc:sldChg chg="modSp">
        <pc:chgData name="Michel Alt" userId="3d3d50152f9d1fbf" providerId="LiveId" clId="{64A503E9-204D-456D-A7ED-D96CB5E7D3C1}" dt="2019-04-11T12:06:29.944" v="214" actId="1076"/>
        <pc:sldMkLst>
          <pc:docMk/>
          <pc:sldMk cId="2624663887" sldId="262"/>
        </pc:sldMkLst>
        <pc:picChg chg="mod">
          <ac:chgData name="Michel Alt" userId="3d3d50152f9d1fbf" providerId="LiveId" clId="{64A503E9-204D-456D-A7ED-D96CB5E7D3C1}" dt="2019-04-11T12:06:29.944" v="214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modSp">
        <pc:chgData name="Michel Alt" userId="3d3d50152f9d1fbf" providerId="LiveId" clId="{64A503E9-204D-456D-A7ED-D96CB5E7D3C1}" dt="2019-04-11T10:52:28.544" v="172" actId="14100"/>
        <pc:sldMkLst>
          <pc:docMk/>
          <pc:sldMk cId="3621413764" sldId="264"/>
        </pc:sldMkLst>
        <pc:spChg chg="mod">
          <ac:chgData name="Michel Alt" userId="3d3d50152f9d1fbf" providerId="LiveId" clId="{64A503E9-204D-456D-A7ED-D96CB5E7D3C1}" dt="2019-04-11T10:52:28.544" v="172" actId="14100"/>
          <ac:spMkLst>
            <pc:docMk/>
            <pc:sldMk cId="3621413764" sldId="264"/>
            <ac:spMk id="3" creationId="{00000000-0000-0000-0000-000000000000}"/>
          </ac:spMkLst>
        </pc:spChg>
      </pc:sldChg>
      <pc:sldChg chg="del">
        <pc:chgData name="Michel Alt" userId="3d3d50152f9d1fbf" providerId="LiveId" clId="{64A503E9-204D-456D-A7ED-D96CB5E7D3C1}" dt="2019-04-11T12:22:19.144" v="215" actId="2696"/>
        <pc:sldMkLst>
          <pc:docMk/>
          <pc:sldMk cId="944503420" sldId="265"/>
        </pc:sldMkLst>
      </pc:sldChg>
      <pc:sldChg chg="addSp delSp modSp">
        <pc:chgData name="Michel Alt" userId="3d3d50152f9d1fbf" providerId="LiveId" clId="{64A503E9-204D-456D-A7ED-D96CB5E7D3C1}" dt="2019-04-10T20:55:37.148" v="17" actId="404"/>
        <pc:sldMkLst>
          <pc:docMk/>
          <pc:sldMk cId="3076454274" sldId="266"/>
        </pc:sldMkLst>
        <pc:spChg chg="add del mod">
          <ac:chgData name="Michel Alt" userId="3d3d50152f9d1fbf" providerId="LiveId" clId="{64A503E9-204D-456D-A7ED-D96CB5E7D3C1}" dt="2019-04-10T20:55:37.148" v="17" actId="404"/>
          <ac:spMkLst>
            <pc:docMk/>
            <pc:sldMk cId="3076454274" sldId="266"/>
            <ac:spMk id="2" creationId="{00000000-0000-0000-0000-000000000000}"/>
          </ac:spMkLst>
        </pc:spChg>
        <pc:picChg chg="mod">
          <ac:chgData name="Michel Alt" userId="3d3d50152f9d1fbf" providerId="LiveId" clId="{64A503E9-204D-456D-A7ED-D96CB5E7D3C1}" dt="2019-04-10T20:54:45.100" v="10" actId="1076"/>
          <ac:picMkLst>
            <pc:docMk/>
            <pc:sldMk cId="3076454274" sldId="266"/>
            <ac:picMk id="4" creationId="{00000000-0000-0000-0000-000000000000}"/>
          </ac:picMkLst>
        </pc:picChg>
      </pc:sldChg>
      <pc:sldChg chg="ord">
        <pc:chgData name="Michel Alt" userId="3d3d50152f9d1fbf" providerId="LiveId" clId="{64A503E9-204D-456D-A7ED-D96CB5E7D3C1}" dt="2019-04-11T11:14:32.023" v="212"/>
        <pc:sldMkLst>
          <pc:docMk/>
          <pc:sldMk cId="1635707538" sldId="277"/>
        </pc:sldMkLst>
      </pc:sldChg>
      <pc:sldChg chg="ord">
        <pc:chgData name="Michel Alt" userId="3d3d50152f9d1fbf" providerId="LiveId" clId="{64A503E9-204D-456D-A7ED-D96CB5E7D3C1}" dt="2019-04-11T11:14:27.763" v="211"/>
        <pc:sldMkLst>
          <pc:docMk/>
          <pc:sldMk cId="559871376" sldId="278"/>
        </pc:sldMkLst>
      </pc:sldChg>
      <pc:sldChg chg="addSp delSp modSp add mod setBg">
        <pc:chgData name="Michel Alt" userId="3d3d50152f9d1fbf" providerId="LiveId" clId="{64A503E9-204D-456D-A7ED-D96CB5E7D3C1}" dt="2019-04-10T20:57:04.087" v="30" actId="14100"/>
        <pc:sldMkLst>
          <pc:docMk/>
          <pc:sldMk cId="1855751221" sldId="279"/>
        </pc:sldMkLst>
        <pc:spChg chg="mod">
          <ac:chgData name="Michel Alt" userId="3d3d50152f9d1fbf" providerId="LiveId" clId="{64A503E9-204D-456D-A7ED-D96CB5E7D3C1}" dt="2019-04-10T20:57:04.087" v="30" actId="14100"/>
          <ac:spMkLst>
            <pc:docMk/>
            <pc:sldMk cId="1855751221" sldId="279"/>
            <ac:spMk id="2" creationId="{CC232535-0824-435B-BF7B-A6B0101091BD}"/>
          </ac:spMkLst>
        </pc:spChg>
        <pc:spChg chg="del">
          <ac:chgData name="Michel Alt" userId="3d3d50152f9d1fbf" providerId="LiveId" clId="{64A503E9-204D-456D-A7ED-D96CB5E7D3C1}" dt="2019-04-10T20:56:37.729" v="25" actId="931"/>
          <ac:spMkLst>
            <pc:docMk/>
            <pc:sldMk cId="1855751221" sldId="279"/>
            <ac:spMk id="3" creationId="{109E10CC-4F1B-40A0-90C6-767DE277C0E0}"/>
          </ac:spMkLst>
        </pc:spChg>
        <pc:spChg chg="add del">
          <ac:chgData name="Michel Alt" userId="3d3d50152f9d1fbf" providerId="LiveId" clId="{64A503E9-204D-456D-A7ED-D96CB5E7D3C1}" dt="2019-04-10T20:56:47.103" v="29" actId="26606"/>
          <ac:spMkLst>
            <pc:docMk/>
            <pc:sldMk cId="1855751221" sldId="279"/>
            <ac:spMk id="10" creationId="{A4AC5506-6312-4701-8D3C-40187889A947}"/>
          </ac:spMkLst>
        </pc:spChg>
        <pc:picChg chg="add mod">
          <ac:chgData name="Michel Alt" userId="3d3d50152f9d1fbf" providerId="LiveId" clId="{64A503E9-204D-456D-A7ED-D96CB5E7D3C1}" dt="2019-04-10T20:56:47.103" v="29" actId="26606"/>
          <ac:picMkLst>
            <pc:docMk/>
            <pc:sldMk cId="1855751221" sldId="279"/>
            <ac:picMk id="5" creationId="{637E7C7A-4174-4198-B645-EBBF88886A4C}"/>
          </ac:picMkLst>
        </pc:picChg>
      </pc:sldChg>
      <pc:sldChg chg="addSp delSp modSp add">
        <pc:chgData name="Michel Alt" userId="3d3d50152f9d1fbf" providerId="LiveId" clId="{64A503E9-204D-456D-A7ED-D96CB5E7D3C1}" dt="2019-04-10T21:07:44.073" v="67" actId="1076"/>
        <pc:sldMkLst>
          <pc:docMk/>
          <pc:sldMk cId="1391104081" sldId="280"/>
        </pc:sldMkLst>
        <pc:spChg chg="add del mod">
          <ac:chgData name="Michel Alt" userId="3d3d50152f9d1fbf" providerId="LiveId" clId="{64A503E9-204D-456D-A7ED-D96CB5E7D3C1}" dt="2019-04-10T21:04:45.149" v="44" actId="931"/>
          <ac:spMkLst>
            <pc:docMk/>
            <pc:sldMk cId="1391104081" sldId="280"/>
            <ac:spMk id="5" creationId="{66B795CB-2500-4092-8175-C8750A20AEA1}"/>
          </ac:spMkLst>
        </pc:spChg>
        <pc:spChg chg="add del mod">
          <ac:chgData name="Michel Alt" userId="3d3d50152f9d1fbf" providerId="LiveId" clId="{64A503E9-204D-456D-A7ED-D96CB5E7D3C1}" dt="2019-04-10T21:06:14.135" v="49" actId="931"/>
          <ac:spMkLst>
            <pc:docMk/>
            <pc:sldMk cId="1391104081" sldId="280"/>
            <ac:spMk id="13" creationId="{C4A8DA99-6BB2-462C-8645-2A727A71CF80}"/>
          </ac:spMkLst>
        </pc:spChg>
        <pc:picChg chg="del">
          <ac:chgData name="Michel Alt" userId="3d3d50152f9d1fbf" providerId="LiveId" clId="{64A503E9-204D-456D-A7ED-D96CB5E7D3C1}" dt="2019-04-10T21:04:22.132" v="32" actId="478"/>
          <ac:picMkLst>
            <pc:docMk/>
            <pc:sldMk cId="1391104081" sldId="280"/>
            <ac:picMk id="4" creationId="{00000000-0000-0000-0000-000000000000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7" creationId="{6E3B728A-E07F-4AE1-906D-80228852F36B}"/>
          </ac:picMkLst>
        </pc:picChg>
        <pc:picChg chg="add del mod">
          <ac:chgData name="Michel Alt" userId="3d3d50152f9d1fbf" providerId="LiveId" clId="{64A503E9-204D-456D-A7ED-D96CB5E7D3C1}" dt="2019-04-10T21:04:38.304" v="43" actId="931"/>
          <ac:picMkLst>
            <pc:docMk/>
            <pc:sldMk cId="1391104081" sldId="280"/>
            <ac:picMk id="9" creationId="{D9A10A9B-8F2A-457B-A6CE-40F911C940AF}"/>
          </ac:picMkLst>
        </pc:picChg>
        <pc:picChg chg="add del mod">
          <ac:chgData name="Michel Alt" userId="3d3d50152f9d1fbf" providerId="LiveId" clId="{64A503E9-204D-456D-A7ED-D96CB5E7D3C1}" dt="2019-04-10T21:05:13.602" v="48" actId="478"/>
          <ac:picMkLst>
            <pc:docMk/>
            <pc:sldMk cId="1391104081" sldId="280"/>
            <ac:picMk id="11" creationId="{E666AF29-6673-476C-B1F3-E3D1DECEB7A8}"/>
          </ac:picMkLst>
        </pc:picChg>
        <pc:picChg chg="add mod modCrop">
          <ac:chgData name="Michel Alt" userId="3d3d50152f9d1fbf" providerId="LiveId" clId="{64A503E9-204D-456D-A7ED-D96CB5E7D3C1}" dt="2019-04-10T21:07:39.721" v="66" actId="1076"/>
          <ac:picMkLst>
            <pc:docMk/>
            <pc:sldMk cId="1391104081" sldId="280"/>
            <ac:picMk id="15" creationId="{D6541AE4-3F60-44AE-875A-8E14A3B2B010}"/>
          </ac:picMkLst>
        </pc:picChg>
        <pc:picChg chg="add mod">
          <ac:chgData name="Michel Alt" userId="3d3d50152f9d1fbf" providerId="LiveId" clId="{64A503E9-204D-456D-A7ED-D96CB5E7D3C1}" dt="2019-04-10T21:07:44.073" v="67" actId="1076"/>
          <ac:picMkLst>
            <pc:docMk/>
            <pc:sldMk cId="1391104081" sldId="280"/>
            <ac:picMk id="17" creationId="{DDFD309A-E73D-4455-96D9-4C0828CB979C}"/>
          </ac:picMkLst>
        </pc:picChg>
      </pc:sldChg>
      <pc:sldChg chg="modNotesTx">
        <pc:chgData name="Michel Alt" userId="3d3d50152f9d1fbf" providerId="LiveId" clId="{64A503E9-204D-456D-A7ED-D96CB5E7D3C1}" dt="2019-04-11T10:51:05.173" v="112" actId="20577"/>
        <pc:sldMkLst>
          <pc:docMk/>
          <pc:sldMk cId="4106748518" sldId="281"/>
        </pc:sldMkLst>
      </pc:sldChg>
      <pc:sldChg chg="modNotesTx">
        <pc:chgData name="Michel Alt" userId="3d3d50152f9d1fbf" providerId="LiveId" clId="{64A503E9-204D-456D-A7ED-D96CB5E7D3C1}" dt="2019-04-11T10:51:56.511" v="169" actId="20577"/>
        <pc:sldMkLst>
          <pc:docMk/>
          <pc:sldMk cId="3625878505" sldId="282"/>
        </pc:sldMkLst>
      </pc:sldChg>
      <pc:sldChg chg="addSp del">
        <pc:chgData name="Michel Alt" userId="3d3d50152f9d1fbf" providerId="LiveId" clId="{64A503E9-204D-456D-A7ED-D96CB5E7D3C1}" dt="2019-04-11T10:52:56.538" v="174" actId="2696"/>
        <pc:sldMkLst>
          <pc:docMk/>
          <pc:sldMk cId="1706361023" sldId="284"/>
        </pc:sldMkLst>
        <pc:spChg chg="add">
          <ac:chgData name="Michel Alt" userId="3d3d50152f9d1fbf" providerId="LiveId" clId="{64A503E9-204D-456D-A7ED-D96CB5E7D3C1}" dt="2019-04-11T10:52:51.310" v="173"/>
          <ac:spMkLst>
            <pc:docMk/>
            <pc:sldMk cId="1706361023" sldId="284"/>
            <ac:spMk id="2" creationId="{17E3B583-0D65-44CB-96AC-AF5B22774831}"/>
          </ac:spMkLst>
        </pc:spChg>
      </pc:sldChg>
      <pc:sldChg chg="add del">
        <pc:chgData name="Michel Alt" userId="3d3d50152f9d1fbf" providerId="LiveId" clId="{64A503E9-204D-456D-A7ED-D96CB5E7D3C1}" dt="2019-04-11T10:53:05.891" v="176"/>
        <pc:sldMkLst>
          <pc:docMk/>
          <pc:sldMk cId="3571106648" sldId="284"/>
        </pc:sldMkLst>
      </pc:sldChg>
      <pc:sldChg chg="addSp delSp modSp add mod ord setBg">
        <pc:chgData name="Michel Alt" userId="3d3d50152f9d1fbf" providerId="LiveId" clId="{64A503E9-204D-456D-A7ED-D96CB5E7D3C1}" dt="2019-04-11T10:55:32.603" v="210" actId="14100"/>
        <pc:sldMkLst>
          <pc:docMk/>
          <pc:sldMk cId="3995045714" sldId="284"/>
        </pc:sldMkLst>
        <pc:spChg chg="del mod">
          <ac:chgData name="Michel Alt" userId="3d3d50152f9d1fbf" providerId="LiveId" clId="{64A503E9-204D-456D-A7ED-D96CB5E7D3C1}" dt="2019-04-11T10:55:15.275" v="208" actId="26606"/>
          <ac:spMkLst>
            <pc:docMk/>
            <pc:sldMk cId="3995045714" sldId="284"/>
            <ac:spMk id="2" creationId="{CC232535-0824-435B-BF7B-A6B0101091BD}"/>
          </ac:spMkLst>
        </pc:spChg>
        <pc:spChg chg="add del mod">
          <ac:chgData name="Michel Alt" userId="3d3d50152f9d1fbf" providerId="LiveId" clId="{64A503E9-204D-456D-A7ED-D96CB5E7D3C1}" dt="2019-04-11T10:55:11.559" v="207" actId="931"/>
          <ac:spMkLst>
            <pc:docMk/>
            <pc:sldMk cId="3995045714" sldId="284"/>
            <ac:spMk id="4" creationId="{3D523761-1765-4069-95C9-D8C4B983A19F}"/>
          </ac:spMkLst>
        </pc:spChg>
        <pc:picChg chg="del mod">
          <ac:chgData name="Michel Alt" userId="3d3d50152f9d1fbf" providerId="LiveId" clId="{64A503E9-204D-456D-A7ED-D96CB5E7D3C1}" dt="2019-04-11T10:53:14.186" v="180" actId="478"/>
          <ac:picMkLst>
            <pc:docMk/>
            <pc:sldMk cId="3995045714" sldId="284"/>
            <ac:picMk id="5" creationId="{637E7C7A-4174-4198-B645-EBBF88886A4C}"/>
          </ac:picMkLst>
        </pc:picChg>
        <pc:picChg chg="add mod">
          <ac:chgData name="Michel Alt" userId="3d3d50152f9d1fbf" providerId="LiveId" clId="{64A503E9-204D-456D-A7ED-D96CB5E7D3C1}" dt="2019-04-11T10:55:32.603" v="210" actId="14100"/>
          <ac:picMkLst>
            <pc:docMk/>
            <pc:sldMk cId="3995045714" sldId="284"/>
            <ac:picMk id="7" creationId="{84E7A721-0939-4D69-80A2-3E8D0E2DC079}"/>
          </ac:picMkLst>
        </pc:picChg>
      </pc:sldChg>
    </pc:docChg>
  </pc:docChgLst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</dgm:pt>
    <dgm:pt modelId="{E8434CD6-2BDD-46AC-85B7-B44293AAA257}" type="pres">
      <dgm:prSet presAssocID="{A94A6423-635E-47CE-BC22-AEF25667E6CB}" presName="rootConnector1" presStyleLbl="asst0" presStyleIdx="0" presStyleCnt="0"/>
      <dgm:spPr/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</dgm:pt>
    <dgm:pt modelId="{53C89DE6-8C93-4BF4-811C-072DC595E574}" type="pres">
      <dgm:prSet presAssocID="{8207BF78-A23D-4134-8C93-906493E8094E}" presName="rootConnector" presStyleLbl="node2" presStyleIdx="0" presStyleCnt="1"/>
      <dgm:spPr/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</dgm:pt>
    <dgm:pt modelId="{C3FA32FB-EFFD-4EBE-88F6-272A9DF9D94D}" type="pres">
      <dgm:prSet presAssocID="{E8CCCB15-644E-4960-84AB-DB7C5BBA784A}" presName="rootConnector" presStyleLbl="node3" presStyleIdx="0" presStyleCnt="2"/>
      <dgm:spPr/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</dgm:pt>
    <dgm:pt modelId="{C347071B-7D07-4AAC-988B-8F27CB02053E}" type="pres">
      <dgm:prSet presAssocID="{08E3F2E9-E30F-4453-8686-D0772C549260}" presName="rootConnector" presStyleLbl="node3" presStyleIdx="1" presStyleCnt="2"/>
      <dgm:spPr/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</dgm:pt>
    <dgm:pt modelId="{84A8CEBD-91AF-46F1-80FA-3FB47F6EC67B}" type="pres">
      <dgm:prSet presAssocID="{EB0560BE-7114-4EC6-85E5-9064D40F7CF6}" presName="rootConnector3" presStyleLbl="asst2" presStyleIdx="0" presStyleCnt="3"/>
      <dgm:spPr/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</dgm:pt>
    <dgm:pt modelId="{4DD6E633-B7CB-4C31-A5B6-341ADCBBAAFB}" type="pres">
      <dgm:prSet presAssocID="{BE3B7E53-7F19-45ED-A014-FB076AFA1E8B}" presName="rootConnector3" presStyleLbl="asst2" presStyleIdx="1" presStyleCnt="3"/>
      <dgm:spPr/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</dgm:pt>
    <dgm:pt modelId="{9E0B77EC-0CDB-4D06-A813-3F116C6EDEC8}" type="pres">
      <dgm:prSet presAssocID="{6F05756B-4998-4488-AD4F-94D1A8B349CB}" presName="rootConnector3" presStyleLbl="asst2" presStyleIdx="2" presStyleCnt="3"/>
      <dgm:spPr/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E74631-A498-48E3-BEA6-0D8F10C1E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3C7F2B-D3E4-44BF-B585-F48F84F62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81F3-A414-46BD-8D35-951C43E87DDC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0B5457-1784-4AD1-8274-7FC0E9DDD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485FE-6485-4D91-AFB3-905094B77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5280C-CB76-4D85-9EE7-DB5A3F2472E2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118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DA53-6BA4-4322-B1BF-871E8A9F7691}" type="datetimeFigureOut">
              <a:rPr lang="fr-CH" smtClean="0"/>
              <a:t>11.04.2019</a:t>
            </a:fld>
            <a:endParaRPr lang="fr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52EC-880F-46D2-BE75-AE99C7969E99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039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Mit </a:t>
            </a:r>
            <a:r>
              <a:rPr lang="fr-CH" dirty="0" err="1"/>
              <a:t>unterschiedlichen</a:t>
            </a:r>
            <a:r>
              <a:rPr lang="fr-CH" dirty="0"/>
              <a:t> </a:t>
            </a:r>
            <a:r>
              <a:rPr lang="fr-CH" dirty="0" err="1"/>
              <a:t>Parametern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14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231D0-5B1A-4107-95CF-E74F859E5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27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Wir</a:t>
            </a:r>
            <a:r>
              <a:rPr lang="fr-CH" dirty="0"/>
              <a:t> </a:t>
            </a:r>
            <a:r>
              <a:rPr lang="fr-CH" dirty="0" err="1"/>
              <a:t>sind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Tersten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Verbessern</a:t>
            </a:r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52EC-880F-46D2-BE75-AE99C7969E99}" type="slidenum">
              <a:rPr lang="fr-CH" smtClean="0"/>
              <a:t>17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8159F-4044-4F1B-8D1F-3BF3325659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4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8C44-26D6-4E46-983A-5F1EE59EE2AC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3D99-663E-42D0-AF59-222598C46357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33B-DD4B-4301-BCF8-B2E139CCB4D9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115-FF12-4E24-87D6-B8D7271B1020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EA02-1306-41C2-A3B9-0879585E3E3F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69F1-66E0-40CD-9B0B-07B96E0136CC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C2D-7977-4008-8F2F-B50F54FF9FA3}" type="datetime1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F595-6D08-4FBC-A8AF-A9C4AB45CAC9}" type="datetime1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8DC5-7817-475E-B243-23A14DECEA99}" type="datetime1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CFDA-9518-42EC-A6C3-15BE494BA2CF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A54B-8061-415D-9B4B-7EDFE715A821}" type="datetime1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421C-7AB9-481F-9C9D-A33EC890EB71}" type="datetime1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38B671-942E-46E1-A03B-C4836ADD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45A02E9-D628-4B73-B5C6-588E842D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korrekt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</a:t>
            </a:r>
          </a:p>
          <a:p>
            <a:pPr>
              <a:lnSpc>
                <a:spcPct val="150000"/>
              </a:lnSpc>
            </a:pP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3216A-884D-40C1-9E28-EC16CC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994122"/>
          </a:xfrm>
        </p:spPr>
        <p:txBody>
          <a:bodyPr>
            <a:normAutofit/>
          </a:bodyPr>
          <a:lstStyle/>
          <a:p>
            <a:pPr algn="l"/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CM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6" y="1834584"/>
            <a:ext cx="8229600" cy="33628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5F4226-529A-4B70-B68E-163C8C5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6541AE4-3F60-44AE-875A-8E14A3B2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3174" r="1441" b="6350"/>
          <a:stretch/>
        </p:blipFill>
        <p:spPr>
          <a:xfrm>
            <a:off x="1439652" y="240717"/>
            <a:ext cx="6264696" cy="6376565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1A9CB5E-559B-7548-8E4D-31E953C3019C}"/>
              </a:ext>
            </a:extLst>
          </p:cNvPr>
          <p:cNvSpPr/>
          <p:nvPr/>
        </p:nvSpPr>
        <p:spPr>
          <a:xfrm>
            <a:off x="4066092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dirty="0">
              <a:latin typeface="Courier" pitchFamily="2" charset="0"/>
            </a:endParaRPr>
          </a:p>
          <a:p>
            <a:endParaRPr lang="de-CH" dirty="0">
              <a:effectLst/>
              <a:latin typeface="Courier" pitchFamily="2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36A572-9526-4840-A723-E391A65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10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E2F52A-1EA3-BD44-A623-F74095560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29"/>
            <a:ext cx="9144000" cy="702105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E0215B-8707-42D7-B465-55B26EC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4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2535-0824-435B-BF7B-A6B0101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fr-CH" sz="3600" dirty="0">
                <a:solidFill>
                  <a:schemeClr val="accent1">
                    <a:lumMod val="75000"/>
                  </a:schemeClr>
                </a:solidFill>
              </a:rPr>
              <a:t>DM</a:t>
            </a:r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637E7C7A-4174-4198-B645-EBBF88886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204"/>
            <a:ext cx="8229600" cy="318995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6B5A98-268C-49D6-B5D3-D5E5D11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5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4F09E2-CAA5-604E-9785-FA814564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52400"/>
            <a:ext cx="6184900" cy="65532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4F4FCC-1241-4CE3-8111-8EB2A135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58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3548C80-0A35-224B-B96D-E7339CA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01" y="0"/>
            <a:ext cx="9798804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9CFB5E-322D-4D3C-AC8B-F786D93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87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4E7A721-0939-4D69-80A2-3E8D0E2D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00999" cy="675074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97CE6A-9554-4BD7-A659-D9C4CE5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59F955-B319-4B4A-B3C3-7C27BD9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29F2E74-0570-46D9-AC1C-218BA82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572652-46BA-42F6-A75F-A3BA7E8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0A9C52-4C61-4A4F-B525-B59BF62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3717032"/>
            <a:ext cx="7445298" cy="64807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306A6-3894-432B-BE3D-57D6E465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F498C6-413C-439F-8362-9CFF90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EA7ECE-36DA-4737-AC1D-2E74FC3D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4CA2A1-C143-4766-B19B-96B556B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Bildschirmpräsentation (4:3)</PresentationFormat>
  <Paragraphs>58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Klassendiagramm</vt:lpstr>
      <vt:lpstr>Klassendiagramm</vt:lpstr>
      <vt:lpstr>PowerPoint-Präsentation</vt:lpstr>
      <vt:lpstr>PowerPoint-Präsentation</vt:lpstr>
      <vt:lpstr>Berechnungen</vt:lpstr>
      <vt:lpstr>CM</vt:lpstr>
      <vt:lpstr>PowerPoint-Präsentation</vt:lpstr>
      <vt:lpstr>PowerPoint-Präsentation</vt:lpstr>
      <vt:lpstr>DM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  Pro2E - Team 5 </dc:title>
  <dc:creator>Michel Alt</dc:creator>
  <cp:lastModifiedBy>Michel Alt</cp:lastModifiedBy>
  <cp:revision>1</cp:revision>
  <dcterms:created xsi:type="dcterms:W3CDTF">2019-04-11T10:55:15Z</dcterms:created>
  <dcterms:modified xsi:type="dcterms:W3CDTF">2019-04-11T12:22:28Z</dcterms:modified>
</cp:coreProperties>
</file>