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71" r:id="rId7"/>
    <p:sldId id="262" r:id="rId8"/>
    <p:sldId id="265" r:id="rId9"/>
    <p:sldId id="269" r:id="rId10"/>
    <p:sldId id="270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B1EF889A-B29F-40DC-BEFA-15E4CB32ECAF}" type="pres">
      <dgm:prSet presAssocID="{A94A6423-635E-47CE-BC22-AEF25667E6CB}" presName="rootComposite1" presStyleCnt="0"/>
      <dgm:spPr/>
      <dgm:t>
        <a:bodyPr/>
        <a:lstStyle/>
        <a:p>
          <a:endParaRPr lang="de-CH"/>
        </a:p>
      </dgm:t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8434CD6-2BDD-46AC-85B7-B44293AAA257}" type="pres">
      <dgm:prSet presAssocID="{A94A6423-635E-47CE-BC22-AEF25667E6CB}" presName="rootConnector1" presStyleLbl="asst0" presStyleIdx="0" presStyleCnt="0"/>
      <dgm:spPr/>
      <dgm:t>
        <a:bodyPr/>
        <a:lstStyle/>
        <a:p>
          <a:endParaRPr lang="de-CH"/>
        </a:p>
      </dgm:t>
    </dgm:pt>
    <dgm:pt modelId="{C510907D-0311-4B1A-A441-6669080B7D5D}" type="pres">
      <dgm:prSet presAssocID="{A94A6423-635E-47CE-BC22-AEF25667E6CB}" presName="hierChild2" presStyleCnt="0"/>
      <dgm:spPr/>
      <dgm:t>
        <a:bodyPr/>
        <a:lstStyle/>
        <a:p>
          <a:endParaRPr lang="de-CH"/>
        </a:p>
      </dgm:t>
    </dgm:pt>
    <dgm:pt modelId="{B78A42F2-C618-4FF5-83D3-166FE278D965}" type="pres">
      <dgm:prSet presAssocID="{577DB4E7-FAB7-4E20-9162-EC5F9C24A6AB}" presName="Name37" presStyleLbl="parChTrans1D2" presStyleIdx="0" presStyleCnt="1"/>
      <dgm:spPr/>
      <dgm:t>
        <a:bodyPr/>
        <a:lstStyle/>
        <a:p>
          <a:endParaRPr lang="de-CH"/>
        </a:p>
      </dgm:t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  <dgm:t>
        <a:bodyPr/>
        <a:lstStyle/>
        <a:p>
          <a:endParaRPr lang="de-CH"/>
        </a:p>
      </dgm:t>
    </dgm:pt>
    <dgm:pt modelId="{892AE019-3CD5-44BA-95A1-4A44610FF458}" type="pres">
      <dgm:prSet presAssocID="{8207BF78-A23D-4134-8C93-906493E8094E}" presName="rootComposite" presStyleCnt="0"/>
      <dgm:spPr/>
      <dgm:t>
        <a:bodyPr/>
        <a:lstStyle/>
        <a:p>
          <a:endParaRPr lang="de-CH"/>
        </a:p>
      </dgm:t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3C89DE6-8C93-4BF4-811C-072DC595E574}" type="pres">
      <dgm:prSet presAssocID="{8207BF78-A23D-4134-8C93-906493E8094E}" presName="rootConnector" presStyleLbl="node2" presStyleIdx="0" presStyleCnt="1"/>
      <dgm:spPr/>
      <dgm:t>
        <a:bodyPr/>
        <a:lstStyle/>
        <a:p>
          <a:endParaRPr lang="de-CH"/>
        </a:p>
      </dgm:t>
    </dgm:pt>
    <dgm:pt modelId="{D431D1EE-B9F8-4A37-B161-71D11E9D8ED7}" type="pres">
      <dgm:prSet presAssocID="{8207BF78-A23D-4134-8C93-906493E8094E}" presName="hierChild4" presStyleCnt="0"/>
      <dgm:spPr/>
      <dgm:t>
        <a:bodyPr/>
        <a:lstStyle/>
        <a:p>
          <a:endParaRPr lang="de-CH"/>
        </a:p>
      </dgm:t>
    </dgm:pt>
    <dgm:pt modelId="{E3E5C517-6009-4203-A156-0E8FFF402890}" type="pres">
      <dgm:prSet presAssocID="{39762DC8-33BF-4C5A-8087-429A4D897806}" presName="Name35" presStyleLbl="parChTrans1D3" presStyleIdx="0" presStyleCnt="5"/>
      <dgm:spPr/>
      <dgm:t>
        <a:bodyPr/>
        <a:lstStyle/>
        <a:p>
          <a:endParaRPr lang="de-CH"/>
        </a:p>
      </dgm:t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443CD5CD-B478-4CFF-B322-EAE07D6B52A5}" type="pres">
      <dgm:prSet presAssocID="{E8CCCB15-644E-4960-84AB-DB7C5BBA784A}" presName="rootComposite" presStyleCnt="0"/>
      <dgm:spPr/>
      <dgm:t>
        <a:bodyPr/>
        <a:lstStyle/>
        <a:p>
          <a:endParaRPr lang="de-CH"/>
        </a:p>
      </dgm:t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FA32FB-EFFD-4EBE-88F6-272A9DF9D94D}" type="pres">
      <dgm:prSet presAssocID="{E8CCCB15-644E-4960-84AB-DB7C5BBA784A}" presName="rootConnector" presStyleLbl="node3" presStyleIdx="0" presStyleCnt="2"/>
      <dgm:spPr/>
      <dgm:t>
        <a:bodyPr/>
        <a:lstStyle/>
        <a:p>
          <a:endParaRPr lang="de-CH"/>
        </a:p>
      </dgm:t>
    </dgm:pt>
    <dgm:pt modelId="{B7DA3388-3A34-4D57-AF9D-A901D0A15A48}" type="pres">
      <dgm:prSet presAssocID="{E8CCCB15-644E-4960-84AB-DB7C5BBA784A}" presName="hierChild4" presStyleCnt="0"/>
      <dgm:spPr/>
      <dgm:t>
        <a:bodyPr/>
        <a:lstStyle/>
        <a:p>
          <a:endParaRPr lang="de-CH"/>
        </a:p>
      </dgm:t>
    </dgm:pt>
    <dgm:pt modelId="{B279DCA5-8B60-4C0F-915E-D378C909A571}" type="pres">
      <dgm:prSet presAssocID="{E8CCCB15-644E-4960-84AB-DB7C5BBA784A}" presName="hierChild5" presStyleCnt="0"/>
      <dgm:spPr/>
      <dgm:t>
        <a:bodyPr/>
        <a:lstStyle/>
        <a:p>
          <a:endParaRPr lang="de-CH"/>
        </a:p>
      </dgm:t>
    </dgm:pt>
    <dgm:pt modelId="{39DE103E-CE50-4AFE-9525-6CA58A47EE77}" type="pres">
      <dgm:prSet presAssocID="{462E7EC6-CA45-465F-81F4-0F9E1393D9CE}" presName="Name35" presStyleLbl="parChTrans1D3" presStyleIdx="1" presStyleCnt="5"/>
      <dgm:spPr/>
      <dgm:t>
        <a:bodyPr/>
        <a:lstStyle/>
        <a:p>
          <a:endParaRPr lang="de-CH"/>
        </a:p>
      </dgm:t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17C04C0F-A5F5-45EE-90C1-EA32EDA8F48E}" type="pres">
      <dgm:prSet presAssocID="{08E3F2E9-E30F-4453-8686-D0772C549260}" presName="rootComposite" presStyleCnt="0"/>
      <dgm:spPr/>
      <dgm:t>
        <a:bodyPr/>
        <a:lstStyle/>
        <a:p>
          <a:endParaRPr lang="de-CH"/>
        </a:p>
      </dgm:t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47071B-7D07-4AAC-988B-8F27CB02053E}" type="pres">
      <dgm:prSet presAssocID="{08E3F2E9-E30F-4453-8686-D0772C549260}" presName="rootConnector" presStyleLbl="node3" presStyleIdx="1" presStyleCnt="2"/>
      <dgm:spPr/>
      <dgm:t>
        <a:bodyPr/>
        <a:lstStyle/>
        <a:p>
          <a:endParaRPr lang="de-CH"/>
        </a:p>
      </dgm:t>
    </dgm:pt>
    <dgm:pt modelId="{B194F4AD-237A-44AB-840E-E15CF4A7709D}" type="pres">
      <dgm:prSet presAssocID="{08E3F2E9-E30F-4453-8686-D0772C549260}" presName="hierChild4" presStyleCnt="0"/>
      <dgm:spPr/>
      <dgm:t>
        <a:bodyPr/>
        <a:lstStyle/>
        <a:p>
          <a:endParaRPr lang="de-CH"/>
        </a:p>
      </dgm:t>
    </dgm:pt>
    <dgm:pt modelId="{D83780E0-DB8C-4E96-B674-AB491A31CCFA}" type="pres">
      <dgm:prSet presAssocID="{08E3F2E9-E30F-4453-8686-D0772C549260}" presName="hierChild5" presStyleCnt="0"/>
      <dgm:spPr/>
      <dgm:t>
        <a:bodyPr/>
        <a:lstStyle/>
        <a:p>
          <a:endParaRPr lang="de-CH"/>
        </a:p>
      </dgm:t>
    </dgm:pt>
    <dgm:pt modelId="{1BF91C87-194A-4678-859B-674FF097B0AC}" type="pres">
      <dgm:prSet presAssocID="{8207BF78-A23D-4134-8C93-906493E8094E}" presName="hierChild5" presStyleCnt="0"/>
      <dgm:spPr/>
      <dgm:t>
        <a:bodyPr/>
        <a:lstStyle/>
        <a:p>
          <a:endParaRPr lang="de-CH"/>
        </a:p>
      </dgm:t>
    </dgm:pt>
    <dgm:pt modelId="{60DC4AB0-034B-4566-865C-6FAFC9BA8169}" type="pres">
      <dgm:prSet presAssocID="{690EA14B-097A-41C7-95BF-B984E236CC55}" presName="Name111" presStyleLbl="parChTrans1D3" presStyleIdx="2" presStyleCnt="5"/>
      <dgm:spPr/>
      <dgm:t>
        <a:bodyPr/>
        <a:lstStyle/>
        <a:p>
          <a:endParaRPr lang="de-CH"/>
        </a:p>
      </dgm:t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03743285-78BC-44FB-9C2A-0485C91E8D46}" type="pres">
      <dgm:prSet presAssocID="{EB0560BE-7114-4EC6-85E5-9064D40F7CF6}" presName="rootComposite3" presStyleCnt="0"/>
      <dgm:spPr/>
      <dgm:t>
        <a:bodyPr/>
        <a:lstStyle/>
        <a:p>
          <a:endParaRPr lang="de-CH"/>
        </a:p>
      </dgm:t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4A8CEBD-91AF-46F1-80FA-3FB47F6EC67B}" type="pres">
      <dgm:prSet presAssocID="{EB0560BE-7114-4EC6-85E5-9064D40F7CF6}" presName="rootConnector3" presStyleLbl="asst2" presStyleIdx="0" presStyleCnt="3"/>
      <dgm:spPr/>
      <dgm:t>
        <a:bodyPr/>
        <a:lstStyle/>
        <a:p>
          <a:endParaRPr lang="de-CH"/>
        </a:p>
      </dgm:t>
    </dgm:pt>
    <dgm:pt modelId="{B21EAFCD-AC5F-4AAB-B8CA-14C999F9B771}" type="pres">
      <dgm:prSet presAssocID="{EB0560BE-7114-4EC6-85E5-9064D40F7CF6}" presName="hierChild6" presStyleCnt="0"/>
      <dgm:spPr/>
      <dgm:t>
        <a:bodyPr/>
        <a:lstStyle/>
        <a:p>
          <a:endParaRPr lang="de-CH"/>
        </a:p>
      </dgm:t>
    </dgm:pt>
    <dgm:pt modelId="{A1CA8302-3CB6-442F-85D9-D799941E58AB}" type="pres">
      <dgm:prSet presAssocID="{EB0560BE-7114-4EC6-85E5-9064D40F7CF6}" presName="hierChild7" presStyleCnt="0"/>
      <dgm:spPr/>
      <dgm:t>
        <a:bodyPr/>
        <a:lstStyle/>
        <a:p>
          <a:endParaRPr lang="de-CH"/>
        </a:p>
      </dgm:t>
    </dgm:pt>
    <dgm:pt modelId="{9B3B9704-9A30-4B30-B6A9-4C3F7AF474EA}" type="pres">
      <dgm:prSet presAssocID="{79735B55-FB46-44DC-B751-9A3FE184A4F5}" presName="Name111" presStyleLbl="parChTrans1D3" presStyleIdx="3" presStyleCnt="5"/>
      <dgm:spPr/>
      <dgm:t>
        <a:bodyPr/>
        <a:lstStyle/>
        <a:p>
          <a:endParaRPr lang="de-CH"/>
        </a:p>
      </dgm:t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C9CEF646-CDBD-4824-9B2C-B3DF35369942}" type="pres">
      <dgm:prSet presAssocID="{BE3B7E53-7F19-45ED-A014-FB076AFA1E8B}" presName="rootComposite3" presStyleCnt="0"/>
      <dgm:spPr/>
      <dgm:t>
        <a:bodyPr/>
        <a:lstStyle/>
        <a:p>
          <a:endParaRPr lang="de-CH"/>
        </a:p>
      </dgm:t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DD6E633-B7CB-4C31-A5B6-341ADCBBAAFB}" type="pres">
      <dgm:prSet presAssocID="{BE3B7E53-7F19-45ED-A014-FB076AFA1E8B}" presName="rootConnector3" presStyleLbl="asst2" presStyleIdx="1" presStyleCnt="3"/>
      <dgm:spPr/>
      <dgm:t>
        <a:bodyPr/>
        <a:lstStyle/>
        <a:p>
          <a:endParaRPr lang="de-CH"/>
        </a:p>
      </dgm:t>
    </dgm:pt>
    <dgm:pt modelId="{60195CA3-9DB3-4826-9855-10080DF516D9}" type="pres">
      <dgm:prSet presAssocID="{BE3B7E53-7F19-45ED-A014-FB076AFA1E8B}" presName="hierChild6" presStyleCnt="0"/>
      <dgm:spPr/>
      <dgm:t>
        <a:bodyPr/>
        <a:lstStyle/>
        <a:p>
          <a:endParaRPr lang="de-CH"/>
        </a:p>
      </dgm:t>
    </dgm:pt>
    <dgm:pt modelId="{4A718CAF-4901-4E04-AD4C-55FAC70D6787}" type="pres">
      <dgm:prSet presAssocID="{BE3B7E53-7F19-45ED-A014-FB076AFA1E8B}" presName="hierChild7" presStyleCnt="0"/>
      <dgm:spPr/>
      <dgm:t>
        <a:bodyPr/>
        <a:lstStyle/>
        <a:p>
          <a:endParaRPr lang="de-CH"/>
        </a:p>
      </dgm:t>
    </dgm:pt>
    <dgm:pt modelId="{A9B54A11-E4F8-4785-B8E2-FA8556ABA5D1}" type="pres">
      <dgm:prSet presAssocID="{3FF440EB-5DEB-453A-848D-7565CA6F4F3B}" presName="Name111" presStyleLbl="parChTrans1D3" presStyleIdx="4" presStyleCnt="5"/>
      <dgm:spPr/>
      <dgm:t>
        <a:bodyPr/>
        <a:lstStyle/>
        <a:p>
          <a:endParaRPr lang="de-CH"/>
        </a:p>
      </dgm:t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9C00D388-557D-44D2-AA4D-F0CDE6C83032}" type="pres">
      <dgm:prSet presAssocID="{6F05756B-4998-4488-AD4F-94D1A8B349CB}" presName="rootComposite3" presStyleCnt="0"/>
      <dgm:spPr/>
      <dgm:t>
        <a:bodyPr/>
        <a:lstStyle/>
        <a:p>
          <a:endParaRPr lang="de-CH"/>
        </a:p>
      </dgm:t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0B77EC-0CDB-4D06-A813-3F116C6EDEC8}" type="pres">
      <dgm:prSet presAssocID="{6F05756B-4998-4488-AD4F-94D1A8B349CB}" presName="rootConnector3" presStyleLbl="asst2" presStyleIdx="2" presStyleCnt="3"/>
      <dgm:spPr/>
      <dgm:t>
        <a:bodyPr/>
        <a:lstStyle/>
        <a:p>
          <a:endParaRPr lang="de-CH"/>
        </a:p>
      </dgm:t>
    </dgm:pt>
    <dgm:pt modelId="{0040A60C-765B-44B7-991D-91EDDDA8DCCB}" type="pres">
      <dgm:prSet presAssocID="{6F05756B-4998-4488-AD4F-94D1A8B349CB}" presName="hierChild6" presStyleCnt="0"/>
      <dgm:spPr/>
      <dgm:t>
        <a:bodyPr/>
        <a:lstStyle/>
        <a:p>
          <a:endParaRPr lang="de-CH"/>
        </a:p>
      </dgm:t>
    </dgm:pt>
    <dgm:pt modelId="{BD9A81B8-6A85-4E7D-80E1-15E95507E4A5}" type="pres">
      <dgm:prSet presAssocID="{6F05756B-4998-4488-AD4F-94D1A8B349CB}" presName="hierChild7" presStyleCnt="0"/>
      <dgm:spPr/>
      <dgm:t>
        <a:bodyPr/>
        <a:lstStyle/>
        <a:p>
          <a:endParaRPr lang="de-CH"/>
        </a:p>
      </dgm:t>
    </dgm:pt>
    <dgm:pt modelId="{F56B6B8F-2C06-44D9-B1B1-920B0AA419BA}" type="pres">
      <dgm:prSet presAssocID="{A94A6423-635E-47CE-BC22-AEF25667E6CB}" presName="hierChild3" presStyleCnt="0"/>
      <dgm:spPr/>
      <dgm:t>
        <a:bodyPr/>
        <a:lstStyle/>
        <a:p>
          <a:endParaRPr lang="de-CH"/>
        </a:p>
      </dgm:t>
    </dgm:pt>
  </dgm:ptLst>
  <dgm:cxnLst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</a:t>
            </a:r>
            <a:r>
              <a:rPr lang="de-CH" b="1" dirty="0" smtClean="0">
                <a:solidFill>
                  <a:schemeClr val="tx2">
                    <a:lumMod val="75000"/>
                  </a:schemeClr>
                </a:solidFill>
              </a:rPr>
              <a:t>Netzteil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2627783" y="2723277"/>
            <a:ext cx="408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>
                <a:solidFill>
                  <a:schemeClr val="accent2"/>
                </a:solidFill>
              </a:rPr>
              <a:t>Ein</a:t>
            </a:r>
            <a:r>
              <a:rPr lang="en-ZA" dirty="0" smtClean="0">
                <a:solidFill>
                  <a:schemeClr val="accent2"/>
                </a:solidFill>
              </a:rPr>
              <a:t> </a:t>
            </a:r>
            <a:r>
              <a:rPr lang="en-ZA" dirty="0" err="1" smtClean="0">
                <a:solidFill>
                  <a:schemeClr val="accent2"/>
                </a:solidFill>
              </a:rPr>
              <a:t>besseres</a:t>
            </a:r>
            <a:r>
              <a:rPr lang="en-ZA" dirty="0" smtClean="0">
                <a:solidFill>
                  <a:schemeClr val="accent2"/>
                </a:solidFill>
              </a:rPr>
              <a:t> Titelbild * von Frank * </a:t>
            </a:r>
            <a:endParaRPr lang="de-CH" dirty="0">
              <a:solidFill>
                <a:schemeClr val="accent2"/>
              </a:solidFill>
            </a:endParaRPr>
          </a:p>
        </p:txBody>
      </p:sp>
      <p:pic>
        <p:nvPicPr>
          <p:cNvPr id="4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422973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292006"/>
            <a:ext cx="568863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44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67544" y="4825358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</a:t>
            </a:r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de-CH" sz="2800" dirty="0" smtClean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Nun </a:t>
                </a: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können wir die Einfügungsdämpfung a in dB berechnen: [1]</a:t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a typeface="+mn-ea"/>
                            </a:rPr>
                          </m:ctrlPr>
                        </m:sSubPr>
                        <m:e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a typeface="+mn-ea"/>
                            </a:rPr>
                            <m:t>𝐼</m:t>
                          </m:r>
                        </m:sub>
                      </m:sSub>
                      <m:r>
                        <a:rPr lang="de-CH" sz="2800">
                          <a:solidFill>
                            <a:schemeClr val="accent1">
                              <a:lumMod val="75000"/>
                            </a:schemeClr>
                          </a:solidFill>
                          <a:ea typeface="+mn-ea"/>
                        </a:rPr>
                        <m:t>=−20</m:t>
                      </m:r>
                      <m:func>
                        <m:funcPr>
                          <m:ctrlP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a typeface="+mn-e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2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a typeface="+mn-ea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a typeface="+mn-ea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2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de-CH" sz="2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a typeface="+mn-ea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/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Dieser Parameter wird mit verschiedenen Frequenzen berechnet, damit man die Einfügungsdämpfung über dem ganzen Spektrum darstellen kann.</a:t>
                </a:r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  <a:blipFill rotWithShape="1">
                <a:blip r:embed="rId2"/>
                <a:stretch>
                  <a:fillRect l="-1137" t="-7386" b="-1221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87442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4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Analyse und Entwurf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Ebene…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z.B</a:t>
            </a:r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Das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Projekt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ist geplant worden 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sind definiert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 smtClean="0"/>
              <a:t>Was wir schon geschafft haben !!</a:t>
            </a:r>
            <a:br>
              <a:rPr lang="de-CH" b="1" u="sng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 smtClean="0"/>
              <a:t>Die Zukünftige </a:t>
            </a:r>
            <a:r>
              <a:rPr lang="de-CH" sz="4000" dirty="0"/>
              <a:t>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Software</a:t>
            </a:r>
          </a:p>
          <a:p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CH" dirty="0">
                <a:ea typeface="+mn-ea"/>
              </a:rPr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Darstellung der Kurven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Menüleiste mit gröberen Einstellungen und Funktionen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Werte der parasitären Parameter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Java Version JDK11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ist in der MVC Architektur realisiert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Inhalt, Darstellung und Berechnungsalgorithmen sind im Quellcode wo immer möglich voneinander getrennt.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Für die Darstellung der Bedienoberfläche wird Java FX verwendet</a:t>
            </a:r>
          </a:p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Darstellung der Kurven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das Frequenzverhalten und die Einfügungsverluste von CM und DM des EMI-Filters vorhergesagt werden 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5716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Mcok</a:t>
            </a:r>
            <a:r>
              <a:rPr lang="de-CH" sz="4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de-CH" sz="4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Up</a:t>
            </a:r>
            <a:r>
              <a:rPr lang="de-CH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/ Die Schemas</a:t>
            </a:r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000" dirty="0">
                <a:solidFill>
                  <a:schemeClr val="accent1">
                    <a:lumMod val="75000"/>
                  </a:schemeClr>
                </a:solidFill>
              </a:rPr>
              <a:t>Anzeigefenster für jeweils DM und CM ,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sowie Haupt- und </a:t>
            </a:r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Parasitär Parametern</a:t>
            </a:r>
            <a:endParaRPr lang="de-CH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Selbsterklärende und benutzerfreundlichere Bedienoberfläche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Sichtbare Beschriftung </a:t>
            </a:r>
          </a:p>
          <a:p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Einfach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werden die Daten gespeichert,geladen und ausgedruckt . 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Einfügungsverluste werden jeweils separat für CM und DM </a:t>
            </a:r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einem Diagramm in Abhängigkeit der Frequenz dargestellt.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  <p:sp>
        <p:nvSpPr>
          <p:cNvPr id="2" name="Rechteck 1"/>
          <p:cNvSpPr/>
          <p:nvPr/>
        </p:nvSpPr>
        <p:spPr>
          <a:xfrm>
            <a:off x="827584" y="548680"/>
            <a:ext cx="4798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Software </a:t>
            </a:r>
            <a:r>
              <a:rPr lang="de-CH" sz="4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Features</a:t>
            </a:r>
            <a:endParaRPr lang="de-CH" sz="4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Bildschirmpräsentation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Bedienoberfläche</vt:lpstr>
      <vt:lpstr>Software </vt:lpstr>
      <vt:lpstr>PowerPoint-Präsentation</vt:lpstr>
      <vt:lpstr>  </vt:lpstr>
      <vt:lpstr>Programmablauf </vt:lpstr>
      <vt:lpstr>Berechnungen</vt:lpstr>
      <vt:lpstr>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41</cp:revision>
  <dcterms:created xsi:type="dcterms:W3CDTF">2019-04-03T16:33:16Z</dcterms:created>
  <dcterms:modified xsi:type="dcterms:W3CDTF">2019-04-05T17:04:11Z</dcterms:modified>
</cp:coreProperties>
</file>