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9"/>
  </p:notesMasterIdLst>
  <p:handoutMasterIdLst>
    <p:handoutMasterId r:id="rId20"/>
  </p:handoutMasterIdLst>
  <p:sldIdLst>
    <p:sldId id="263" r:id="rId2"/>
    <p:sldId id="257" r:id="rId3"/>
    <p:sldId id="258" r:id="rId4"/>
    <p:sldId id="264" r:id="rId5"/>
    <p:sldId id="265" r:id="rId6"/>
    <p:sldId id="267" r:id="rId7"/>
    <p:sldId id="268" r:id="rId8"/>
    <p:sldId id="269" r:id="rId9"/>
    <p:sldId id="270" r:id="rId10"/>
    <p:sldId id="276" r:id="rId11"/>
    <p:sldId id="272" r:id="rId12"/>
    <p:sldId id="280" r:id="rId13"/>
    <p:sldId id="273" r:id="rId14"/>
    <p:sldId id="277" r:id="rId15"/>
    <p:sldId id="278" r:id="rId16"/>
    <p:sldId id="274" r:id="rId17"/>
    <p:sldId id="275" r:id="rId18"/>
  </p:sldIdLst>
  <p:sldSz cx="9144000" cy="6858000" type="screen4x3"/>
  <p:notesSz cx="6858000" cy="9144000"/>
  <p:defaultTextStyle>
    <a:defPPr>
      <a:defRPr lang="it-IT"/>
    </a:defPPr>
    <a:lvl1pPr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9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9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24956"/>
    <a:srgbClr val="FFCA59"/>
    <a:srgbClr val="FF912B"/>
    <a:srgbClr val="822433"/>
    <a:srgbClr val="006778"/>
    <a:srgbClr val="AAC9B6"/>
    <a:srgbClr val="830022"/>
    <a:srgbClr val="790022"/>
    <a:srgbClr val="7836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50" autoAdjust="0"/>
    <p:restoredTop sz="82924" autoAdjust="0"/>
  </p:normalViewPr>
  <p:slideViewPr>
    <p:cSldViewPr>
      <p:cViewPr varScale="1">
        <p:scale>
          <a:sx n="73" d="100"/>
          <a:sy n="73" d="100"/>
        </p:scale>
        <p:origin x="2126" y="53"/>
      </p:cViewPr>
      <p:guideLst>
        <p:guide orient="horz" pos="2160"/>
        <p:guide pos="2880"/>
      </p:guideLst>
    </p:cSldViewPr>
  </p:slideViewPr>
  <p:outlineViewPr>
    <p:cViewPr>
      <p:scale>
        <a:sx n="66" d="100"/>
        <a:sy n="66"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0" d="100"/>
          <a:sy n="110" d="100"/>
        </p:scale>
        <p:origin x="-168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8B0604D-136E-4A3A-8BCA-103CDDF5BFE3}"/>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a:p>
        </p:txBody>
      </p:sp>
      <p:sp>
        <p:nvSpPr>
          <p:cNvPr id="3075" name="Rectangle 3">
            <a:extLst>
              <a:ext uri="{FF2B5EF4-FFF2-40B4-BE49-F238E27FC236}">
                <a16:creationId xmlns:a16="http://schemas.microsoft.com/office/drawing/2014/main" id="{1CB8E873-39A0-49A1-B85D-5BCACBEAE622}"/>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a:p>
        </p:txBody>
      </p:sp>
      <p:sp>
        <p:nvSpPr>
          <p:cNvPr id="3076" name="Rectangle 4">
            <a:extLst>
              <a:ext uri="{FF2B5EF4-FFF2-40B4-BE49-F238E27FC236}">
                <a16:creationId xmlns:a16="http://schemas.microsoft.com/office/drawing/2014/main" id="{A160EDC5-6E2E-491E-8C7A-E09D8972A53A}"/>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it-IT"/>
          </a:p>
        </p:txBody>
      </p:sp>
      <p:sp>
        <p:nvSpPr>
          <p:cNvPr id="3077" name="Rectangle 5">
            <a:extLst>
              <a:ext uri="{FF2B5EF4-FFF2-40B4-BE49-F238E27FC236}">
                <a16:creationId xmlns:a16="http://schemas.microsoft.com/office/drawing/2014/main" id="{B6FB1FC4-20B1-4FEE-BEFA-D3C4D87E5CCD}"/>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BF64AED9-5870-4A19-B2D8-027ACF95C329}" type="slidenum">
              <a:rPr lang="it-IT" altLang="it-IT"/>
              <a:pPr>
                <a:defRPr/>
              </a:pPr>
              <a:t>‹#›</a:t>
            </a:fld>
            <a:endParaRPr lang="it-IT"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7A263C3-D299-41E9-A07B-56043798E021}"/>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solidFill>
                  <a:schemeClr val="tx1"/>
                </a:solidFill>
              </a:defRPr>
            </a:lvl1pPr>
          </a:lstStyle>
          <a:p>
            <a:pPr>
              <a:defRPr/>
            </a:pPr>
            <a:endParaRPr lang="it-IT" altLang="it-IT"/>
          </a:p>
        </p:txBody>
      </p:sp>
      <p:sp>
        <p:nvSpPr>
          <p:cNvPr id="5123" name="Rectangle 3">
            <a:extLst>
              <a:ext uri="{FF2B5EF4-FFF2-40B4-BE49-F238E27FC236}">
                <a16:creationId xmlns:a16="http://schemas.microsoft.com/office/drawing/2014/main" id="{EA700F44-7622-49F5-BA95-C8AD8295C0F7}"/>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pPr>
              <a:defRPr/>
            </a:pPr>
            <a:endParaRPr lang="it-IT" altLang="it-IT"/>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B35728CE-9483-4590-A60A-678CF8486F43}"/>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noProof="0"/>
              <a:t>Fare clic per modificare gli stili del testo dello schema</a:t>
            </a:r>
          </a:p>
          <a:p>
            <a:pPr lvl="1"/>
            <a:r>
              <a:rPr lang="it-IT" altLang="it-IT" noProof="0"/>
              <a:t>Secondo livello</a:t>
            </a:r>
          </a:p>
          <a:p>
            <a:pPr lvl="2"/>
            <a:r>
              <a:rPr lang="it-IT" altLang="it-IT" noProof="0"/>
              <a:t>Terzo livello</a:t>
            </a:r>
          </a:p>
          <a:p>
            <a:pPr lvl="3"/>
            <a:r>
              <a:rPr lang="it-IT" altLang="it-IT" noProof="0"/>
              <a:t>Quarto livello</a:t>
            </a:r>
          </a:p>
          <a:p>
            <a:pPr lvl="4"/>
            <a:r>
              <a:rPr lang="it-IT" altLang="it-IT" noProof="0"/>
              <a:t>Quinto livello</a:t>
            </a:r>
          </a:p>
        </p:txBody>
      </p:sp>
      <p:sp>
        <p:nvSpPr>
          <p:cNvPr id="5126" name="Rectangle 6">
            <a:extLst>
              <a:ext uri="{FF2B5EF4-FFF2-40B4-BE49-F238E27FC236}">
                <a16:creationId xmlns:a16="http://schemas.microsoft.com/office/drawing/2014/main" id="{AE0F6C28-5E0B-4BA5-A6B8-BC8EFF2CE4B9}"/>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solidFill>
                  <a:schemeClr val="tx1"/>
                </a:solidFill>
              </a:defRPr>
            </a:lvl1pPr>
          </a:lstStyle>
          <a:p>
            <a:pPr>
              <a:defRPr/>
            </a:pPr>
            <a:endParaRPr lang="it-IT" altLang="it-IT"/>
          </a:p>
        </p:txBody>
      </p:sp>
      <p:sp>
        <p:nvSpPr>
          <p:cNvPr id="5127" name="Rectangle 7">
            <a:extLst>
              <a:ext uri="{FF2B5EF4-FFF2-40B4-BE49-F238E27FC236}">
                <a16:creationId xmlns:a16="http://schemas.microsoft.com/office/drawing/2014/main" id="{9FA1CEE8-5CC7-4F1F-9A5E-80C4D82716E9}"/>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pPr>
              <a:defRPr/>
            </a:pPr>
            <a:fld id="{3071E65B-1A26-4E2A-BD9D-8F9A7020A48D}" type="slidenum">
              <a:rPr lang="it-IT" altLang="it-IT"/>
              <a:pPr>
                <a:defRPr/>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F9B8739F-E0A6-4A18-82C6-0A77FDD49C48}" type="slidenum">
              <a:rPr lang="it-IT" altLang="it-IT" sz="1200" smtClean="0">
                <a:solidFill>
                  <a:schemeClr val="tx1"/>
                </a:solidFill>
              </a:rPr>
              <a:pPr/>
              <a:t>1</a:t>
            </a:fld>
            <a:endParaRPr lang="it-IT" altLang="it-IT" sz="1200">
              <a:solidFill>
                <a:schemeClr val="tx1"/>
              </a:solidFill>
            </a:endParaRPr>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p:spPr>
        <p:txBody>
          <a:bodyPr/>
          <a:lstStyle/>
          <a:p>
            <a:pPr eaLnBrk="1" hangingPunct="1"/>
            <a:endParaRPr lang="it-IT"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5A5184D6-8932-4792-AA05-DDC99A6669BA}" type="slidenum">
              <a:rPr lang="it-IT" altLang="it-IT" sz="1200" smtClean="0">
                <a:solidFill>
                  <a:schemeClr val="tx1"/>
                </a:solidFill>
              </a:rPr>
              <a:pPr/>
              <a:t>10</a:t>
            </a:fld>
            <a:endParaRPr lang="it-IT" altLang="it-IT" sz="120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altLang="it-IT" dirty="0"/>
              <a:t>(only plots — with oral comment — about predictions, again I have to pick the most representative plots)</a:t>
            </a:r>
            <a:endParaRPr lang="tr-TR" altLang="it-IT" dirty="0"/>
          </a:p>
          <a:p>
            <a:pPr eaLnBrk="1" hangingPunct="1"/>
            <a:r>
              <a:rPr lang="tr-TR" altLang="it-IT" dirty="0"/>
              <a:t>I</a:t>
            </a:r>
            <a:r>
              <a:rPr lang="tr-TR" altLang="it-IT" baseline="0" dirty="0"/>
              <a:t> put </a:t>
            </a:r>
            <a:r>
              <a:rPr lang="tr-TR" altLang="it-IT" baseline="0" dirty="0" err="1"/>
              <a:t>Municipio</a:t>
            </a:r>
            <a:r>
              <a:rPr lang="tr-TR" altLang="it-IT" baseline="0" dirty="0"/>
              <a:t> 1 but </a:t>
            </a:r>
            <a:r>
              <a:rPr lang="tr-TR" altLang="it-IT" baseline="0" dirty="0" err="1"/>
              <a:t>we</a:t>
            </a:r>
            <a:r>
              <a:rPr lang="tr-TR" altLang="it-IT" baseline="0" dirty="0"/>
              <a:t> can </a:t>
            </a:r>
            <a:r>
              <a:rPr lang="tr-TR" altLang="it-IT" baseline="0" dirty="0" err="1"/>
              <a:t>use</a:t>
            </a:r>
            <a:r>
              <a:rPr lang="tr-TR" altLang="it-IT" baseline="0" dirty="0"/>
              <a:t> </a:t>
            </a:r>
            <a:r>
              <a:rPr lang="tr-TR" altLang="it-IT" baseline="0" dirty="0" err="1"/>
              <a:t>the</a:t>
            </a:r>
            <a:r>
              <a:rPr lang="tr-TR" altLang="it-IT" baseline="0" dirty="0"/>
              <a:t> </a:t>
            </a:r>
            <a:r>
              <a:rPr lang="tr-TR" altLang="it-IT" baseline="0" dirty="0" err="1"/>
              <a:t>results</a:t>
            </a:r>
            <a:r>
              <a:rPr lang="tr-TR" altLang="it-IT" baseline="0" dirty="0"/>
              <a:t> </a:t>
            </a:r>
            <a:r>
              <a:rPr lang="tr-TR" altLang="it-IT" baseline="0" dirty="0" err="1"/>
              <a:t>for</a:t>
            </a:r>
            <a:r>
              <a:rPr lang="tr-TR" altLang="it-IT" baseline="0" dirty="0"/>
              <a:t> </a:t>
            </a:r>
            <a:r>
              <a:rPr lang="tr-TR" altLang="it-IT" baseline="0" dirty="0" err="1"/>
              <a:t>another</a:t>
            </a:r>
            <a:r>
              <a:rPr lang="tr-TR" altLang="it-IT" baseline="0" dirty="0"/>
              <a:t> </a:t>
            </a:r>
            <a:r>
              <a:rPr lang="tr-TR" altLang="it-IT" baseline="0" dirty="0" err="1"/>
              <a:t>municipio</a:t>
            </a:r>
            <a:endParaRPr lang="tr-TR" altLang="it-IT" baseline="0" dirty="0"/>
          </a:p>
          <a:p>
            <a:pPr eaLnBrk="1" hangingPunct="1"/>
            <a:endParaRPr lang="it-IT" altLang="it-IT" dirty="0"/>
          </a:p>
        </p:txBody>
      </p:sp>
    </p:spTree>
    <p:extLst>
      <p:ext uri="{BB962C8B-B14F-4D97-AF65-F5344CB8AC3E}">
        <p14:creationId xmlns:p14="http://schemas.microsoft.com/office/powerpoint/2010/main" val="49914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5A5184D6-8932-4792-AA05-DDC99A6669BA}" type="slidenum">
              <a:rPr lang="it-IT" altLang="it-IT" sz="1200" smtClean="0">
                <a:solidFill>
                  <a:schemeClr val="tx1"/>
                </a:solidFill>
              </a:rPr>
              <a:pPr/>
              <a:t>11</a:t>
            </a:fld>
            <a:endParaRPr lang="it-IT" altLang="it-IT" sz="120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171450" indent="-171450" eaLnBrk="1" hangingPunct="1">
              <a:buFontTx/>
              <a:buChar char="-"/>
            </a:pPr>
            <a:r>
              <a:rPr lang="tr-TR" altLang="it-IT" dirty="0"/>
              <a:t>Definition</a:t>
            </a:r>
          </a:p>
          <a:p>
            <a:pPr marL="171450" indent="-171450" eaLnBrk="1" hangingPunct="1">
              <a:buFontTx/>
              <a:buChar char="-"/>
            </a:pPr>
            <a:r>
              <a:rPr lang="tr-TR" altLang="it-IT" dirty="0" err="1"/>
              <a:t>Our</a:t>
            </a:r>
            <a:r>
              <a:rPr lang="tr-TR" altLang="it-IT" baseline="0" dirty="0"/>
              <a:t> </a:t>
            </a:r>
            <a:r>
              <a:rPr lang="tr-TR" altLang="it-IT" baseline="0" dirty="0" err="1"/>
              <a:t>implementation</a:t>
            </a:r>
            <a:r>
              <a:rPr lang="tr-TR" altLang="it-IT" baseline="0" dirty="0"/>
              <a:t> (</a:t>
            </a:r>
            <a:r>
              <a:rPr lang="tr-TR" altLang="it-IT" baseline="0" dirty="0" err="1"/>
              <a:t>code</a:t>
            </a:r>
            <a:r>
              <a:rPr lang="tr-TR" altLang="it-IT" baseline="0" dirty="0"/>
              <a:t> </a:t>
            </a:r>
            <a:r>
              <a:rPr lang="tr-TR" altLang="it-IT" baseline="0" dirty="0" err="1"/>
              <a:t>and</a:t>
            </a:r>
            <a:r>
              <a:rPr lang="tr-TR" altLang="it-IT" baseline="0" dirty="0"/>
              <a:t> </a:t>
            </a:r>
            <a:r>
              <a:rPr lang="tr-TR" altLang="it-IT" baseline="0" dirty="0" err="1"/>
              <a:t>maybe</a:t>
            </a:r>
            <a:r>
              <a:rPr lang="tr-TR" altLang="it-IT" baseline="0" dirty="0"/>
              <a:t> </a:t>
            </a:r>
            <a:r>
              <a:rPr lang="tr-TR" altLang="it-IT" baseline="0" dirty="0" err="1"/>
              <a:t>pseudo</a:t>
            </a:r>
            <a:r>
              <a:rPr lang="tr-TR" altLang="it-IT" baseline="0" dirty="0"/>
              <a:t> </a:t>
            </a:r>
            <a:r>
              <a:rPr lang="tr-TR" altLang="it-IT" baseline="0" dirty="0" err="1"/>
              <a:t>code</a:t>
            </a:r>
            <a:r>
              <a:rPr lang="tr-TR" altLang="it-IT" baseline="0" dirty="0"/>
              <a:t>)</a:t>
            </a:r>
          </a:p>
          <a:p>
            <a:pPr marL="171450" indent="-171450" eaLnBrk="1" hangingPunct="1">
              <a:buFontTx/>
              <a:buChar char="-"/>
            </a:pPr>
            <a:r>
              <a:rPr lang="tr-TR" altLang="it-IT" baseline="0" dirty="0" err="1"/>
              <a:t>Our</a:t>
            </a:r>
            <a:r>
              <a:rPr lang="tr-TR" altLang="it-IT" baseline="0" dirty="0"/>
              <a:t> </a:t>
            </a:r>
            <a:r>
              <a:rPr lang="tr-TR" altLang="it-IT" baseline="0" dirty="0" err="1"/>
              <a:t>selected</a:t>
            </a:r>
            <a:r>
              <a:rPr lang="tr-TR" altLang="it-IT" baseline="0" dirty="0"/>
              <a:t> </a:t>
            </a:r>
            <a:r>
              <a:rPr lang="tr-TR" altLang="it-IT" baseline="0" dirty="0" err="1"/>
              <a:t>parameters</a:t>
            </a:r>
            <a:endParaRPr lang="it-IT" altLang="it-IT"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lang="it-IT" altLang="it-IT" dirty="0"/>
          </a:p>
        </p:txBody>
      </p:sp>
    </p:spTree>
    <p:extLst>
      <p:ext uri="{BB962C8B-B14F-4D97-AF65-F5344CB8AC3E}">
        <p14:creationId xmlns:p14="http://schemas.microsoft.com/office/powerpoint/2010/main" val="208615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5A5184D6-8932-4792-AA05-DDC99A6669BA}" type="slidenum">
              <a:rPr lang="it-IT" altLang="it-IT" sz="1200" smtClean="0">
                <a:solidFill>
                  <a:schemeClr val="tx1"/>
                </a:solidFill>
              </a:rPr>
              <a:pPr/>
              <a:t>12</a:t>
            </a:fld>
            <a:endParaRPr lang="it-IT" altLang="it-IT" sz="120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it-IT" altLang="it-IT" dirty="0"/>
          </a:p>
        </p:txBody>
      </p:sp>
    </p:spTree>
    <p:extLst>
      <p:ext uri="{BB962C8B-B14F-4D97-AF65-F5344CB8AC3E}">
        <p14:creationId xmlns:p14="http://schemas.microsoft.com/office/powerpoint/2010/main" val="2474176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5A5184D6-8932-4792-AA05-DDC99A6669BA}" type="slidenum">
              <a:rPr lang="it-IT" altLang="it-IT" sz="1200" smtClean="0">
                <a:solidFill>
                  <a:schemeClr val="tx1"/>
                </a:solidFill>
              </a:rPr>
              <a:pPr/>
              <a:t>13</a:t>
            </a:fld>
            <a:endParaRPr lang="it-IT" altLang="it-IT" sz="120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171450" indent="-171450" eaLnBrk="1" hangingPunct="1">
              <a:buFontTx/>
              <a:buChar char="-"/>
            </a:pPr>
            <a:r>
              <a:rPr lang="tr-TR" altLang="it-IT" baseline="0" dirty="0"/>
              <a:t>TSCV </a:t>
            </a:r>
            <a:r>
              <a:rPr lang="tr-TR" altLang="it-IT" baseline="0" dirty="0" err="1"/>
              <a:t>definition</a:t>
            </a:r>
            <a:endParaRPr lang="tr-TR" altLang="it-IT" baseline="0" dirty="0"/>
          </a:p>
          <a:p>
            <a:pPr marL="171450" indent="-171450" eaLnBrk="1" hangingPunct="1">
              <a:buFontTx/>
              <a:buChar char="-"/>
            </a:pPr>
            <a:r>
              <a:rPr lang="tr-TR" altLang="it-IT" baseline="0" dirty="0" err="1"/>
              <a:t>Our</a:t>
            </a:r>
            <a:r>
              <a:rPr lang="tr-TR" altLang="it-IT" baseline="0" dirty="0"/>
              <a:t> </a:t>
            </a:r>
            <a:r>
              <a:rPr lang="tr-TR" altLang="it-IT" baseline="0" dirty="0" err="1"/>
              <a:t>implementation</a:t>
            </a:r>
            <a:r>
              <a:rPr lang="tr-TR" altLang="it-IT" baseline="0" dirty="0"/>
              <a:t> (step </a:t>
            </a:r>
            <a:r>
              <a:rPr lang="tr-TR" altLang="it-IT" baseline="0" dirty="0" err="1"/>
              <a:t>by</a:t>
            </a:r>
            <a:r>
              <a:rPr lang="tr-TR" altLang="it-IT" baseline="0" dirty="0"/>
              <a:t> step </a:t>
            </a:r>
            <a:r>
              <a:rPr lang="tr-TR" altLang="it-IT" baseline="0" dirty="0" err="1"/>
              <a:t>thing</a:t>
            </a:r>
            <a:r>
              <a:rPr lang="tr-TR" altLang="it-IT" baseline="0" dirty="0"/>
              <a:t>)</a:t>
            </a:r>
          </a:p>
          <a:p>
            <a:pPr marL="171450" indent="-171450" eaLnBrk="1" hangingPunct="1">
              <a:buFontTx/>
              <a:buChar char="-"/>
            </a:pPr>
            <a:r>
              <a:rPr lang="tr-TR" altLang="it-IT" baseline="0" dirty="0" err="1"/>
              <a:t>Results</a:t>
            </a:r>
            <a:endParaRPr lang="tr-TR" altLang="it-IT" baseline="0" dirty="0"/>
          </a:p>
          <a:p>
            <a:pPr marL="171450" indent="-171450" eaLnBrk="1" hangingPunct="1">
              <a:buFontTx/>
              <a:buChar char="-"/>
            </a:pPr>
            <a:endParaRPr lang="tr-TR" altLang="it-IT" baseline="0" dirty="0"/>
          </a:p>
          <a:p>
            <a:pPr marL="0" indent="0" eaLnBrk="1" hangingPunct="1">
              <a:buFontTx/>
              <a:buNone/>
            </a:pPr>
            <a:r>
              <a:rPr lang="tr-TR" altLang="it-IT" baseline="0" dirty="0" err="1"/>
              <a:t>Change</a:t>
            </a:r>
            <a:r>
              <a:rPr lang="tr-TR" altLang="it-IT" baseline="0" dirty="0"/>
              <a:t> </a:t>
            </a:r>
            <a:r>
              <a:rPr lang="tr-TR" altLang="it-IT" baseline="0" dirty="0" err="1"/>
              <a:t>the</a:t>
            </a:r>
            <a:r>
              <a:rPr lang="tr-TR" altLang="it-IT" baseline="0" dirty="0"/>
              <a:t> </a:t>
            </a:r>
            <a:r>
              <a:rPr lang="tr-TR" altLang="it-IT" baseline="0" dirty="0" err="1"/>
              <a:t>code</a:t>
            </a:r>
            <a:endParaRPr lang="tr-TR" altLang="it-IT" baseline="0" dirty="0"/>
          </a:p>
        </p:txBody>
      </p:sp>
    </p:spTree>
    <p:extLst>
      <p:ext uri="{BB962C8B-B14F-4D97-AF65-F5344CB8AC3E}">
        <p14:creationId xmlns:p14="http://schemas.microsoft.com/office/powerpoint/2010/main" val="1879404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5A5184D6-8932-4792-AA05-DDC99A6669BA}" type="slidenum">
              <a:rPr lang="it-IT" altLang="it-IT" sz="1200" smtClean="0">
                <a:solidFill>
                  <a:schemeClr val="tx1"/>
                </a:solidFill>
              </a:rPr>
              <a:pPr/>
              <a:t>14</a:t>
            </a:fld>
            <a:endParaRPr lang="it-IT" altLang="it-IT" sz="120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it-IT" altLang="it-IT" dirty="0"/>
          </a:p>
        </p:txBody>
      </p:sp>
    </p:spTree>
    <p:extLst>
      <p:ext uri="{BB962C8B-B14F-4D97-AF65-F5344CB8AC3E}">
        <p14:creationId xmlns:p14="http://schemas.microsoft.com/office/powerpoint/2010/main" val="2491093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5A5184D6-8932-4792-AA05-DDC99A6669BA}" type="slidenum">
              <a:rPr lang="it-IT" altLang="it-IT" sz="1200" smtClean="0">
                <a:solidFill>
                  <a:schemeClr val="tx1"/>
                </a:solidFill>
              </a:rPr>
              <a:pPr/>
              <a:t>15</a:t>
            </a:fld>
            <a:endParaRPr lang="it-IT" altLang="it-IT" sz="120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171450" indent="-171450" eaLnBrk="1" hangingPunct="1">
              <a:buFontTx/>
              <a:buChar char="-"/>
            </a:pPr>
            <a:r>
              <a:rPr lang="tr-TR" altLang="it-IT" dirty="0" err="1"/>
              <a:t>Last</a:t>
            </a:r>
            <a:r>
              <a:rPr lang="tr-TR" altLang="it-IT" dirty="0"/>
              <a:t> </a:t>
            </a:r>
            <a:r>
              <a:rPr lang="tr-TR" altLang="it-IT" dirty="0" err="1"/>
              <a:t>predictions</a:t>
            </a:r>
            <a:endParaRPr lang="tr-TR" altLang="it-IT" dirty="0"/>
          </a:p>
          <a:p>
            <a:pPr marL="171450" indent="-171450" eaLnBrk="1" hangingPunct="1">
              <a:buFontTx/>
              <a:buChar char="-"/>
            </a:pPr>
            <a:r>
              <a:rPr lang="tr-TR" altLang="it-IT" dirty="0" err="1"/>
              <a:t>Last</a:t>
            </a:r>
            <a:r>
              <a:rPr lang="tr-TR" altLang="it-IT" dirty="0"/>
              <a:t> </a:t>
            </a:r>
            <a:r>
              <a:rPr lang="tr-TR" altLang="it-IT" dirty="0" err="1"/>
              <a:t>graphs</a:t>
            </a:r>
            <a:endParaRPr lang="tr-TR" altLang="it-IT" dirty="0"/>
          </a:p>
          <a:p>
            <a:pPr marL="171450" indent="-171450" eaLnBrk="1" hangingPunct="1">
              <a:buFontTx/>
              <a:buChar char="-"/>
            </a:pPr>
            <a:r>
              <a:rPr lang="tr-TR" altLang="it-IT" dirty="0"/>
              <a:t>Final</a:t>
            </a:r>
            <a:r>
              <a:rPr lang="tr-TR" altLang="it-IT" baseline="0" dirty="0"/>
              <a:t> </a:t>
            </a:r>
            <a:r>
              <a:rPr lang="tr-TR" altLang="it-IT" baseline="0" dirty="0" err="1"/>
              <a:t>comments</a:t>
            </a:r>
            <a:endParaRPr lang="it-IT" altLang="it-IT" dirty="0"/>
          </a:p>
        </p:txBody>
      </p:sp>
    </p:spTree>
    <p:extLst>
      <p:ext uri="{BB962C8B-B14F-4D97-AF65-F5344CB8AC3E}">
        <p14:creationId xmlns:p14="http://schemas.microsoft.com/office/powerpoint/2010/main" val="3405671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5A5184D6-8932-4792-AA05-DDC99A6669BA}" type="slidenum">
              <a:rPr lang="it-IT" altLang="it-IT" sz="1200" smtClean="0">
                <a:solidFill>
                  <a:schemeClr val="tx1"/>
                </a:solidFill>
              </a:rPr>
              <a:pPr/>
              <a:t>16</a:t>
            </a:fld>
            <a:endParaRPr lang="it-IT" altLang="it-IT" sz="120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marL="171450" indent="-171450" eaLnBrk="1" hangingPunct="1">
              <a:buFontTx/>
              <a:buChar char="-"/>
            </a:pPr>
            <a:r>
              <a:rPr lang="tr-TR" altLang="it-IT" dirty="0" err="1"/>
              <a:t>Last</a:t>
            </a:r>
            <a:r>
              <a:rPr lang="tr-TR" altLang="it-IT" dirty="0"/>
              <a:t> </a:t>
            </a:r>
            <a:r>
              <a:rPr lang="tr-TR" altLang="it-IT" dirty="0" err="1"/>
              <a:t>predictions</a:t>
            </a:r>
            <a:endParaRPr lang="tr-TR" altLang="it-IT" dirty="0"/>
          </a:p>
          <a:p>
            <a:pPr marL="171450" indent="-171450" eaLnBrk="1" hangingPunct="1">
              <a:buFontTx/>
              <a:buChar char="-"/>
            </a:pPr>
            <a:r>
              <a:rPr lang="tr-TR" altLang="it-IT" dirty="0" err="1"/>
              <a:t>Last</a:t>
            </a:r>
            <a:r>
              <a:rPr lang="tr-TR" altLang="it-IT" dirty="0"/>
              <a:t> </a:t>
            </a:r>
            <a:r>
              <a:rPr lang="tr-TR" altLang="it-IT" dirty="0" err="1"/>
              <a:t>graphs</a:t>
            </a:r>
            <a:endParaRPr lang="tr-TR" altLang="it-IT" dirty="0"/>
          </a:p>
          <a:p>
            <a:pPr marL="171450" indent="-171450" eaLnBrk="1" hangingPunct="1">
              <a:buFontTx/>
              <a:buChar char="-"/>
            </a:pPr>
            <a:r>
              <a:rPr lang="tr-TR" altLang="it-IT" dirty="0"/>
              <a:t>Final</a:t>
            </a:r>
            <a:r>
              <a:rPr lang="tr-TR" altLang="it-IT" baseline="0" dirty="0"/>
              <a:t> </a:t>
            </a:r>
            <a:r>
              <a:rPr lang="tr-TR" altLang="it-IT" baseline="0" dirty="0" err="1" smtClean="0"/>
              <a:t>comments</a:t>
            </a:r>
            <a:endParaRPr lang="tr-TR" altLang="it-IT" baseline="0" dirty="0" smtClean="0"/>
          </a:p>
          <a:p>
            <a:pPr marL="171450" indent="-171450" eaLnBrk="1" hangingPunct="1">
              <a:buFontTx/>
              <a:buChar char="-"/>
            </a:pPr>
            <a:endParaRPr lang="tr-TR" altLang="it-IT" baseline="0" dirty="0" smtClean="0"/>
          </a:p>
          <a:p>
            <a:pPr marL="171450" indent="-171450" eaLnBrk="1" hangingPunct="1">
              <a:buFontTx/>
              <a:buChar char="-"/>
            </a:pPr>
            <a:r>
              <a:rPr lang="tr-TR" altLang="it-IT" baseline="0" dirty="0" err="1" smtClean="0"/>
              <a:t>We</a:t>
            </a:r>
            <a:r>
              <a:rPr lang="tr-TR" altLang="it-IT" baseline="0" dirty="0" smtClean="0"/>
              <a:t> </a:t>
            </a:r>
            <a:r>
              <a:rPr lang="tr-TR" altLang="it-IT" baseline="0" dirty="0" err="1" smtClean="0"/>
              <a:t>are</a:t>
            </a:r>
            <a:r>
              <a:rPr lang="tr-TR" altLang="it-IT" baseline="0" dirty="0" smtClean="0"/>
              <a:t> </a:t>
            </a:r>
            <a:r>
              <a:rPr lang="tr-TR" altLang="it-IT" baseline="0" dirty="0" err="1" smtClean="0"/>
              <a:t>working</a:t>
            </a:r>
            <a:r>
              <a:rPr lang="tr-TR" altLang="it-IT" baseline="0" dirty="0" smtClean="0"/>
              <a:t> </a:t>
            </a:r>
            <a:r>
              <a:rPr lang="tr-TR" altLang="it-IT" baseline="0" dirty="0" err="1" smtClean="0"/>
              <a:t>with</a:t>
            </a:r>
            <a:r>
              <a:rPr lang="tr-TR" altLang="it-IT" baseline="0" dirty="0" smtClean="0"/>
              <a:t> </a:t>
            </a:r>
            <a:r>
              <a:rPr lang="tr-TR" altLang="it-IT" baseline="0" dirty="0" err="1" smtClean="0"/>
              <a:t>one</a:t>
            </a:r>
            <a:r>
              <a:rPr lang="tr-TR" altLang="it-IT" baseline="0" dirty="0" smtClean="0"/>
              <a:t> </a:t>
            </a:r>
            <a:r>
              <a:rPr lang="tr-TR" altLang="it-IT" baseline="0" dirty="0" err="1" smtClean="0"/>
              <a:t>year</a:t>
            </a:r>
            <a:r>
              <a:rPr lang="tr-TR" altLang="it-IT" baseline="0" dirty="0" smtClean="0"/>
              <a:t> of </a:t>
            </a:r>
            <a:r>
              <a:rPr lang="tr-TR" altLang="it-IT" baseline="0" dirty="0" err="1" smtClean="0"/>
              <a:t>seasonality</a:t>
            </a:r>
            <a:r>
              <a:rPr lang="tr-TR" altLang="it-IT" baseline="0" dirty="0" smtClean="0"/>
              <a:t> </a:t>
            </a:r>
            <a:r>
              <a:rPr lang="tr-TR" altLang="it-IT" baseline="0" dirty="0" err="1" smtClean="0"/>
              <a:t>so</a:t>
            </a:r>
            <a:r>
              <a:rPr lang="tr-TR" altLang="it-IT" baseline="0" dirty="0" smtClean="0"/>
              <a:t> </a:t>
            </a:r>
            <a:r>
              <a:rPr lang="tr-TR" altLang="it-IT" baseline="0" dirty="0" err="1" smtClean="0"/>
              <a:t>for</a:t>
            </a:r>
            <a:r>
              <a:rPr lang="tr-TR" altLang="it-IT" baseline="0" dirty="0" smtClean="0"/>
              <a:t> </a:t>
            </a:r>
            <a:r>
              <a:rPr lang="tr-TR" altLang="it-IT" baseline="0" dirty="0" err="1" smtClean="0"/>
              <a:t>example</a:t>
            </a:r>
            <a:r>
              <a:rPr lang="tr-TR" altLang="it-IT" baseline="0" dirty="0" smtClean="0"/>
              <a:t> </a:t>
            </a:r>
            <a:r>
              <a:rPr lang="tr-TR" altLang="it-IT" baseline="0" dirty="0" err="1" smtClean="0"/>
              <a:t>maybe</a:t>
            </a:r>
            <a:r>
              <a:rPr lang="tr-TR" altLang="it-IT" baseline="0" dirty="0" smtClean="0"/>
              <a:t> </a:t>
            </a:r>
            <a:r>
              <a:rPr lang="tr-TR" altLang="it-IT" baseline="0" dirty="0" err="1" smtClean="0"/>
              <a:t>if</a:t>
            </a:r>
            <a:r>
              <a:rPr lang="tr-TR" altLang="it-IT" baseline="0" dirty="0" smtClean="0"/>
              <a:t> </a:t>
            </a:r>
            <a:r>
              <a:rPr lang="tr-TR" altLang="it-IT" baseline="0" dirty="0" err="1" smtClean="0"/>
              <a:t>we</a:t>
            </a:r>
            <a:r>
              <a:rPr lang="tr-TR" altLang="it-IT" baseline="0" dirty="0" smtClean="0"/>
              <a:t> had </a:t>
            </a:r>
            <a:r>
              <a:rPr lang="tr-TR" altLang="it-IT" baseline="0" dirty="0" err="1" smtClean="0"/>
              <a:t>more</a:t>
            </a:r>
            <a:r>
              <a:rPr lang="tr-TR" altLang="it-IT" baseline="0" dirty="0" smtClean="0"/>
              <a:t> </a:t>
            </a:r>
            <a:r>
              <a:rPr lang="tr-TR" altLang="it-IT" baseline="0" dirty="0" err="1" smtClean="0"/>
              <a:t>years</a:t>
            </a:r>
            <a:r>
              <a:rPr lang="tr-TR" altLang="it-IT" baseline="0" dirty="0" smtClean="0"/>
              <a:t> of data DHR </a:t>
            </a:r>
            <a:r>
              <a:rPr lang="tr-TR" altLang="it-IT" baseline="0" dirty="0" err="1" smtClean="0"/>
              <a:t>could</a:t>
            </a:r>
            <a:r>
              <a:rPr lang="tr-TR" altLang="it-IT" baseline="0" dirty="0" smtClean="0"/>
              <a:t> </a:t>
            </a:r>
            <a:r>
              <a:rPr lang="tr-TR" altLang="it-IT" baseline="0" dirty="0" err="1" smtClean="0"/>
              <a:t>perform</a:t>
            </a:r>
            <a:r>
              <a:rPr lang="tr-TR" altLang="it-IT" baseline="0" dirty="0" smtClean="0"/>
              <a:t> </a:t>
            </a:r>
            <a:r>
              <a:rPr lang="tr-TR" altLang="it-IT" baseline="0" dirty="0" err="1" smtClean="0"/>
              <a:t>better</a:t>
            </a:r>
            <a:r>
              <a:rPr lang="tr-TR" altLang="it-IT" baseline="0" dirty="0" smtClean="0"/>
              <a:t> </a:t>
            </a:r>
            <a:r>
              <a:rPr lang="tr-TR" altLang="it-IT" baseline="0" dirty="0" err="1" smtClean="0"/>
              <a:t>than</a:t>
            </a:r>
            <a:r>
              <a:rPr lang="tr-TR" altLang="it-IT" baseline="0" dirty="0" smtClean="0"/>
              <a:t> it </a:t>
            </a:r>
            <a:r>
              <a:rPr lang="tr-TR" altLang="it-IT" baseline="0" dirty="0" err="1" smtClean="0"/>
              <a:t>did</a:t>
            </a:r>
            <a:r>
              <a:rPr lang="tr-TR" altLang="it-IT" baseline="0" dirty="0" smtClean="0"/>
              <a:t> here. </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tr-TR" altLang="it-IT" baseline="0" dirty="0" err="1" smtClean="0"/>
              <a:t>Even</a:t>
            </a:r>
            <a:r>
              <a:rPr lang="tr-TR" altLang="it-IT" baseline="0" dirty="0" smtClean="0"/>
              <a:t> </a:t>
            </a:r>
            <a:r>
              <a:rPr lang="tr-TR" altLang="it-IT" baseline="0" dirty="0" err="1" smtClean="0"/>
              <a:t>with</a:t>
            </a:r>
            <a:r>
              <a:rPr lang="tr-TR" altLang="it-IT" baseline="0" dirty="0" smtClean="0"/>
              <a:t> </a:t>
            </a:r>
            <a:r>
              <a:rPr lang="tr-TR" altLang="it-IT" baseline="0" dirty="0" err="1" smtClean="0"/>
              <a:t>one</a:t>
            </a:r>
            <a:r>
              <a:rPr lang="tr-TR" altLang="it-IT" baseline="0" dirty="0" smtClean="0"/>
              <a:t> </a:t>
            </a:r>
            <a:r>
              <a:rPr lang="tr-TR" altLang="it-IT" baseline="0" dirty="0" err="1" smtClean="0"/>
              <a:t>year</a:t>
            </a:r>
            <a:r>
              <a:rPr lang="tr-TR" altLang="it-IT" baseline="0" dirty="0" smtClean="0"/>
              <a:t> </a:t>
            </a:r>
            <a:r>
              <a:rPr lang="tr-TR" altLang="it-IT" baseline="0" dirty="0" err="1" smtClean="0"/>
              <a:t>seasonaliy</a:t>
            </a:r>
            <a:r>
              <a:rPr lang="tr-TR" altLang="it-IT" baseline="0" dirty="0" smtClean="0"/>
              <a:t>, DHR has </a:t>
            </a:r>
            <a:r>
              <a:rPr lang="tr-TR" altLang="it-IT" baseline="0" dirty="0" err="1" smtClean="0"/>
              <a:t>better</a:t>
            </a:r>
            <a:r>
              <a:rPr lang="tr-TR" altLang="it-IT" baseline="0" dirty="0" smtClean="0"/>
              <a:t> </a:t>
            </a:r>
            <a:r>
              <a:rPr lang="tr-TR" altLang="it-IT" baseline="0" dirty="0" err="1" smtClean="0"/>
              <a:t>results</a:t>
            </a:r>
            <a:r>
              <a:rPr lang="tr-TR" altLang="it-IT" baseline="0" dirty="0" smtClean="0"/>
              <a:t> </a:t>
            </a:r>
            <a:r>
              <a:rPr lang="tr-TR" altLang="it-IT" baseline="0" dirty="0" err="1" smtClean="0"/>
              <a:t>when</a:t>
            </a:r>
            <a:r>
              <a:rPr lang="tr-TR" altLang="it-IT" baseline="0" dirty="0" smtClean="0"/>
              <a:t> it is </a:t>
            </a:r>
            <a:r>
              <a:rPr lang="tr-TR" altLang="it-IT" baseline="0" dirty="0" err="1" smtClean="0"/>
              <a:t>focusing</a:t>
            </a:r>
            <a:r>
              <a:rPr lang="tr-TR" altLang="it-IT" baseline="0" dirty="0" smtClean="0"/>
              <a:t> on </a:t>
            </a:r>
            <a:r>
              <a:rPr lang="tr-TR" altLang="it-IT" baseline="0" dirty="0" err="1" smtClean="0"/>
              <a:t>one</a:t>
            </a:r>
            <a:r>
              <a:rPr lang="tr-TR" altLang="it-IT" baseline="0" dirty="0" smtClean="0"/>
              <a:t> </a:t>
            </a:r>
            <a:r>
              <a:rPr lang="tr-TR" altLang="it-IT" baseline="0" dirty="0" err="1" smtClean="0"/>
              <a:t>tematic</a:t>
            </a:r>
            <a:r>
              <a:rPr lang="tr-TR" altLang="it-IT" baseline="0" dirty="0" smtClean="0"/>
              <a:t> </a:t>
            </a:r>
            <a:r>
              <a:rPr lang="tr-TR" altLang="it-IT" baseline="0" dirty="0" err="1" smtClean="0"/>
              <a:t>area</a:t>
            </a:r>
            <a:r>
              <a:rPr lang="tr-TR" altLang="it-IT" baseline="0" dirty="0" smtClean="0"/>
              <a:t> </a:t>
            </a:r>
            <a:r>
              <a:rPr lang="tr-TR" altLang="it-IT" baseline="0" dirty="0" err="1" smtClean="0"/>
              <a:t>or</a:t>
            </a:r>
            <a:r>
              <a:rPr lang="tr-TR" altLang="it-IT" baseline="0" dirty="0" smtClean="0"/>
              <a:t> on </a:t>
            </a:r>
            <a:r>
              <a:rPr lang="tr-TR" altLang="it-IT" baseline="0" dirty="0" err="1" smtClean="0"/>
              <a:t>one</a:t>
            </a:r>
            <a:r>
              <a:rPr lang="tr-TR" altLang="it-IT" baseline="0" dirty="0" smtClean="0"/>
              <a:t> </a:t>
            </a:r>
            <a:r>
              <a:rPr lang="tr-TR" altLang="it-IT" baseline="0" dirty="0" err="1" smtClean="0"/>
              <a:t>municipio</a:t>
            </a:r>
            <a:r>
              <a:rPr lang="tr-TR" altLang="it-IT" baseline="0" dirty="0" smtClean="0"/>
              <a:t>. </a:t>
            </a:r>
            <a:r>
              <a:rPr lang="tr-TR" altLang="it-IT" baseline="0" dirty="0" err="1" smtClean="0"/>
              <a:t>For</a:t>
            </a:r>
            <a:r>
              <a:rPr lang="tr-TR" altLang="it-IT" baseline="0" dirty="0" smtClean="0"/>
              <a:t> </a:t>
            </a:r>
            <a:r>
              <a:rPr lang="tr-TR" altLang="it-IT" baseline="0" dirty="0" err="1" smtClean="0"/>
              <a:t>example</a:t>
            </a:r>
            <a:r>
              <a:rPr lang="tr-TR" altLang="it-IT" baseline="0" dirty="0" smtClean="0"/>
              <a:t> </a:t>
            </a:r>
            <a:r>
              <a:rPr lang="tr-TR" altLang="it-IT" baseline="0" dirty="0" err="1" smtClean="0"/>
              <a:t>Municipio</a:t>
            </a:r>
            <a:r>
              <a:rPr lang="tr-TR" altLang="it-IT" baseline="0" dirty="0" smtClean="0"/>
              <a:t> I </a:t>
            </a:r>
            <a:r>
              <a:rPr lang="tr-TR" altLang="it-IT" baseline="0" dirty="0" err="1" smtClean="0"/>
              <a:t>was</a:t>
            </a:r>
            <a:r>
              <a:rPr lang="tr-TR" altLang="it-IT" baseline="0" dirty="0" smtClean="0"/>
              <a:t> </a:t>
            </a:r>
            <a:r>
              <a:rPr lang="tr-TR" altLang="it-IT" baseline="0" dirty="0" err="1" smtClean="0"/>
              <a:t>the</a:t>
            </a:r>
            <a:r>
              <a:rPr lang="tr-TR" altLang="it-IT" baseline="0" dirty="0" smtClean="0"/>
              <a:t> </a:t>
            </a:r>
            <a:r>
              <a:rPr lang="tr-TR" altLang="it-IT" baseline="0" dirty="0" err="1" smtClean="0"/>
              <a:t>only</a:t>
            </a:r>
            <a:r>
              <a:rPr lang="tr-TR" altLang="it-IT" baseline="0" dirty="0" smtClean="0"/>
              <a:t> </a:t>
            </a:r>
            <a:r>
              <a:rPr lang="tr-TR" altLang="it-IT" baseline="0" dirty="0" err="1" smtClean="0"/>
              <a:t>one</a:t>
            </a:r>
            <a:r>
              <a:rPr lang="tr-TR" altLang="it-IT" baseline="0" dirty="0" smtClean="0"/>
              <a:t> </a:t>
            </a:r>
            <a:r>
              <a:rPr lang="tr-TR" altLang="it-IT" baseline="0" dirty="0" err="1" smtClean="0"/>
              <a:t>that</a:t>
            </a:r>
            <a:r>
              <a:rPr lang="tr-TR" altLang="it-IT" baseline="0" dirty="0" smtClean="0"/>
              <a:t> </a:t>
            </a:r>
            <a:r>
              <a:rPr lang="tr-TR" altLang="it-IT" baseline="0" dirty="0" err="1" smtClean="0"/>
              <a:t>didnt</a:t>
            </a:r>
            <a:r>
              <a:rPr lang="tr-TR" altLang="it-IT" baseline="0" dirty="0" smtClean="0"/>
              <a:t> </a:t>
            </a:r>
            <a:r>
              <a:rPr lang="tr-TR" altLang="it-IT" baseline="0" dirty="0" err="1" smtClean="0"/>
              <a:t>have</a:t>
            </a:r>
            <a:r>
              <a:rPr lang="tr-TR" altLang="it-IT" baseline="0" dirty="0" smtClean="0"/>
              <a:t> </a:t>
            </a:r>
            <a:r>
              <a:rPr lang="tr-TR" altLang="it-IT" baseline="0" dirty="0" err="1" smtClean="0"/>
              <a:t>overestimates</a:t>
            </a:r>
            <a:r>
              <a:rPr lang="tr-TR" altLang="it-IT" baseline="0" dirty="0" smtClean="0"/>
              <a:t> in DHR model at </a:t>
            </a:r>
            <a:r>
              <a:rPr lang="tr-TR" altLang="it-IT" baseline="0" dirty="0" err="1" smtClean="0"/>
              <a:t>the</a:t>
            </a:r>
            <a:r>
              <a:rPr lang="tr-TR" altLang="it-IT" baseline="0" dirty="0" smtClean="0"/>
              <a:t> </a:t>
            </a:r>
            <a:r>
              <a:rPr lang="tr-TR" altLang="it-IT" baseline="0" dirty="0" err="1" smtClean="0"/>
              <a:t>beginning</a:t>
            </a:r>
            <a:r>
              <a:rPr lang="tr-TR" altLang="it-IT" baseline="0" dirty="0" smtClean="0"/>
              <a:t>, </a:t>
            </a:r>
            <a:r>
              <a:rPr lang="tr-TR" altLang="it-IT" baseline="0" dirty="0" err="1" smtClean="0"/>
              <a:t>that’s</a:t>
            </a:r>
            <a:r>
              <a:rPr lang="tr-TR" altLang="it-IT" baseline="0" dirty="0" smtClean="0"/>
              <a:t> </a:t>
            </a:r>
            <a:r>
              <a:rPr lang="tr-TR" altLang="it-IT" baseline="0" dirty="0" err="1" smtClean="0"/>
              <a:t>why</a:t>
            </a:r>
            <a:r>
              <a:rPr lang="tr-TR" altLang="it-IT" baseline="0" dirty="0" smtClean="0"/>
              <a:t> it  </a:t>
            </a:r>
            <a:r>
              <a:rPr lang="tr-TR" altLang="it-IT" baseline="0" dirty="0" err="1" smtClean="0"/>
              <a:t>performs</a:t>
            </a:r>
            <a:r>
              <a:rPr lang="tr-TR" altLang="it-IT" baseline="0" dirty="0" smtClean="0"/>
              <a:t> </a:t>
            </a:r>
            <a:r>
              <a:rPr lang="tr-TR" altLang="it-IT" baseline="0" dirty="0" err="1" smtClean="0"/>
              <a:t>better</a:t>
            </a:r>
            <a:r>
              <a:rPr lang="tr-TR" altLang="it-IT" baseline="0" dirty="0" smtClean="0"/>
              <a:t> </a:t>
            </a:r>
            <a:r>
              <a:rPr lang="tr-TR" altLang="it-IT" baseline="0" dirty="0" err="1" smtClean="0"/>
              <a:t>compared</a:t>
            </a:r>
            <a:r>
              <a:rPr lang="tr-TR" altLang="it-IT" baseline="0" dirty="0" smtClean="0"/>
              <a:t> </a:t>
            </a:r>
            <a:r>
              <a:rPr lang="tr-TR" altLang="it-IT" baseline="0" dirty="0" err="1" smtClean="0"/>
              <a:t>to</a:t>
            </a:r>
            <a:r>
              <a:rPr lang="tr-TR" altLang="it-IT" baseline="0" dirty="0" smtClean="0"/>
              <a:t> </a:t>
            </a:r>
            <a:r>
              <a:rPr lang="tr-TR" altLang="it-IT" baseline="0" dirty="0" err="1" smtClean="0"/>
              <a:t>the</a:t>
            </a:r>
            <a:r>
              <a:rPr lang="tr-TR" altLang="it-IT" baseline="0" dirty="0" smtClean="0"/>
              <a:t> </a:t>
            </a:r>
            <a:r>
              <a:rPr lang="tr-TR" altLang="it-IT" baseline="0" dirty="0" err="1" smtClean="0"/>
              <a:t>cumulative</a:t>
            </a:r>
            <a:r>
              <a:rPr lang="tr-TR" altLang="it-IT" baseline="0" dirty="0" smtClean="0"/>
              <a:t> model </a:t>
            </a:r>
            <a:r>
              <a:rPr lang="tr-TR" altLang="it-IT" baseline="0" dirty="0" err="1" smtClean="0"/>
              <a:t>although</a:t>
            </a:r>
            <a:r>
              <a:rPr lang="tr-TR" altLang="it-IT" baseline="0" dirty="0" smtClean="0"/>
              <a:t> it is </a:t>
            </a:r>
            <a:r>
              <a:rPr lang="tr-TR" altLang="it-IT" baseline="0" dirty="0" err="1" smtClean="0"/>
              <a:t>still</a:t>
            </a:r>
            <a:r>
              <a:rPr lang="tr-TR" altLang="it-IT" baseline="0" dirty="0" smtClean="0"/>
              <a:t> </a:t>
            </a:r>
            <a:r>
              <a:rPr lang="tr-TR" altLang="it-IT" baseline="0" dirty="0" err="1" smtClean="0"/>
              <a:t>worse</a:t>
            </a:r>
            <a:r>
              <a:rPr lang="tr-TR" altLang="it-IT" baseline="0" dirty="0" smtClean="0"/>
              <a:t> </a:t>
            </a:r>
            <a:r>
              <a:rPr lang="tr-TR" altLang="it-IT" baseline="0" dirty="0" err="1" smtClean="0"/>
              <a:t>than</a:t>
            </a:r>
            <a:r>
              <a:rPr lang="tr-TR" altLang="it-IT" baseline="0" dirty="0" smtClean="0"/>
              <a:t> </a:t>
            </a:r>
            <a:r>
              <a:rPr lang="tr-TR" altLang="it-IT" baseline="0" dirty="0" err="1" smtClean="0"/>
              <a:t>the</a:t>
            </a:r>
            <a:r>
              <a:rPr lang="tr-TR" altLang="it-IT" baseline="0" dirty="0" smtClean="0"/>
              <a:t> </a:t>
            </a:r>
            <a:r>
              <a:rPr lang="tr-TR" altLang="it-IT" baseline="0" dirty="0" err="1" smtClean="0"/>
              <a:t>one</a:t>
            </a:r>
            <a:r>
              <a:rPr lang="tr-TR" altLang="it-IT" baseline="0" dirty="0" smtClean="0"/>
              <a:t> </a:t>
            </a:r>
            <a:r>
              <a:rPr lang="tr-TR" altLang="it-IT" baseline="0" dirty="0" err="1" smtClean="0"/>
              <a:t>for</a:t>
            </a:r>
            <a:r>
              <a:rPr lang="tr-TR" altLang="it-IT" baseline="0" dirty="0" smtClean="0"/>
              <a:t> </a:t>
            </a:r>
            <a:r>
              <a:rPr lang="tr-TR" altLang="it-IT" baseline="0" dirty="0" err="1" smtClean="0"/>
              <a:t>the</a:t>
            </a:r>
            <a:r>
              <a:rPr lang="tr-TR" altLang="it-IT" baseline="0" dirty="0" smtClean="0"/>
              <a:t> </a:t>
            </a:r>
            <a:r>
              <a:rPr lang="tr-TR" altLang="it-IT" baseline="0" dirty="0" err="1" smtClean="0"/>
              <a:t>Random</a:t>
            </a:r>
            <a:r>
              <a:rPr lang="tr-TR" altLang="it-IT" baseline="0" dirty="0" smtClean="0"/>
              <a:t> </a:t>
            </a:r>
            <a:r>
              <a:rPr lang="tr-TR" altLang="it-IT" baseline="0" dirty="0" err="1" smtClean="0"/>
              <a:t>Forest</a:t>
            </a:r>
            <a:r>
              <a:rPr lang="tr-TR" altLang="it-IT" baseline="0" dirty="0" smtClean="0"/>
              <a:t>. </a:t>
            </a:r>
          </a:p>
          <a:p>
            <a:pPr marL="171450" indent="-171450" eaLnBrk="1" hangingPunct="1">
              <a:buFontTx/>
              <a:buChar char="-"/>
            </a:pPr>
            <a:endParaRPr lang="it-IT" altLang="it-IT" dirty="0"/>
          </a:p>
        </p:txBody>
      </p:sp>
    </p:spTree>
    <p:extLst>
      <p:ext uri="{BB962C8B-B14F-4D97-AF65-F5344CB8AC3E}">
        <p14:creationId xmlns:p14="http://schemas.microsoft.com/office/powerpoint/2010/main" val="31389549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5A5184D6-8932-4792-AA05-DDC99A6669BA}" type="slidenum">
              <a:rPr lang="it-IT" altLang="it-IT" sz="1200" smtClean="0">
                <a:solidFill>
                  <a:schemeClr val="tx1"/>
                </a:solidFill>
              </a:rPr>
              <a:pPr/>
              <a:t>17</a:t>
            </a:fld>
            <a:endParaRPr lang="it-IT" altLang="it-IT" sz="120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it-IT" altLang="it-IT" dirty="0"/>
          </a:p>
        </p:txBody>
      </p:sp>
    </p:spTree>
    <p:extLst>
      <p:ext uri="{BB962C8B-B14F-4D97-AF65-F5344CB8AC3E}">
        <p14:creationId xmlns:p14="http://schemas.microsoft.com/office/powerpoint/2010/main" val="2018751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E2B09A32-AD0F-40D4-8717-7BB4DA971A8F}" type="slidenum">
              <a:rPr lang="it-IT" altLang="it-IT" sz="1200" smtClean="0">
                <a:solidFill>
                  <a:schemeClr val="tx1"/>
                </a:solidFill>
              </a:rPr>
              <a:pPr/>
              <a:t>2</a:t>
            </a:fld>
            <a:endParaRPr lang="it-IT" altLang="it-IT" sz="1200">
              <a:solidFill>
                <a:schemeClr val="tx1"/>
              </a:solidFill>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p:spPr>
        <p:txBody>
          <a:bodyPr/>
          <a:lstStyle/>
          <a:p>
            <a:pPr eaLnBrk="1" hangingPunct="1"/>
            <a:endParaRPr lang="it-IT" alt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5A5184D6-8932-4792-AA05-DDC99A6669BA}" type="slidenum">
              <a:rPr lang="it-IT" altLang="it-IT" sz="1200" smtClean="0">
                <a:solidFill>
                  <a:schemeClr val="tx1"/>
                </a:solidFill>
              </a:rPr>
              <a:pPr/>
              <a:t>3</a:t>
            </a:fld>
            <a:endParaRPr lang="it-IT" altLang="it-IT" sz="120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it-IT" alt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5A5184D6-8932-4792-AA05-DDC99A6669BA}" type="slidenum">
              <a:rPr lang="it-IT" altLang="it-IT" sz="1200" smtClean="0">
                <a:solidFill>
                  <a:schemeClr val="tx1"/>
                </a:solidFill>
              </a:rPr>
              <a:pPr/>
              <a:t>4</a:t>
            </a:fld>
            <a:endParaRPr lang="it-IT" altLang="it-IT" sz="120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it-IT" altLang="it-IT"/>
          </a:p>
        </p:txBody>
      </p:sp>
    </p:spTree>
    <p:extLst>
      <p:ext uri="{BB962C8B-B14F-4D97-AF65-F5344CB8AC3E}">
        <p14:creationId xmlns:p14="http://schemas.microsoft.com/office/powerpoint/2010/main" val="3282233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5A5184D6-8932-4792-AA05-DDC99A6669BA}" type="slidenum">
              <a:rPr lang="it-IT" altLang="it-IT" sz="1200" smtClean="0">
                <a:solidFill>
                  <a:schemeClr val="tx1"/>
                </a:solidFill>
              </a:rPr>
              <a:pPr/>
              <a:t>5</a:t>
            </a:fld>
            <a:endParaRPr lang="it-IT" altLang="it-IT" sz="120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it-IT" altLang="it-IT"/>
          </a:p>
        </p:txBody>
      </p:sp>
    </p:spTree>
    <p:extLst>
      <p:ext uri="{BB962C8B-B14F-4D97-AF65-F5344CB8AC3E}">
        <p14:creationId xmlns:p14="http://schemas.microsoft.com/office/powerpoint/2010/main" val="2210333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5A5184D6-8932-4792-AA05-DDC99A6669BA}" type="slidenum">
              <a:rPr lang="it-IT" altLang="it-IT" sz="1200" smtClean="0">
                <a:solidFill>
                  <a:schemeClr val="tx1"/>
                </a:solidFill>
              </a:rPr>
              <a:pPr/>
              <a:t>6</a:t>
            </a:fld>
            <a:endParaRPr lang="it-IT" altLang="it-IT" sz="120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endParaRPr lang="it-IT" altLang="it-IT"/>
          </a:p>
        </p:txBody>
      </p:sp>
    </p:spTree>
    <p:extLst>
      <p:ext uri="{BB962C8B-B14F-4D97-AF65-F5344CB8AC3E}">
        <p14:creationId xmlns:p14="http://schemas.microsoft.com/office/powerpoint/2010/main" val="2437510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5A5184D6-8932-4792-AA05-DDC99A6669BA}" type="slidenum">
              <a:rPr lang="it-IT" altLang="it-IT" sz="1200" smtClean="0">
                <a:solidFill>
                  <a:schemeClr val="tx1"/>
                </a:solidFill>
              </a:rPr>
              <a:pPr/>
              <a:t>7</a:t>
            </a:fld>
            <a:endParaRPr lang="it-IT" altLang="it-IT" sz="120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tr-TR" altLang="it-IT" dirty="0" err="1"/>
              <a:t>Random</a:t>
            </a:r>
            <a:r>
              <a:rPr lang="tr-TR" altLang="it-IT" dirty="0"/>
              <a:t> </a:t>
            </a:r>
            <a:r>
              <a:rPr lang="tr-TR" altLang="it-IT" dirty="0" err="1"/>
              <a:t>forest</a:t>
            </a:r>
            <a:r>
              <a:rPr lang="tr-TR" altLang="it-IT" dirty="0"/>
              <a:t> </a:t>
            </a:r>
            <a:r>
              <a:rPr lang="tr-TR" altLang="it-IT" dirty="0" err="1"/>
              <a:t>article</a:t>
            </a:r>
            <a:r>
              <a:rPr lang="tr-TR" altLang="it-IT" baseline="0" dirty="0"/>
              <a:t> hangisi?</a:t>
            </a:r>
          </a:p>
          <a:p>
            <a:pPr eaLnBrk="1" hangingPunct="1"/>
            <a:endParaRPr lang="it-IT" altLang="it-IT" dirty="0"/>
          </a:p>
        </p:txBody>
      </p:sp>
    </p:spTree>
    <p:extLst>
      <p:ext uri="{BB962C8B-B14F-4D97-AF65-F5344CB8AC3E}">
        <p14:creationId xmlns:p14="http://schemas.microsoft.com/office/powerpoint/2010/main" val="8740707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5A5184D6-8932-4792-AA05-DDC99A6669BA}" type="slidenum">
              <a:rPr lang="it-IT" altLang="it-IT" sz="1200" smtClean="0">
                <a:solidFill>
                  <a:schemeClr val="tx1"/>
                </a:solidFill>
              </a:rPr>
              <a:pPr/>
              <a:t>8</a:t>
            </a:fld>
            <a:endParaRPr lang="it-IT" altLang="it-IT" sz="120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altLang="it-IT" dirty="0"/>
              <a:t>(maybe a picture with the results of all coefficients for a specific model and residuals, I have to pick one, we can add it at the end)</a:t>
            </a:r>
            <a:endParaRPr lang="tr-TR" altLang="it-IT" dirty="0"/>
          </a:p>
          <a:p>
            <a:pPr marL="171450" indent="-171450" eaLnBrk="1" hangingPunct="1">
              <a:buFontTx/>
              <a:buChar char="-"/>
            </a:pPr>
            <a:r>
              <a:rPr lang="tr-TR" altLang="it-IT" dirty="0" err="1"/>
              <a:t>Our</a:t>
            </a:r>
            <a:r>
              <a:rPr lang="tr-TR" altLang="it-IT" baseline="0" dirty="0"/>
              <a:t> </a:t>
            </a:r>
            <a:r>
              <a:rPr lang="tr-TR" altLang="it-IT" baseline="0" dirty="0" err="1"/>
              <a:t>implementation</a:t>
            </a:r>
            <a:r>
              <a:rPr lang="tr-TR" altLang="it-IT" baseline="0" dirty="0"/>
              <a:t> (</a:t>
            </a:r>
            <a:r>
              <a:rPr lang="tr-TR" altLang="it-IT" baseline="0" dirty="0" err="1"/>
              <a:t>code</a:t>
            </a:r>
            <a:r>
              <a:rPr lang="tr-TR" altLang="it-IT" baseline="0" dirty="0"/>
              <a:t> </a:t>
            </a:r>
            <a:r>
              <a:rPr lang="tr-TR" altLang="it-IT" baseline="0" dirty="0" err="1"/>
              <a:t>and</a:t>
            </a:r>
            <a:r>
              <a:rPr lang="tr-TR" altLang="it-IT" baseline="0" dirty="0"/>
              <a:t> </a:t>
            </a:r>
            <a:r>
              <a:rPr lang="tr-TR" altLang="it-IT" baseline="0" dirty="0" err="1"/>
              <a:t>maybe</a:t>
            </a:r>
            <a:r>
              <a:rPr lang="tr-TR" altLang="it-IT" baseline="0" dirty="0"/>
              <a:t> </a:t>
            </a:r>
            <a:r>
              <a:rPr lang="tr-TR" altLang="it-IT" baseline="0" dirty="0" err="1"/>
              <a:t>pseudo</a:t>
            </a:r>
            <a:r>
              <a:rPr lang="tr-TR" altLang="it-IT" baseline="0" dirty="0"/>
              <a:t> </a:t>
            </a:r>
            <a:r>
              <a:rPr lang="tr-TR" altLang="it-IT" baseline="0" dirty="0" err="1"/>
              <a:t>code</a:t>
            </a:r>
            <a:r>
              <a:rPr lang="tr-TR" altLang="it-IT" baseline="0" dirty="0"/>
              <a:t>)</a:t>
            </a:r>
          </a:p>
          <a:p>
            <a:pPr marL="171450" indent="-171450" eaLnBrk="1" hangingPunct="1">
              <a:buFontTx/>
              <a:buChar char="-"/>
            </a:pPr>
            <a:r>
              <a:rPr lang="tr-TR" altLang="it-IT" baseline="0" dirty="0" err="1"/>
              <a:t>Our</a:t>
            </a:r>
            <a:r>
              <a:rPr lang="tr-TR" altLang="it-IT" baseline="0" dirty="0"/>
              <a:t> </a:t>
            </a:r>
            <a:r>
              <a:rPr lang="tr-TR" altLang="it-IT" baseline="0" dirty="0" err="1"/>
              <a:t>selected</a:t>
            </a:r>
            <a:r>
              <a:rPr lang="tr-TR" altLang="it-IT" baseline="0" dirty="0"/>
              <a:t> </a:t>
            </a:r>
            <a:r>
              <a:rPr lang="tr-TR" altLang="it-IT" baseline="0" dirty="0" err="1"/>
              <a:t>parameters</a:t>
            </a:r>
            <a:endParaRPr lang="tr-TR" altLang="it-IT" baseline="0" dirty="0"/>
          </a:p>
          <a:p>
            <a:pPr marL="171450" indent="-171450" eaLnBrk="1" hangingPunct="1">
              <a:buFontTx/>
              <a:buChar char="-"/>
            </a:pPr>
            <a:endParaRPr lang="tr-TR" altLang="it-IT" baseline="0" dirty="0"/>
          </a:p>
        </p:txBody>
      </p:sp>
    </p:spTree>
    <p:extLst>
      <p:ext uri="{BB962C8B-B14F-4D97-AF65-F5344CB8AC3E}">
        <p14:creationId xmlns:p14="http://schemas.microsoft.com/office/powerpoint/2010/main" val="1809659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fld id="{5A5184D6-8932-4792-AA05-DDC99A6669BA}" type="slidenum">
              <a:rPr lang="it-IT" altLang="it-IT" sz="1200" smtClean="0">
                <a:solidFill>
                  <a:schemeClr val="tx1"/>
                </a:solidFill>
              </a:rPr>
              <a:pPr/>
              <a:t>9</a:t>
            </a:fld>
            <a:endParaRPr lang="it-IT" altLang="it-IT" sz="1200">
              <a:solidFill>
                <a:schemeClr val="tx1"/>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p:spPr>
        <p:txBody>
          <a:bodyPr/>
          <a:lstStyle/>
          <a:p>
            <a:pPr eaLnBrk="1" hangingPunct="1"/>
            <a:r>
              <a:rPr lang="en-US" altLang="it-IT" dirty="0"/>
              <a:t>(only plots — with oral comment — about predictions, again I have to pick the most representative plots)</a:t>
            </a:r>
            <a:endParaRPr lang="tr-TR" altLang="it-IT" dirty="0"/>
          </a:p>
          <a:p>
            <a:pPr eaLnBrk="1" hangingPunct="1"/>
            <a:r>
              <a:rPr lang="tr-TR" altLang="it-IT" dirty="0"/>
              <a:t>I</a:t>
            </a:r>
            <a:r>
              <a:rPr lang="tr-TR" altLang="it-IT" baseline="0" dirty="0"/>
              <a:t> put </a:t>
            </a:r>
            <a:r>
              <a:rPr lang="tr-TR" altLang="it-IT" baseline="0" dirty="0" err="1"/>
              <a:t>Municipio</a:t>
            </a:r>
            <a:r>
              <a:rPr lang="tr-TR" altLang="it-IT" baseline="0" dirty="0"/>
              <a:t> 1 but </a:t>
            </a:r>
            <a:r>
              <a:rPr lang="tr-TR" altLang="it-IT" baseline="0" dirty="0" err="1"/>
              <a:t>we</a:t>
            </a:r>
            <a:r>
              <a:rPr lang="tr-TR" altLang="it-IT" baseline="0" dirty="0"/>
              <a:t> can </a:t>
            </a:r>
            <a:r>
              <a:rPr lang="tr-TR" altLang="it-IT" baseline="0" dirty="0" err="1"/>
              <a:t>use</a:t>
            </a:r>
            <a:r>
              <a:rPr lang="tr-TR" altLang="it-IT" baseline="0" dirty="0"/>
              <a:t> </a:t>
            </a:r>
            <a:r>
              <a:rPr lang="tr-TR" altLang="it-IT" baseline="0" dirty="0" err="1"/>
              <a:t>the</a:t>
            </a:r>
            <a:r>
              <a:rPr lang="tr-TR" altLang="it-IT" baseline="0" dirty="0"/>
              <a:t> </a:t>
            </a:r>
            <a:r>
              <a:rPr lang="tr-TR" altLang="it-IT" baseline="0" dirty="0" err="1"/>
              <a:t>results</a:t>
            </a:r>
            <a:r>
              <a:rPr lang="tr-TR" altLang="it-IT" baseline="0" dirty="0"/>
              <a:t> </a:t>
            </a:r>
            <a:r>
              <a:rPr lang="tr-TR" altLang="it-IT" baseline="0" dirty="0" err="1"/>
              <a:t>for</a:t>
            </a:r>
            <a:r>
              <a:rPr lang="tr-TR" altLang="it-IT" baseline="0" dirty="0"/>
              <a:t> </a:t>
            </a:r>
            <a:r>
              <a:rPr lang="tr-TR" altLang="it-IT" baseline="0" dirty="0" err="1"/>
              <a:t>another</a:t>
            </a:r>
            <a:r>
              <a:rPr lang="tr-TR" altLang="it-IT" baseline="0" dirty="0"/>
              <a:t> </a:t>
            </a:r>
            <a:r>
              <a:rPr lang="tr-TR" altLang="it-IT" baseline="0" dirty="0" err="1"/>
              <a:t>municipio</a:t>
            </a:r>
            <a:endParaRPr lang="tr-TR" altLang="it-IT" baseline="0" dirty="0"/>
          </a:p>
          <a:p>
            <a:pPr eaLnBrk="1" hangingPunct="1"/>
            <a:endParaRPr lang="it-IT" altLang="it-IT" dirty="0"/>
          </a:p>
        </p:txBody>
      </p:sp>
    </p:spTree>
    <p:extLst>
      <p:ext uri="{BB962C8B-B14F-4D97-AF65-F5344CB8AC3E}">
        <p14:creationId xmlns:p14="http://schemas.microsoft.com/office/powerpoint/2010/main" val="2798873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DA0341-FC3C-4422-94EE-DE2382B2BE30}"/>
              </a:ext>
            </a:extLst>
          </p:cNvPr>
          <p:cNvSpPr>
            <a:spLocks noGrp="1"/>
          </p:cNvSpPr>
          <p:nvPr>
            <p:ph type="ctrTitle"/>
          </p:nvPr>
        </p:nvSpPr>
        <p:spPr>
          <a:xfrm>
            <a:off x="1143000" y="1122363"/>
            <a:ext cx="6858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96476282-F32D-4ECD-852B-95EC8804137F}"/>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Rectangle 4">
            <a:extLst>
              <a:ext uri="{FF2B5EF4-FFF2-40B4-BE49-F238E27FC236}">
                <a16:creationId xmlns:a16="http://schemas.microsoft.com/office/drawing/2014/main" id="{3CF8ECC0-A724-4617-BFD8-D773F7D533CC}"/>
              </a:ext>
            </a:extLst>
          </p:cNvPr>
          <p:cNvSpPr>
            <a:spLocks noGrp="1" noChangeArrowheads="1"/>
          </p:cNvSpPr>
          <p:nvPr>
            <p:ph type="dt" sz="half" idx="10"/>
          </p:nvPr>
        </p:nvSpPr>
        <p:spPr>
          <a:ln/>
        </p:spPr>
        <p:txBody>
          <a:bodyPr/>
          <a:lstStyle>
            <a:lvl1pPr>
              <a:defRPr/>
            </a:lvl1pPr>
          </a:lstStyle>
          <a:p>
            <a:pPr>
              <a:defRPr/>
            </a:pPr>
            <a:fld id="{34486B82-65FB-41BD-9E05-E4B3B6986FD0}" type="datetime1">
              <a:rPr lang="it-IT" altLang="it-IT"/>
              <a:pPr>
                <a:defRPr/>
              </a:pPr>
              <a:t>23/07/2024</a:t>
            </a:fld>
            <a:endParaRPr lang="it-IT" altLang="it-IT"/>
          </a:p>
        </p:txBody>
      </p:sp>
      <p:sp>
        <p:nvSpPr>
          <p:cNvPr id="5" name="Rectangle 5">
            <a:extLst>
              <a:ext uri="{FF2B5EF4-FFF2-40B4-BE49-F238E27FC236}">
                <a16:creationId xmlns:a16="http://schemas.microsoft.com/office/drawing/2014/main" id="{83E79917-62A2-46BB-9C1D-2BAE3424A82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ADF6F1D3-914C-4392-A58D-7F9C4576546B}"/>
              </a:ext>
            </a:extLst>
          </p:cNvPr>
          <p:cNvSpPr>
            <a:spLocks noGrp="1" noChangeArrowheads="1"/>
          </p:cNvSpPr>
          <p:nvPr>
            <p:ph type="sldNum" sz="quarter" idx="12"/>
          </p:nvPr>
        </p:nvSpPr>
        <p:spPr>
          <a:ln/>
        </p:spPr>
        <p:txBody>
          <a:bodyPr/>
          <a:lstStyle>
            <a:lvl1pPr>
              <a:defRPr/>
            </a:lvl1pPr>
          </a:lstStyle>
          <a:p>
            <a:pPr>
              <a:defRPr/>
            </a:pPr>
            <a:r>
              <a:rPr lang="it-IT" altLang="it-IT"/>
              <a:t>Pagina </a:t>
            </a:r>
            <a:fld id="{78BA2EB3-B359-4DA6-B746-C0F10C6A8EDA}" type="slidenum">
              <a:rPr lang="it-IT" altLang="it-IT" smtClean="0"/>
              <a:pPr>
                <a:defRPr/>
              </a:pPr>
              <a:t>‹#›</a:t>
            </a:fld>
            <a:endParaRPr lang="it-IT" altLang="it-IT"/>
          </a:p>
        </p:txBody>
      </p:sp>
    </p:spTree>
    <p:extLst>
      <p:ext uri="{BB962C8B-B14F-4D97-AF65-F5344CB8AC3E}">
        <p14:creationId xmlns:p14="http://schemas.microsoft.com/office/powerpoint/2010/main" val="3605042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69B2DB-6E53-4896-A0F2-5BCC5D77C27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53DDE009-FC79-407D-B7EE-D92C6448D3FB}"/>
              </a:ext>
            </a:extLst>
          </p:cNvPr>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3CF8ECC0-A724-4617-BFD8-D773F7D533CC}"/>
              </a:ext>
            </a:extLst>
          </p:cNvPr>
          <p:cNvSpPr>
            <a:spLocks noGrp="1" noChangeArrowheads="1"/>
          </p:cNvSpPr>
          <p:nvPr>
            <p:ph type="dt" sz="half" idx="10"/>
          </p:nvPr>
        </p:nvSpPr>
        <p:spPr>
          <a:ln/>
        </p:spPr>
        <p:txBody>
          <a:bodyPr/>
          <a:lstStyle>
            <a:lvl1pPr>
              <a:defRPr/>
            </a:lvl1pPr>
          </a:lstStyle>
          <a:p>
            <a:pPr>
              <a:defRPr/>
            </a:pPr>
            <a:fld id="{17CD3508-CC61-4E6F-BBE1-F30441158944}" type="datetime1">
              <a:rPr lang="it-IT" altLang="it-IT"/>
              <a:pPr>
                <a:defRPr/>
              </a:pPr>
              <a:t>23/07/2024</a:t>
            </a:fld>
            <a:endParaRPr lang="it-IT" altLang="it-IT"/>
          </a:p>
        </p:txBody>
      </p:sp>
      <p:sp>
        <p:nvSpPr>
          <p:cNvPr id="5" name="Rectangle 5">
            <a:extLst>
              <a:ext uri="{FF2B5EF4-FFF2-40B4-BE49-F238E27FC236}">
                <a16:creationId xmlns:a16="http://schemas.microsoft.com/office/drawing/2014/main" id="{83E79917-62A2-46BB-9C1D-2BAE3424A82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ADF6F1D3-914C-4392-A58D-7F9C4576546B}"/>
              </a:ext>
            </a:extLst>
          </p:cNvPr>
          <p:cNvSpPr>
            <a:spLocks noGrp="1" noChangeArrowheads="1"/>
          </p:cNvSpPr>
          <p:nvPr>
            <p:ph type="sldNum" sz="quarter" idx="12"/>
          </p:nvPr>
        </p:nvSpPr>
        <p:spPr>
          <a:ln/>
        </p:spPr>
        <p:txBody>
          <a:bodyPr/>
          <a:lstStyle>
            <a:lvl1pPr>
              <a:defRPr/>
            </a:lvl1pPr>
          </a:lstStyle>
          <a:p>
            <a:pPr>
              <a:defRPr/>
            </a:pPr>
            <a:r>
              <a:rPr lang="it-IT" altLang="it-IT"/>
              <a:t>Pagina </a:t>
            </a:r>
            <a:fld id="{CD0A5B47-4344-4583-B017-B5E7C7C2E535}" type="slidenum">
              <a:rPr lang="it-IT" altLang="it-IT" smtClean="0"/>
              <a:pPr>
                <a:defRPr/>
              </a:pPr>
              <a:t>‹#›</a:t>
            </a:fld>
            <a:endParaRPr lang="it-IT" altLang="it-IT"/>
          </a:p>
        </p:txBody>
      </p:sp>
    </p:spTree>
    <p:extLst>
      <p:ext uri="{BB962C8B-B14F-4D97-AF65-F5344CB8AC3E}">
        <p14:creationId xmlns:p14="http://schemas.microsoft.com/office/powerpoint/2010/main" val="620956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1B09450-4EBF-402B-8C8B-29868E023224}"/>
              </a:ext>
            </a:extLst>
          </p:cNvPr>
          <p:cNvSpPr>
            <a:spLocks noGrp="1"/>
          </p:cNvSpPr>
          <p:nvPr>
            <p:ph type="title" orient="vert"/>
          </p:nvPr>
        </p:nvSpPr>
        <p:spPr>
          <a:xfrm>
            <a:off x="6786563" y="409575"/>
            <a:ext cx="1889125" cy="5457825"/>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329D512-ED31-45D2-97F6-00BA837AB542}"/>
              </a:ext>
            </a:extLst>
          </p:cNvPr>
          <p:cNvSpPr>
            <a:spLocks noGrp="1"/>
          </p:cNvSpPr>
          <p:nvPr>
            <p:ph type="body" orient="vert" idx="1"/>
          </p:nvPr>
        </p:nvSpPr>
        <p:spPr>
          <a:xfrm>
            <a:off x="1116013" y="409575"/>
            <a:ext cx="5518150" cy="5457825"/>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3CF8ECC0-A724-4617-BFD8-D773F7D533CC}"/>
              </a:ext>
            </a:extLst>
          </p:cNvPr>
          <p:cNvSpPr>
            <a:spLocks noGrp="1" noChangeArrowheads="1"/>
          </p:cNvSpPr>
          <p:nvPr>
            <p:ph type="dt" sz="half" idx="10"/>
          </p:nvPr>
        </p:nvSpPr>
        <p:spPr>
          <a:ln/>
        </p:spPr>
        <p:txBody>
          <a:bodyPr/>
          <a:lstStyle>
            <a:lvl1pPr>
              <a:defRPr/>
            </a:lvl1pPr>
          </a:lstStyle>
          <a:p>
            <a:pPr>
              <a:defRPr/>
            </a:pPr>
            <a:fld id="{0E02DDEB-66A4-4F7D-AFB4-15BD77114823}" type="datetime1">
              <a:rPr lang="it-IT" altLang="it-IT"/>
              <a:pPr>
                <a:defRPr/>
              </a:pPr>
              <a:t>23/07/2024</a:t>
            </a:fld>
            <a:endParaRPr lang="it-IT" altLang="it-IT"/>
          </a:p>
        </p:txBody>
      </p:sp>
      <p:sp>
        <p:nvSpPr>
          <p:cNvPr id="5" name="Rectangle 5">
            <a:extLst>
              <a:ext uri="{FF2B5EF4-FFF2-40B4-BE49-F238E27FC236}">
                <a16:creationId xmlns:a16="http://schemas.microsoft.com/office/drawing/2014/main" id="{83E79917-62A2-46BB-9C1D-2BAE3424A82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ADF6F1D3-914C-4392-A58D-7F9C4576546B}"/>
              </a:ext>
            </a:extLst>
          </p:cNvPr>
          <p:cNvSpPr>
            <a:spLocks noGrp="1" noChangeArrowheads="1"/>
          </p:cNvSpPr>
          <p:nvPr>
            <p:ph type="sldNum" sz="quarter" idx="12"/>
          </p:nvPr>
        </p:nvSpPr>
        <p:spPr>
          <a:ln/>
        </p:spPr>
        <p:txBody>
          <a:bodyPr/>
          <a:lstStyle>
            <a:lvl1pPr>
              <a:defRPr/>
            </a:lvl1pPr>
          </a:lstStyle>
          <a:p>
            <a:pPr>
              <a:defRPr/>
            </a:pPr>
            <a:r>
              <a:rPr lang="it-IT" altLang="it-IT"/>
              <a:t>Pagina </a:t>
            </a:r>
            <a:fld id="{FF43A230-AD13-4A46-BEF9-F5C39DE586D2}" type="slidenum">
              <a:rPr lang="it-IT" altLang="it-IT" smtClean="0"/>
              <a:pPr>
                <a:defRPr/>
              </a:pPr>
              <a:t>‹#›</a:t>
            </a:fld>
            <a:endParaRPr lang="it-IT" altLang="it-IT"/>
          </a:p>
        </p:txBody>
      </p:sp>
    </p:spTree>
    <p:extLst>
      <p:ext uri="{BB962C8B-B14F-4D97-AF65-F5344CB8AC3E}">
        <p14:creationId xmlns:p14="http://schemas.microsoft.com/office/powerpoint/2010/main" val="40406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FD5D17-C283-4C72-B366-B266DB2B3D53}"/>
              </a:ext>
            </a:extLst>
          </p:cNvPr>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3D56E0B-5387-4083-A93D-727AC69C5E90}"/>
              </a:ext>
            </a:extLst>
          </p:cNvPr>
          <p:cNvSpPr>
            <a:spLocks noGrp="1"/>
          </p:cNvSpPr>
          <p:nvPr>
            <p:ph type="body" sz="half" idx="1"/>
          </p:nvPr>
        </p:nvSpPr>
        <p:spPr>
          <a:xfrm>
            <a:off x="1116013" y="1752600"/>
            <a:ext cx="3703637"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EE32A395-BE42-432E-9A08-13E191CF51C2}"/>
              </a:ext>
            </a:extLst>
          </p:cNvPr>
          <p:cNvSpPr>
            <a:spLocks noGrp="1"/>
          </p:cNvSpPr>
          <p:nvPr>
            <p:ph sz="half" idx="2"/>
          </p:nvPr>
        </p:nvSpPr>
        <p:spPr>
          <a:xfrm>
            <a:off x="4972050" y="1752600"/>
            <a:ext cx="3703638"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3CF8ECC0-A724-4617-BFD8-D773F7D533CC}"/>
              </a:ext>
            </a:extLst>
          </p:cNvPr>
          <p:cNvSpPr>
            <a:spLocks noGrp="1" noChangeArrowheads="1"/>
          </p:cNvSpPr>
          <p:nvPr>
            <p:ph type="dt" sz="half" idx="10"/>
          </p:nvPr>
        </p:nvSpPr>
        <p:spPr>
          <a:ln/>
        </p:spPr>
        <p:txBody>
          <a:bodyPr/>
          <a:lstStyle>
            <a:lvl1pPr>
              <a:defRPr/>
            </a:lvl1pPr>
          </a:lstStyle>
          <a:p>
            <a:pPr>
              <a:defRPr/>
            </a:pPr>
            <a:fld id="{E3BA7C79-8967-411F-9540-CE332791971E}" type="datetime1">
              <a:rPr lang="it-IT" altLang="it-IT"/>
              <a:pPr>
                <a:defRPr/>
              </a:pPr>
              <a:t>23/07/2024</a:t>
            </a:fld>
            <a:endParaRPr lang="it-IT" altLang="it-IT"/>
          </a:p>
        </p:txBody>
      </p:sp>
      <p:sp>
        <p:nvSpPr>
          <p:cNvPr id="6" name="Rectangle 5">
            <a:extLst>
              <a:ext uri="{FF2B5EF4-FFF2-40B4-BE49-F238E27FC236}">
                <a16:creationId xmlns:a16="http://schemas.microsoft.com/office/drawing/2014/main" id="{83E79917-62A2-46BB-9C1D-2BAE3424A82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7" name="Rectangle 6">
            <a:extLst>
              <a:ext uri="{FF2B5EF4-FFF2-40B4-BE49-F238E27FC236}">
                <a16:creationId xmlns:a16="http://schemas.microsoft.com/office/drawing/2014/main" id="{ADF6F1D3-914C-4392-A58D-7F9C4576546B}"/>
              </a:ext>
            </a:extLst>
          </p:cNvPr>
          <p:cNvSpPr>
            <a:spLocks noGrp="1" noChangeArrowheads="1"/>
          </p:cNvSpPr>
          <p:nvPr>
            <p:ph type="sldNum" sz="quarter" idx="12"/>
          </p:nvPr>
        </p:nvSpPr>
        <p:spPr>
          <a:ln/>
        </p:spPr>
        <p:txBody>
          <a:bodyPr/>
          <a:lstStyle>
            <a:lvl1pPr>
              <a:defRPr/>
            </a:lvl1pPr>
          </a:lstStyle>
          <a:p>
            <a:pPr>
              <a:defRPr/>
            </a:pPr>
            <a:r>
              <a:rPr lang="it-IT" altLang="it-IT"/>
              <a:t>Pagina </a:t>
            </a:r>
            <a:fld id="{49008238-87FF-4299-97E8-2687E87D4B02}" type="slidenum">
              <a:rPr lang="it-IT" altLang="it-IT" smtClean="0"/>
              <a:pPr>
                <a:defRPr/>
              </a:pPr>
              <a:t>‹#›</a:t>
            </a:fld>
            <a:endParaRPr lang="it-IT" altLang="it-IT"/>
          </a:p>
        </p:txBody>
      </p:sp>
    </p:spTree>
    <p:extLst>
      <p:ext uri="{BB962C8B-B14F-4D97-AF65-F5344CB8AC3E}">
        <p14:creationId xmlns:p14="http://schemas.microsoft.com/office/powerpoint/2010/main" val="358156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886FCE-12B4-4807-8D12-143CFF9818FE}"/>
              </a:ext>
            </a:extLst>
          </p:cNvPr>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tabella 2">
            <a:extLst>
              <a:ext uri="{FF2B5EF4-FFF2-40B4-BE49-F238E27FC236}">
                <a16:creationId xmlns:a16="http://schemas.microsoft.com/office/drawing/2014/main" id="{81735B9B-198F-460E-BA6F-59DA443D87B1}"/>
              </a:ext>
            </a:extLst>
          </p:cNvPr>
          <p:cNvSpPr>
            <a:spLocks noGrp="1"/>
          </p:cNvSpPr>
          <p:nvPr>
            <p:ph type="tbl" idx="1"/>
          </p:nvPr>
        </p:nvSpPr>
        <p:spPr>
          <a:xfrm>
            <a:off x="1116013" y="1752600"/>
            <a:ext cx="7559675" cy="4114800"/>
          </a:xfrm>
        </p:spPr>
        <p:txBody>
          <a:bodyPr/>
          <a:lstStyle/>
          <a:p>
            <a:pPr lvl="0"/>
            <a:endParaRPr lang="it-IT" noProof="0"/>
          </a:p>
        </p:txBody>
      </p:sp>
      <p:sp>
        <p:nvSpPr>
          <p:cNvPr id="4" name="Rectangle 4">
            <a:extLst>
              <a:ext uri="{FF2B5EF4-FFF2-40B4-BE49-F238E27FC236}">
                <a16:creationId xmlns:a16="http://schemas.microsoft.com/office/drawing/2014/main" id="{3CF8ECC0-A724-4617-BFD8-D773F7D533CC}"/>
              </a:ext>
            </a:extLst>
          </p:cNvPr>
          <p:cNvSpPr>
            <a:spLocks noGrp="1" noChangeArrowheads="1"/>
          </p:cNvSpPr>
          <p:nvPr>
            <p:ph type="dt" sz="half" idx="10"/>
          </p:nvPr>
        </p:nvSpPr>
        <p:spPr>
          <a:ln/>
        </p:spPr>
        <p:txBody>
          <a:bodyPr/>
          <a:lstStyle>
            <a:lvl1pPr>
              <a:defRPr/>
            </a:lvl1pPr>
          </a:lstStyle>
          <a:p>
            <a:pPr>
              <a:defRPr/>
            </a:pPr>
            <a:fld id="{75E126D0-5295-41E0-A0C9-4BE283B23525}" type="datetime1">
              <a:rPr lang="it-IT" altLang="it-IT"/>
              <a:pPr>
                <a:defRPr/>
              </a:pPr>
              <a:t>23/07/2024</a:t>
            </a:fld>
            <a:endParaRPr lang="it-IT" altLang="it-IT"/>
          </a:p>
        </p:txBody>
      </p:sp>
      <p:sp>
        <p:nvSpPr>
          <p:cNvPr id="5" name="Rectangle 5">
            <a:extLst>
              <a:ext uri="{FF2B5EF4-FFF2-40B4-BE49-F238E27FC236}">
                <a16:creationId xmlns:a16="http://schemas.microsoft.com/office/drawing/2014/main" id="{83E79917-62A2-46BB-9C1D-2BAE3424A82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ADF6F1D3-914C-4392-A58D-7F9C4576546B}"/>
              </a:ext>
            </a:extLst>
          </p:cNvPr>
          <p:cNvSpPr>
            <a:spLocks noGrp="1" noChangeArrowheads="1"/>
          </p:cNvSpPr>
          <p:nvPr>
            <p:ph type="sldNum" sz="quarter" idx="12"/>
          </p:nvPr>
        </p:nvSpPr>
        <p:spPr>
          <a:ln/>
        </p:spPr>
        <p:txBody>
          <a:bodyPr/>
          <a:lstStyle>
            <a:lvl1pPr>
              <a:defRPr/>
            </a:lvl1pPr>
          </a:lstStyle>
          <a:p>
            <a:pPr>
              <a:defRPr/>
            </a:pPr>
            <a:r>
              <a:rPr lang="it-IT" altLang="it-IT"/>
              <a:t>Pagina </a:t>
            </a:r>
            <a:fld id="{2FF39B30-D4AE-43FC-AED7-33F317BECD2D}" type="slidenum">
              <a:rPr lang="it-IT" altLang="it-IT" smtClean="0"/>
              <a:pPr>
                <a:defRPr/>
              </a:pPr>
              <a:t>‹#›</a:t>
            </a:fld>
            <a:endParaRPr lang="it-IT" altLang="it-IT"/>
          </a:p>
        </p:txBody>
      </p:sp>
    </p:spTree>
    <p:extLst>
      <p:ext uri="{BB962C8B-B14F-4D97-AF65-F5344CB8AC3E}">
        <p14:creationId xmlns:p14="http://schemas.microsoft.com/office/powerpoint/2010/main" val="3680009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FC7227-406E-41F7-B330-1035157CC778}"/>
              </a:ext>
            </a:extLst>
          </p:cNvPr>
          <p:cNvSpPr>
            <a:spLocks noGrp="1"/>
          </p:cNvSpPr>
          <p:nvPr>
            <p:ph type="title"/>
          </p:nvPr>
        </p:nvSpPr>
        <p:spPr>
          <a:xfrm>
            <a:off x="1116013" y="409575"/>
            <a:ext cx="7559675" cy="504825"/>
          </a:xfrm>
        </p:spPr>
        <p:txBody>
          <a:bodyPr/>
          <a:lstStyle/>
          <a:p>
            <a:r>
              <a:rPr lang="it-IT"/>
              <a:t>Fare clic per modificare lo stile del titolo dello schema</a:t>
            </a:r>
          </a:p>
        </p:txBody>
      </p:sp>
      <p:sp>
        <p:nvSpPr>
          <p:cNvPr id="3" name="Segnaposto grafico 2">
            <a:extLst>
              <a:ext uri="{FF2B5EF4-FFF2-40B4-BE49-F238E27FC236}">
                <a16:creationId xmlns:a16="http://schemas.microsoft.com/office/drawing/2014/main" id="{E28733E2-83CD-4955-AB9D-4F84C6DC7E3A}"/>
              </a:ext>
            </a:extLst>
          </p:cNvPr>
          <p:cNvSpPr>
            <a:spLocks noGrp="1"/>
          </p:cNvSpPr>
          <p:nvPr>
            <p:ph type="chart" idx="1"/>
          </p:nvPr>
        </p:nvSpPr>
        <p:spPr>
          <a:xfrm>
            <a:off x="1116013" y="1752600"/>
            <a:ext cx="7559675" cy="4114800"/>
          </a:xfrm>
        </p:spPr>
        <p:txBody>
          <a:bodyPr/>
          <a:lstStyle/>
          <a:p>
            <a:pPr lvl="0"/>
            <a:endParaRPr lang="it-IT" noProof="0"/>
          </a:p>
        </p:txBody>
      </p:sp>
      <p:sp>
        <p:nvSpPr>
          <p:cNvPr id="4" name="Rectangle 4">
            <a:extLst>
              <a:ext uri="{FF2B5EF4-FFF2-40B4-BE49-F238E27FC236}">
                <a16:creationId xmlns:a16="http://schemas.microsoft.com/office/drawing/2014/main" id="{3CF8ECC0-A724-4617-BFD8-D773F7D533CC}"/>
              </a:ext>
            </a:extLst>
          </p:cNvPr>
          <p:cNvSpPr>
            <a:spLocks noGrp="1" noChangeArrowheads="1"/>
          </p:cNvSpPr>
          <p:nvPr>
            <p:ph type="dt" sz="half" idx="10"/>
          </p:nvPr>
        </p:nvSpPr>
        <p:spPr>
          <a:ln/>
        </p:spPr>
        <p:txBody>
          <a:bodyPr/>
          <a:lstStyle>
            <a:lvl1pPr>
              <a:defRPr/>
            </a:lvl1pPr>
          </a:lstStyle>
          <a:p>
            <a:pPr>
              <a:defRPr/>
            </a:pPr>
            <a:fld id="{95463CEC-6E5C-46CF-9DB5-507EF4E0FD23}" type="datetime1">
              <a:rPr lang="it-IT" altLang="it-IT"/>
              <a:pPr>
                <a:defRPr/>
              </a:pPr>
              <a:t>23/07/2024</a:t>
            </a:fld>
            <a:endParaRPr lang="it-IT" altLang="it-IT"/>
          </a:p>
        </p:txBody>
      </p:sp>
      <p:sp>
        <p:nvSpPr>
          <p:cNvPr id="5" name="Rectangle 5">
            <a:extLst>
              <a:ext uri="{FF2B5EF4-FFF2-40B4-BE49-F238E27FC236}">
                <a16:creationId xmlns:a16="http://schemas.microsoft.com/office/drawing/2014/main" id="{83E79917-62A2-46BB-9C1D-2BAE3424A82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ADF6F1D3-914C-4392-A58D-7F9C4576546B}"/>
              </a:ext>
            </a:extLst>
          </p:cNvPr>
          <p:cNvSpPr>
            <a:spLocks noGrp="1" noChangeArrowheads="1"/>
          </p:cNvSpPr>
          <p:nvPr>
            <p:ph type="sldNum" sz="quarter" idx="12"/>
          </p:nvPr>
        </p:nvSpPr>
        <p:spPr>
          <a:ln/>
        </p:spPr>
        <p:txBody>
          <a:bodyPr/>
          <a:lstStyle>
            <a:lvl1pPr>
              <a:defRPr/>
            </a:lvl1pPr>
          </a:lstStyle>
          <a:p>
            <a:pPr>
              <a:defRPr/>
            </a:pPr>
            <a:r>
              <a:rPr lang="it-IT" altLang="it-IT"/>
              <a:t>Pagina </a:t>
            </a:r>
            <a:fld id="{F6E45B72-C045-4FC5-8A1A-7F6945804392}" type="slidenum">
              <a:rPr lang="it-IT" altLang="it-IT" smtClean="0"/>
              <a:pPr>
                <a:defRPr/>
              </a:pPr>
              <a:t>‹#›</a:t>
            </a:fld>
            <a:endParaRPr lang="it-IT" altLang="it-IT"/>
          </a:p>
        </p:txBody>
      </p:sp>
    </p:spTree>
    <p:extLst>
      <p:ext uri="{BB962C8B-B14F-4D97-AF65-F5344CB8AC3E}">
        <p14:creationId xmlns:p14="http://schemas.microsoft.com/office/powerpoint/2010/main" val="74309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3C01AE-5E4D-4A19-8779-58527A2396D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647B325-2A5D-43DC-9160-B4510C6A0DD0}"/>
              </a:ext>
            </a:extLst>
          </p:cNvPr>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a:extLst>
              <a:ext uri="{FF2B5EF4-FFF2-40B4-BE49-F238E27FC236}">
                <a16:creationId xmlns:a16="http://schemas.microsoft.com/office/drawing/2014/main" id="{3CF8ECC0-A724-4617-BFD8-D773F7D533CC}"/>
              </a:ext>
            </a:extLst>
          </p:cNvPr>
          <p:cNvSpPr>
            <a:spLocks noGrp="1" noChangeArrowheads="1"/>
          </p:cNvSpPr>
          <p:nvPr>
            <p:ph type="dt" sz="half" idx="10"/>
          </p:nvPr>
        </p:nvSpPr>
        <p:spPr>
          <a:ln/>
        </p:spPr>
        <p:txBody>
          <a:bodyPr/>
          <a:lstStyle>
            <a:lvl1pPr>
              <a:defRPr/>
            </a:lvl1pPr>
          </a:lstStyle>
          <a:p>
            <a:pPr>
              <a:defRPr/>
            </a:pPr>
            <a:fld id="{E7793AEF-A72D-45F7-9F42-6C3F37EFF718}" type="datetime1">
              <a:rPr lang="it-IT" altLang="it-IT"/>
              <a:pPr>
                <a:defRPr/>
              </a:pPr>
              <a:t>23/07/2024</a:t>
            </a:fld>
            <a:endParaRPr lang="it-IT" altLang="it-IT"/>
          </a:p>
        </p:txBody>
      </p:sp>
      <p:sp>
        <p:nvSpPr>
          <p:cNvPr id="5" name="Rectangle 5">
            <a:extLst>
              <a:ext uri="{FF2B5EF4-FFF2-40B4-BE49-F238E27FC236}">
                <a16:creationId xmlns:a16="http://schemas.microsoft.com/office/drawing/2014/main" id="{83E79917-62A2-46BB-9C1D-2BAE3424A82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ADF6F1D3-914C-4392-A58D-7F9C4576546B}"/>
              </a:ext>
            </a:extLst>
          </p:cNvPr>
          <p:cNvSpPr>
            <a:spLocks noGrp="1" noChangeArrowheads="1"/>
          </p:cNvSpPr>
          <p:nvPr>
            <p:ph type="sldNum" sz="quarter" idx="12"/>
          </p:nvPr>
        </p:nvSpPr>
        <p:spPr>
          <a:ln/>
        </p:spPr>
        <p:txBody>
          <a:bodyPr/>
          <a:lstStyle>
            <a:lvl1pPr>
              <a:defRPr/>
            </a:lvl1pPr>
          </a:lstStyle>
          <a:p>
            <a:pPr>
              <a:defRPr/>
            </a:pPr>
            <a:r>
              <a:rPr lang="it-IT" altLang="it-IT"/>
              <a:t>Pagina </a:t>
            </a:r>
            <a:fld id="{6CA71583-70A1-46EC-B6E3-F79DF0A08611}" type="slidenum">
              <a:rPr lang="it-IT" altLang="it-IT" smtClean="0"/>
              <a:pPr>
                <a:defRPr/>
              </a:pPr>
              <a:t>‹#›</a:t>
            </a:fld>
            <a:endParaRPr lang="it-IT" altLang="it-IT"/>
          </a:p>
        </p:txBody>
      </p:sp>
    </p:spTree>
    <p:extLst>
      <p:ext uri="{BB962C8B-B14F-4D97-AF65-F5344CB8AC3E}">
        <p14:creationId xmlns:p14="http://schemas.microsoft.com/office/powerpoint/2010/main" val="2917196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D49FB3F-AC1B-4839-BF69-3C99F0F8E181}"/>
              </a:ext>
            </a:extLst>
          </p:cNvPr>
          <p:cNvSpPr>
            <a:spLocks noGrp="1"/>
          </p:cNvSpPr>
          <p:nvPr>
            <p:ph type="title"/>
          </p:nvPr>
        </p:nvSpPr>
        <p:spPr>
          <a:xfrm>
            <a:off x="623888" y="1709738"/>
            <a:ext cx="78867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CD585BB-354A-416C-9AA5-1407E67D59B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Modifica gli stili del testo dello schema</a:t>
            </a:r>
          </a:p>
        </p:txBody>
      </p:sp>
      <p:sp>
        <p:nvSpPr>
          <p:cNvPr id="4" name="Rectangle 4">
            <a:extLst>
              <a:ext uri="{FF2B5EF4-FFF2-40B4-BE49-F238E27FC236}">
                <a16:creationId xmlns:a16="http://schemas.microsoft.com/office/drawing/2014/main" id="{3CF8ECC0-A724-4617-BFD8-D773F7D533CC}"/>
              </a:ext>
            </a:extLst>
          </p:cNvPr>
          <p:cNvSpPr>
            <a:spLocks noGrp="1" noChangeArrowheads="1"/>
          </p:cNvSpPr>
          <p:nvPr>
            <p:ph type="dt" sz="half" idx="10"/>
          </p:nvPr>
        </p:nvSpPr>
        <p:spPr>
          <a:ln/>
        </p:spPr>
        <p:txBody>
          <a:bodyPr/>
          <a:lstStyle>
            <a:lvl1pPr>
              <a:defRPr/>
            </a:lvl1pPr>
          </a:lstStyle>
          <a:p>
            <a:pPr>
              <a:defRPr/>
            </a:pPr>
            <a:fld id="{4BC942F0-C308-44B3-8BA2-82EEFC3DE220}" type="datetime1">
              <a:rPr lang="it-IT" altLang="it-IT"/>
              <a:pPr>
                <a:defRPr/>
              </a:pPr>
              <a:t>23/07/2024</a:t>
            </a:fld>
            <a:endParaRPr lang="it-IT" altLang="it-IT"/>
          </a:p>
        </p:txBody>
      </p:sp>
      <p:sp>
        <p:nvSpPr>
          <p:cNvPr id="5" name="Rectangle 5">
            <a:extLst>
              <a:ext uri="{FF2B5EF4-FFF2-40B4-BE49-F238E27FC236}">
                <a16:creationId xmlns:a16="http://schemas.microsoft.com/office/drawing/2014/main" id="{83E79917-62A2-46BB-9C1D-2BAE3424A82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6" name="Rectangle 6">
            <a:extLst>
              <a:ext uri="{FF2B5EF4-FFF2-40B4-BE49-F238E27FC236}">
                <a16:creationId xmlns:a16="http://schemas.microsoft.com/office/drawing/2014/main" id="{ADF6F1D3-914C-4392-A58D-7F9C4576546B}"/>
              </a:ext>
            </a:extLst>
          </p:cNvPr>
          <p:cNvSpPr>
            <a:spLocks noGrp="1" noChangeArrowheads="1"/>
          </p:cNvSpPr>
          <p:nvPr>
            <p:ph type="sldNum" sz="quarter" idx="12"/>
          </p:nvPr>
        </p:nvSpPr>
        <p:spPr>
          <a:ln/>
        </p:spPr>
        <p:txBody>
          <a:bodyPr/>
          <a:lstStyle>
            <a:lvl1pPr>
              <a:defRPr/>
            </a:lvl1pPr>
          </a:lstStyle>
          <a:p>
            <a:pPr>
              <a:defRPr/>
            </a:pPr>
            <a:r>
              <a:rPr lang="it-IT" altLang="it-IT"/>
              <a:t>Pagina </a:t>
            </a:r>
            <a:fld id="{0688E441-03A6-4A75-96ED-2CD4DF556770}" type="slidenum">
              <a:rPr lang="it-IT" altLang="it-IT" smtClean="0"/>
              <a:pPr>
                <a:defRPr/>
              </a:pPr>
              <a:t>‹#›</a:t>
            </a:fld>
            <a:endParaRPr lang="it-IT" altLang="it-IT"/>
          </a:p>
        </p:txBody>
      </p:sp>
    </p:spTree>
    <p:extLst>
      <p:ext uri="{BB962C8B-B14F-4D97-AF65-F5344CB8AC3E}">
        <p14:creationId xmlns:p14="http://schemas.microsoft.com/office/powerpoint/2010/main" val="35572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923810-29BF-494D-8376-DBAD50AD6799}"/>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08CFD96-C42D-4BE4-AA7D-7F0D6FB0DB74}"/>
              </a:ext>
            </a:extLst>
          </p:cNvPr>
          <p:cNvSpPr>
            <a:spLocks noGrp="1"/>
          </p:cNvSpPr>
          <p:nvPr>
            <p:ph sz="half" idx="1"/>
          </p:nvPr>
        </p:nvSpPr>
        <p:spPr>
          <a:xfrm>
            <a:off x="1116013" y="1752600"/>
            <a:ext cx="3703637"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16D12B33-5075-4AD5-91D5-41869B4B465E}"/>
              </a:ext>
            </a:extLst>
          </p:cNvPr>
          <p:cNvSpPr>
            <a:spLocks noGrp="1"/>
          </p:cNvSpPr>
          <p:nvPr>
            <p:ph sz="half" idx="2"/>
          </p:nvPr>
        </p:nvSpPr>
        <p:spPr>
          <a:xfrm>
            <a:off x="4972050" y="1752600"/>
            <a:ext cx="3703638" cy="4114800"/>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a:extLst>
              <a:ext uri="{FF2B5EF4-FFF2-40B4-BE49-F238E27FC236}">
                <a16:creationId xmlns:a16="http://schemas.microsoft.com/office/drawing/2014/main" id="{3CF8ECC0-A724-4617-BFD8-D773F7D533CC}"/>
              </a:ext>
            </a:extLst>
          </p:cNvPr>
          <p:cNvSpPr>
            <a:spLocks noGrp="1" noChangeArrowheads="1"/>
          </p:cNvSpPr>
          <p:nvPr>
            <p:ph type="dt" sz="half" idx="10"/>
          </p:nvPr>
        </p:nvSpPr>
        <p:spPr>
          <a:ln/>
        </p:spPr>
        <p:txBody>
          <a:bodyPr/>
          <a:lstStyle>
            <a:lvl1pPr>
              <a:defRPr/>
            </a:lvl1pPr>
          </a:lstStyle>
          <a:p>
            <a:pPr>
              <a:defRPr/>
            </a:pPr>
            <a:fld id="{BFEE3BED-2549-40C7-A0BA-6DCBBB082D9F}" type="datetime1">
              <a:rPr lang="it-IT" altLang="it-IT"/>
              <a:pPr>
                <a:defRPr/>
              </a:pPr>
              <a:t>23/07/2024</a:t>
            </a:fld>
            <a:endParaRPr lang="it-IT" altLang="it-IT"/>
          </a:p>
        </p:txBody>
      </p:sp>
      <p:sp>
        <p:nvSpPr>
          <p:cNvPr id="6" name="Rectangle 5">
            <a:extLst>
              <a:ext uri="{FF2B5EF4-FFF2-40B4-BE49-F238E27FC236}">
                <a16:creationId xmlns:a16="http://schemas.microsoft.com/office/drawing/2014/main" id="{83E79917-62A2-46BB-9C1D-2BAE3424A82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7" name="Rectangle 6">
            <a:extLst>
              <a:ext uri="{FF2B5EF4-FFF2-40B4-BE49-F238E27FC236}">
                <a16:creationId xmlns:a16="http://schemas.microsoft.com/office/drawing/2014/main" id="{ADF6F1D3-914C-4392-A58D-7F9C4576546B}"/>
              </a:ext>
            </a:extLst>
          </p:cNvPr>
          <p:cNvSpPr>
            <a:spLocks noGrp="1" noChangeArrowheads="1"/>
          </p:cNvSpPr>
          <p:nvPr>
            <p:ph type="sldNum" sz="quarter" idx="12"/>
          </p:nvPr>
        </p:nvSpPr>
        <p:spPr>
          <a:ln/>
        </p:spPr>
        <p:txBody>
          <a:bodyPr/>
          <a:lstStyle>
            <a:lvl1pPr>
              <a:defRPr/>
            </a:lvl1pPr>
          </a:lstStyle>
          <a:p>
            <a:pPr>
              <a:defRPr/>
            </a:pPr>
            <a:r>
              <a:rPr lang="it-IT" altLang="it-IT"/>
              <a:t>Pagina </a:t>
            </a:r>
            <a:fld id="{C25F787D-1B97-4209-BADD-88B9648439DF}" type="slidenum">
              <a:rPr lang="it-IT" altLang="it-IT" smtClean="0"/>
              <a:pPr>
                <a:defRPr/>
              </a:pPr>
              <a:t>‹#›</a:t>
            </a:fld>
            <a:endParaRPr lang="it-IT" altLang="it-IT"/>
          </a:p>
        </p:txBody>
      </p:sp>
    </p:spTree>
    <p:extLst>
      <p:ext uri="{BB962C8B-B14F-4D97-AF65-F5344CB8AC3E}">
        <p14:creationId xmlns:p14="http://schemas.microsoft.com/office/powerpoint/2010/main" val="426037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472E05D-C40D-486E-A2FF-2140A6BD1BB8}"/>
              </a:ext>
            </a:extLst>
          </p:cNvPr>
          <p:cNvSpPr>
            <a:spLocks noGrp="1"/>
          </p:cNvSpPr>
          <p:nvPr>
            <p:ph type="title"/>
          </p:nvPr>
        </p:nvSpPr>
        <p:spPr>
          <a:xfrm>
            <a:off x="630238" y="365125"/>
            <a:ext cx="78867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7812BDC-5E73-43B1-93E1-3BEA7E21927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Segnaposto contenuto 3">
            <a:extLst>
              <a:ext uri="{FF2B5EF4-FFF2-40B4-BE49-F238E27FC236}">
                <a16:creationId xmlns:a16="http://schemas.microsoft.com/office/drawing/2014/main" id="{0A4B1504-F4DD-4478-924C-CEDCFBBFBFA6}"/>
              </a:ext>
            </a:extLst>
          </p:cNvPr>
          <p:cNvSpPr>
            <a:spLocks noGrp="1"/>
          </p:cNvSpPr>
          <p:nvPr>
            <p:ph sz="half" idx="2"/>
          </p:nvPr>
        </p:nvSpPr>
        <p:spPr>
          <a:xfrm>
            <a:off x="630238" y="2505075"/>
            <a:ext cx="3868737"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E148468-40EB-46D6-88D7-402AB9E3F9B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Segnaposto contenuto 5">
            <a:extLst>
              <a:ext uri="{FF2B5EF4-FFF2-40B4-BE49-F238E27FC236}">
                <a16:creationId xmlns:a16="http://schemas.microsoft.com/office/drawing/2014/main" id="{BBCCE30B-4C3E-4757-98B2-A98714529E4B}"/>
              </a:ext>
            </a:extLst>
          </p:cNvPr>
          <p:cNvSpPr>
            <a:spLocks noGrp="1"/>
          </p:cNvSpPr>
          <p:nvPr>
            <p:ph sz="quarter" idx="4"/>
          </p:nvPr>
        </p:nvSpPr>
        <p:spPr>
          <a:xfrm>
            <a:off x="4629150" y="2505075"/>
            <a:ext cx="3887788" cy="3684588"/>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a:extLst>
              <a:ext uri="{FF2B5EF4-FFF2-40B4-BE49-F238E27FC236}">
                <a16:creationId xmlns:a16="http://schemas.microsoft.com/office/drawing/2014/main" id="{3CF8ECC0-A724-4617-BFD8-D773F7D533CC}"/>
              </a:ext>
            </a:extLst>
          </p:cNvPr>
          <p:cNvSpPr>
            <a:spLocks noGrp="1" noChangeArrowheads="1"/>
          </p:cNvSpPr>
          <p:nvPr>
            <p:ph type="dt" sz="half" idx="10"/>
          </p:nvPr>
        </p:nvSpPr>
        <p:spPr>
          <a:ln/>
        </p:spPr>
        <p:txBody>
          <a:bodyPr/>
          <a:lstStyle>
            <a:lvl1pPr>
              <a:defRPr/>
            </a:lvl1pPr>
          </a:lstStyle>
          <a:p>
            <a:pPr>
              <a:defRPr/>
            </a:pPr>
            <a:fld id="{D55A9AF2-FBD9-4E76-A8AB-9748213B650F}" type="datetime1">
              <a:rPr lang="it-IT" altLang="it-IT"/>
              <a:pPr>
                <a:defRPr/>
              </a:pPr>
              <a:t>23/07/2024</a:t>
            </a:fld>
            <a:endParaRPr lang="it-IT" altLang="it-IT"/>
          </a:p>
        </p:txBody>
      </p:sp>
      <p:sp>
        <p:nvSpPr>
          <p:cNvPr id="8" name="Rectangle 5">
            <a:extLst>
              <a:ext uri="{FF2B5EF4-FFF2-40B4-BE49-F238E27FC236}">
                <a16:creationId xmlns:a16="http://schemas.microsoft.com/office/drawing/2014/main" id="{83E79917-62A2-46BB-9C1D-2BAE3424A82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9" name="Rectangle 6">
            <a:extLst>
              <a:ext uri="{FF2B5EF4-FFF2-40B4-BE49-F238E27FC236}">
                <a16:creationId xmlns:a16="http://schemas.microsoft.com/office/drawing/2014/main" id="{ADF6F1D3-914C-4392-A58D-7F9C4576546B}"/>
              </a:ext>
            </a:extLst>
          </p:cNvPr>
          <p:cNvSpPr>
            <a:spLocks noGrp="1" noChangeArrowheads="1"/>
          </p:cNvSpPr>
          <p:nvPr>
            <p:ph type="sldNum" sz="quarter" idx="12"/>
          </p:nvPr>
        </p:nvSpPr>
        <p:spPr>
          <a:ln/>
        </p:spPr>
        <p:txBody>
          <a:bodyPr/>
          <a:lstStyle>
            <a:lvl1pPr>
              <a:defRPr/>
            </a:lvl1pPr>
          </a:lstStyle>
          <a:p>
            <a:pPr>
              <a:defRPr/>
            </a:pPr>
            <a:r>
              <a:rPr lang="it-IT" altLang="it-IT"/>
              <a:t>Pagina </a:t>
            </a:r>
            <a:fld id="{603F3FE1-4F6B-4B65-A9B6-6399ECA3ACDC}" type="slidenum">
              <a:rPr lang="it-IT" altLang="it-IT" smtClean="0"/>
              <a:pPr>
                <a:defRPr/>
              </a:pPr>
              <a:t>‹#›</a:t>
            </a:fld>
            <a:endParaRPr lang="it-IT" altLang="it-IT"/>
          </a:p>
        </p:txBody>
      </p:sp>
    </p:spTree>
    <p:extLst>
      <p:ext uri="{BB962C8B-B14F-4D97-AF65-F5344CB8AC3E}">
        <p14:creationId xmlns:p14="http://schemas.microsoft.com/office/powerpoint/2010/main" val="406916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3833BFD-D8C9-4B74-AB94-FC45AC8187D7}"/>
              </a:ext>
            </a:extLst>
          </p:cNvPr>
          <p:cNvSpPr>
            <a:spLocks noGrp="1"/>
          </p:cNvSpPr>
          <p:nvPr>
            <p:ph type="title"/>
          </p:nvPr>
        </p:nvSpPr>
        <p:spPr/>
        <p:txBody>
          <a:bodyPr/>
          <a:lstStyle/>
          <a:p>
            <a:r>
              <a:rPr lang="it-IT"/>
              <a:t>Fare clic per modificare lo stile del titolo dello schema</a:t>
            </a:r>
          </a:p>
        </p:txBody>
      </p:sp>
      <p:sp>
        <p:nvSpPr>
          <p:cNvPr id="3" name="Rectangle 4">
            <a:extLst>
              <a:ext uri="{FF2B5EF4-FFF2-40B4-BE49-F238E27FC236}">
                <a16:creationId xmlns:a16="http://schemas.microsoft.com/office/drawing/2014/main" id="{3CF8ECC0-A724-4617-BFD8-D773F7D533CC}"/>
              </a:ext>
            </a:extLst>
          </p:cNvPr>
          <p:cNvSpPr>
            <a:spLocks noGrp="1" noChangeArrowheads="1"/>
          </p:cNvSpPr>
          <p:nvPr>
            <p:ph type="dt" sz="half" idx="10"/>
          </p:nvPr>
        </p:nvSpPr>
        <p:spPr>
          <a:ln/>
        </p:spPr>
        <p:txBody>
          <a:bodyPr/>
          <a:lstStyle>
            <a:lvl1pPr>
              <a:defRPr/>
            </a:lvl1pPr>
          </a:lstStyle>
          <a:p>
            <a:pPr>
              <a:defRPr/>
            </a:pPr>
            <a:fld id="{AFFF4608-FE39-4599-A273-D4D2961C6EBD}" type="datetime1">
              <a:rPr lang="it-IT" altLang="it-IT"/>
              <a:pPr>
                <a:defRPr/>
              </a:pPr>
              <a:t>23/07/2024</a:t>
            </a:fld>
            <a:endParaRPr lang="it-IT" altLang="it-IT"/>
          </a:p>
        </p:txBody>
      </p:sp>
      <p:sp>
        <p:nvSpPr>
          <p:cNvPr id="4" name="Rectangle 5">
            <a:extLst>
              <a:ext uri="{FF2B5EF4-FFF2-40B4-BE49-F238E27FC236}">
                <a16:creationId xmlns:a16="http://schemas.microsoft.com/office/drawing/2014/main" id="{83E79917-62A2-46BB-9C1D-2BAE3424A82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5" name="Rectangle 6">
            <a:extLst>
              <a:ext uri="{FF2B5EF4-FFF2-40B4-BE49-F238E27FC236}">
                <a16:creationId xmlns:a16="http://schemas.microsoft.com/office/drawing/2014/main" id="{ADF6F1D3-914C-4392-A58D-7F9C4576546B}"/>
              </a:ext>
            </a:extLst>
          </p:cNvPr>
          <p:cNvSpPr>
            <a:spLocks noGrp="1" noChangeArrowheads="1"/>
          </p:cNvSpPr>
          <p:nvPr>
            <p:ph type="sldNum" sz="quarter" idx="12"/>
          </p:nvPr>
        </p:nvSpPr>
        <p:spPr>
          <a:ln/>
        </p:spPr>
        <p:txBody>
          <a:bodyPr/>
          <a:lstStyle>
            <a:lvl1pPr>
              <a:defRPr/>
            </a:lvl1pPr>
          </a:lstStyle>
          <a:p>
            <a:pPr>
              <a:defRPr/>
            </a:pPr>
            <a:r>
              <a:rPr lang="it-IT" altLang="it-IT"/>
              <a:t>Pagina </a:t>
            </a:r>
            <a:fld id="{23071329-DC3C-44F1-9212-2203E2F03135}" type="slidenum">
              <a:rPr lang="it-IT" altLang="it-IT" smtClean="0"/>
              <a:pPr>
                <a:defRPr/>
              </a:pPr>
              <a:t>‹#›</a:t>
            </a:fld>
            <a:endParaRPr lang="it-IT" altLang="it-IT"/>
          </a:p>
        </p:txBody>
      </p:sp>
    </p:spTree>
    <p:extLst>
      <p:ext uri="{BB962C8B-B14F-4D97-AF65-F5344CB8AC3E}">
        <p14:creationId xmlns:p14="http://schemas.microsoft.com/office/powerpoint/2010/main" val="1201811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CF8ECC0-A724-4617-BFD8-D773F7D533CC}"/>
              </a:ext>
            </a:extLst>
          </p:cNvPr>
          <p:cNvSpPr>
            <a:spLocks noGrp="1" noChangeArrowheads="1"/>
          </p:cNvSpPr>
          <p:nvPr>
            <p:ph type="dt" sz="half" idx="10"/>
          </p:nvPr>
        </p:nvSpPr>
        <p:spPr>
          <a:ln/>
        </p:spPr>
        <p:txBody>
          <a:bodyPr/>
          <a:lstStyle>
            <a:lvl1pPr>
              <a:defRPr/>
            </a:lvl1pPr>
          </a:lstStyle>
          <a:p>
            <a:pPr>
              <a:defRPr/>
            </a:pPr>
            <a:fld id="{B67A4525-2A14-4D49-B5EE-127CA705006E}" type="datetime1">
              <a:rPr lang="it-IT" altLang="it-IT"/>
              <a:pPr>
                <a:defRPr/>
              </a:pPr>
              <a:t>23/07/2024</a:t>
            </a:fld>
            <a:endParaRPr lang="it-IT" altLang="it-IT"/>
          </a:p>
        </p:txBody>
      </p:sp>
      <p:sp>
        <p:nvSpPr>
          <p:cNvPr id="3" name="Rectangle 5">
            <a:extLst>
              <a:ext uri="{FF2B5EF4-FFF2-40B4-BE49-F238E27FC236}">
                <a16:creationId xmlns:a16="http://schemas.microsoft.com/office/drawing/2014/main" id="{83E79917-62A2-46BB-9C1D-2BAE3424A82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4" name="Rectangle 6">
            <a:extLst>
              <a:ext uri="{FF2B5EF4-FFF2-40B4-BE49-F238E27FC236}">
                <a16:creationId xmlns:a16="http://schemas.microsoft.com/office/drawing/2014/main" id="{ADF6F1D3-914C-4392-A58D-7F9C4576546B}"/>
              </a:ext>
            </a:extLst>
          </p:cNvPr>
          <p:cNvSpPr>
            <a:spLocks noGrp="1" noChangeArrowheads="1"/>
          </p:cNvSpPr>
          <p:nvPr>
            <p:ph type="sldNum" sz="quarter" idx="12"/>
          </p:nvPr>
        </p:nvSpPr>
        <p:spPr>
          <a:ln/>
        </p:spPr>
        <p:txBody>
          <a:bodyPr/>
          <a:lstStyle>
            <a:lvl1pPr>
              <a:defRPr/>
            </a:lvl1pPr>
          </a:lstStyle>
          <a:p>
            <a:pPr>
              <a:defRPr/>
            </a:pPr>
            <a:r>
              <a:rPr lang="it-IT" altLang="it-IT"/>
              <a:t>Pagina </a:t>
            </a:r>
            <a:fld id="{17D8337C-D52E-43E9-ADD1-4740B74CE568}" type="slidenum">
              <a:rPr lang="it-IT" altLang="it-IT" smtClean="0"/>
              <a:pPr>
                <a:defRPr/>
              </a:pPr>
              <a:t>‹#›</a:t>
            </a:fld>
            <a:endParaRPr lang="it-IT" altLang="it-IT"/>
          </a:p>
        </p:txBody>
      </p:sp>
    </p:spTree>
    <p:extLst>
      <p:ext uri="{BB962C8B-B14F-4D97-AF65-F5344CB8AC3E}">
        <p14:creationId xmlns:p14="http://schemas.microsoft.com/office/powerpoint/2010/main" val="2587144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5441AF4-46E0-4F21-81F0-2CC85CACFA4B}"/>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87AAFBC-1579-4B8E-912C-75B18C00D39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07E1802-A9AC-413B-9750-B99D771DF7B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3CF8ECC0-A724-4617-BFD8-D773F7D533CC}"/>
              </a:ext>
            </a:extLst>
          </p:cNvPr>
          <p:cNvSpPr>
            <a:spLocks noGrp="1" noChangeArrowheads="1"/>
          </p:cNvSpPr>
          <p:nvPr>
            <p:ph type="dt" sz="half" idx="10"/>
          </p:nvPr>
        </p:nvSpPr>
        <p:spPr>
          <a:ln/>
        </p:spPr>
        <p:txBody>
          <a:bodyPr/>
          <a:lstStyle>
            <a:lvl1pPr>
              <a:defRPr/>
            </a:lvl1pPr>
          </a:lstStyle>
          <a:p>
            <a:pPr>
              <a:defRPr/>
            </a:pPr>
            <a:fld id="{139915AA-23A6-44A2-A250-8ABA3C8F7DF5}" type="datetime1">
              <a:rPr lang="it-IT" altLang="it-IT"/>
              <a:pPr>
                <a:defRPr/>
              </a:pPr>
              <a:t>23/07/2024</a:t>
            </a:fld>
            <a:endParaRPr lang="it-IT" altLang="it-IT"/>
          </a:p>
        </p:txBody>
      </p:sp>
      <p:sp>
        <p:nvSpPr>
          <p:cNvPr id="6" name="Rectangle 5">
            <a:extLst>
              <a:ext uri="{FF2B5EF4-FFF2-40B4-BE49-F238E27FC236}">
                <a16:creationId xmlns:a16="http://schemas.microsoft.com/office/drawing/2014/main" id="{83E79917-62A2-46BB-9C1D-2BAE3424A82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7" name="Rectangle 6">
            <a:extLst>
              <a:ext uri="{FF2B5EF4-FFF2-40B4-BE49-F238E27FC236}">
                <a16:creationId xmlns:a16="http://schemas.microsoft.com/office/drawing/2014/main" id="{ADF6F1D3-914C-4392-A58D-7F9C4576546B}"/>
              </a:ext>
            </a:extLst>
          </p:cNvPr>
          <p:cNvSpPr>
            <a:spLocks noGrp="1" noChangeArrowheads="1"/>
          </p:cNvSpPr>
          <p:nvPr>
            <p:ph type="sldNum" sz="quarter" idx="12"/>
          </p:nvPr>
        </p:nvSpPr>
        <p:spPr>
          <a:ln/>
        </p:spPr>
        <p:txBody>
          <a:bodyPr/>
          <a:lstStyle>
            <a:lvl1pPr>
              <a:defRPr/>
            </a:lvl1pPr>
          </a:lstStyle>
          <a:p>
            <a:pPr>
              <a:defRPr/>
            </a:pPr>
            <a:r>
              <a:rPr lang="it-IT" altLang="it-IT"/>
              <a:t>Pagina </a:t>
            </a:r>
            <a:fld id="{12954191-679C-44C4-B90E-BD24FC3E9969}" type="slidenum">
              <a:rPr lang="it-IT" altLang="it-IT" smtClean="0"/>
              <a:pPr>
                <a:defRPr/>
              </a:pPr>
              <a:t>‹#›</a:t>
            </a:fld>
            <a:endParaRPr lang="it-IT" altLang="it-IT"/>
          </a:p>
        </p:txBody>
      </p:sp>
    </p:spTree>
    <p:extLst>
      <p:ext uri="{BB962C8B-B14F-4D97-AF65-F5344CB8AC3E}">
        <p14:creationId xmlns:p14="http://schemas.microsoft.com/office/powerpoint/2010/main" val="79346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096588D-8D3C-4023-9685-AE9BA11CFF1F}"/>
              </a:ext>
            </a:extLst>
          </p:cNvPr>
          <p:cNvSpPr>
            <a:spLocks noGrp="1"/>
          </p:cNvSpPr>
          <p:nvPr>
            <p:ph type="title"/>
          </p:nvPr>
        </p:nvSpPr>
        <p:spPr>
          <a:xfrm>
            <a:off x="630238" y="457200"/>
            <a:ext cx="2949575"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459D5DF1-0499-428D-85EC-B5B8BCC04E6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a:extLst>
              <a:ext uri="{FF2B5EF4-FFF2-40B4-BE49-F238E27FC236}">
                <a16:creationId xmlns:a16="http://schemas.microsoft.com/office/drawing/2014/main" id="{8C7F0719-EDDA-44D6-B03D-0B24347B6121}"/>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a:t>
            </a:r>
          </a:p>
        </p:txBody>
      </p:sp>
      <p:sp>
        <p:nvSpPr>
          <p:cNvPr id="5" name="Rectangle 4">
            <a:extLst>
              <a:ext uri="{FF2B5EF4-FFF2-40B4-BE49-F238E27FC236}">
                <a16:creationId xmlns:a16="http://schemas.microsoft.com/office/drawing/2014/main" id="{3CF8ECC0-A724-4617-BFD8-D773F7D533CC}"/>
              </a:ext>
            </a:extLst>
          </p:cNvPr>
          <p:cNvSpPr>
            <a:spLocks noGrp="1" noChangeArrowheads="1"/>
          </p:cNvSpPr>
          <p:nvPr>
            <p:ph type="dt" sz="half" idx="10"/>
          </p:nvPr>
        </p:nvSpPr>
        <p:spPr>
          <a:ln/>
        </p:spPr>
        <p:txBody>
          <a:bodyPr/>
          <a:lstStyle>
            <a:lvl1pPr>
              <a:defRPr/>
            </a:lvl1pPr>
          </a:lstStyle>
          <a:p>
            <a:pPr>
              <a:defRPr/>
            </a:pPr>
            <a:fld id="{311C06CB-0004-4806-8930-856115A91B85}" type="datetime1">
              <a:rPr lang="it-IT" altLang="it-IT"/>
              <a:pPr>
                <a:defRPr/>
              </a:pPr>
              <a:t>23/07/2024</a:t>
            </a:fld>
            <a:endParaRPr lang="it-IT" altLang="it-IT"/>
          </a:p>
        </p:txBody>
      </p:sp>
      <p:sp>
        <p:nvSpPr>
          <p:cNvPr id="6" name="Rectangle 5">
            <a:extLst>
              <a:ext uri="{FF2B5EF4-FFF2-40B4-BE49-F238E27FC236}">
                <a16:creationId xmlns:a16="http://schemas.microsoft.com/office/drawing/2014/main" id="{83E79917-62A2-46BB-9C1D-2BAE3424A827}"/>
              </a:ext>
            </a:extLst>
          </p:cNvPr>
          <p:cNvSpPr>
            <a:spLocks noGrp="1" noChangeArrowheads="1"/>
          </p:cNvSpPr>
          <p:nvPr>
            <p:ph type="ftr" sz="quarter" idx="11"/>
          </p:nvPr>
        </p:nvSpPr>
        <p:spPr>
          <a:ln/>
        </p:spPr>
        <p:txBody>
          <a:bodyPr/>
          <a:lstStyle>
            <a:lvl1pPr>
              <a:defRPr/>
            </a:lvl1pPr>
          </a:lstStyle>
          <a:p>
            <a:pPr>
              <a:defRPr/>
            </a:pPr>
            <a:r>
              <a:rPr lang="it-IT" altLang="it-IT"/>
              <a:t>Titolo Presentazione</a:t>
            </a:r>
          </a:p>
        </p:txBody>
      </p:sp>
      <p:sp>
        <p:nvSpPr>
          <p:cNvPr id="7" name="Rectangle 6">
            <a:extLst>
              <a:ext uri="{FF2B5EF4-FFF2-40B4-BE49-F238E27FC236}">
                <a16:creationId xmlns:a16="http://schemas.microsoft.com/office/drawing/2014/main" id="{ADF6F1D3-914C-4392-A58D-7F9C4576546B}"/>
              </a:ext>
            </a:extLst>
          </p:cNvPr>
          <p:cNvSpPr>
            <a:spLocks noGrp="1" noChangeArrowheads="1"/>
          </p:cNvSpPr>
          <p:nvPr>
            <p:ph type="sldNum" sz="quarter" idx="12"/>
          </p:nvPr>
        </p:nvSpPr>
        <p:spPr>
          <a:ln/>
        </p:spPr>
        <p:txBody>
          <a:bodyPr/>
          <a:lstStyle>
            <a:lvl1pPr>
              <a:defRPr/>
            </a:lvl1pPr>
          </a:lstStyle>
          <a:p>
            <a:pPr>
              <a:defRPr/>
            </a:pPr>
            <a:r>
              <a:rPr lang="it-IT" altLang="it-IT"/>
              <a:t>Pagina </a:t>
            </a:r>
            <a:fld id="{60801E9D-9021-4B70-B4AD-469F294BC91C}" type="slidenum">
              <a:rPr lang="it-IT" altLang="it-IT" smtClean="0"/>
              <a:pPr>
                <a:defRPr/>
              </a:pPr>
              <a:t>‹#›</a:t>
            </a:fld>
            <a:endParaRPr lang="it-IT" altLang="it-IT"/>
          </a:p>
        </p:txBody>
      </p:sp>
    </p:spTree>
    <p:extLst>
      <p:ext uri="{BB962C8B-B14F-4D97-AF65-F5344CB8AC3E}">
        <p14:creationId xmlns:p14="http://schemas.microsoft.com/office/powerpoint/2010/main" val="1180083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p:nvGrpSpPr>
        <p:grpSpPr bwMode="auto">
          <a:xfrm>
            <a:off x="0" y="6096000"/>
            <a:ext cx="9144000" cy="762000"/>
            <a:chOff x="0" y="3840"/>
            <a:chExt cx="5760" cy="480"/>
          </a:xfrm>
        </p:grpSpPr>
        <p:sp>
          <p:nvSpPr>
            <p:cNvPr id="1032" name="Rectangle 13">
              <a:extLst>
                <a:ext uri="{FF2B5EF4-FFF2-40B4-BE49-F238E27FC236}">
                  <a16:creationId xmlns:a16="http://schemas.microsoft.com/office/drawing/2014/main" id="{52670049-F591-4777-99A3-32A1A41394F7}"/>
                </a:ext>
              </a:extLst>
            </p:cNvPr>
            <p:cNvSpPr>
              <a:spLocks noChangeArrowheads="1"/>
            </p:cNvSpPr>
            <p:nvPr userDrawn="1"/>
          </p:nvSpPr>
          <p:spPr bwMode="auto">
            <a:xfrm>
              <a:off x="0" y="3984"/>
              <a:ext cx="5760" cy="336"/>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it-IT" altLang="it-IT"/>
            </a:p>
          </p:txBody>
        </p:sp>
        <p:sp>
          <p:nvSpPr>
            <p:cNvPr id="1033" name="Rectangle 14">
              <a:extLst>
                <a:ext uri="{FF2B5EF4-FFF2-40B4-BE49-F238E27FC236}">
                  <a16:creationId xmlns:a16="http://schemas.microsoft.com/office/drawing/2014/main" id="{15535586-2D6E-4AD7-B633-3E284BCFB6F3}"/>
                </a:ext>
              </a:extLst>
            </p:cNvPr>
            <p:cNvSpPr>
              <a:spLocks noChangeArrowheads="1"/>
            </p:cNvSpPr>
            <p:nvPr userDrawn="1"/>
          </p:nvSpPr>
          <p:spPr bwMode="auto">
            <a:xfrm>
              <a:off x="768" y="3840"/>
              <a:ext cx="4992" cy="480"/>
            </a:xfrm>
            <a:prstGeom prst="rect">
              <a:avLst/>
            </a:prstGeom>
            <a:solidFill>
              <a:srgbClr val="8224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a:defRPr sz="900">
                  <a:solidFill>
                    <a:schemeClr val="bg1"/>
                  </a:solidFill>
                  <a:latin typeface="Arial" panose="020B0604020202020204" pitchFamily="34" charset="0"/>
                  <a:ea typeface="ＭＳ Ｐゴシック" panose="020B0600070205080204" pitchFamily="34" charset="-128"/>
                </a:defRPr>
              </a:lvl1pPr>
              <a:lvl2pPr marL="742950" indent="-285750">
                <a:defRPr sz="900">
                  <a:solidFill>
                    <a:schemeClr val="bg1"/>
                  </a:solidFill>
                  <a:latin typeface="Arial" panose="020B0604020202020204" pitchFamily="34" charset="0"/>
                  <a:ea typeface="ＭＳ Ｐゴシック" panose="020B0600070205080204" pitchFamily="34" charset="-128"/>
                </a:defRPr>
              </a:lvl2pPr>
              <a:lvl3pPr marL="1143000" indent="-228600">
                <a:defRPr sz="900">
                  <a:solidFill>
                    <a:schemeClr val="bg1"/>
                  </a:solidFill>
                  <a:latin typeface="Arial" panose="020B0604020202020204" pitchFamily="34" charset="0"/>
                  <a:ea typeface="ＭＳ Ｐゴシック" panose="020B0600070205080204" pitchFamily="34" charset="-128"/>
                </a:defRPr>
              </a:lvl3pPr>
              <a:lvl4pPr marL="1600200" indent="-228600">
                <a:defRPr sz="900">
                  <a:solidFill>
                    <a:schemeClr val="bg1"/>
                  </a:solidFill>
                  <a:latin typeface="Arial" panose="020B0604020202020204" pitchFamily="34" charset="0"/>
                  <a:ea typeface="ＭＳ Ｐゴシック" panose="020B0600070205080204" pitchFamily="34" charset="-128"/>
                </a:defRPr>
              </a:lvl4pPr>
              <a:lvl5pPr marL="2057400" indent="-228600">
                <a:defRPr sz="900">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900">
                  <a:solidFill>
                    <a:schemeClr val="bg1"/>
                  </a:solidFill>
                  <a:latin typeface="Arial" panose="020B0604020202020204" pitchFamily="34" charset="0"/>
                  <a:ea typeface="ＭＳ Ｐゴシック" panose="020B0600070205080204" pitchFamily="34" charset="-128"/>
                </a:defRPr>
              </a:lvl9pPr>
            </a:lstStyle>
            <a:p>
              <a:pPr>
                <a:defRPr/>
              </a:pPr>
              <a:endParaRPr lang="it-IT" altLang="it-IT"/>
            </a:p>
          </p:txBody>
        </p:sp>
      </p:grpSp>
      <p:sp>
        <p:nvSpPr>
          <p:cNvPr id="1027" name="Rectangle 2"/>
          <p:cNvSpPr>
            <a:spLocks noGrp="1" noChangeArrowheads="1"/>
          </p:cNvSpPr>
          <p:nvPr>
            <p:ph type="title"/>
          </p:nvPr>
        </p:nvSpPr>
        <p:spPr bwMode="auto">
          <a:xfrm>
            <a:off x="1116013" y="409575"/>
            <a:ext cx="75596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stile</a:t>
            </a:r>
          </a:p>
        </p:txBody>
      </p:sp>
      <p:sp>
        <p:nvSpPr>
          <p:cNvPr id="1028" name="Rectangle 3"/>
          <p:cNvSpPr>
            <a:spLocks noGrp="1" noChangeArrowheads="1"/>
          </p:cNvSpPr>
          <p:nvPr>
            <p:ph type="body" idx="1"/>
          </p:nvPr>
        </p:nvSpPr>
        <p:spPr bwMode="auto">
          <a:xfrm>
            <a:off x="1116013" y="1752600"/>
            <a:ext cx="7559675"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2" name="Rectangle 4">
            <a:extLst>
              <a:ext uri="{FF2B5EF4-FFF2-40B4-BE49-F238E27FC236}">
                <a16:creationId xmlns:a16="http://schemas.microsoft.com/office/drawing/2014/main" id="{3CF8ECC0-A724-4617-BFD8-D773F7D533CC}"/>
              </a:ext>
            </a:extLst>
          </p:cNvPr>
          <p:cNvSpPr>
            <a:spLocks noGrp="1" noChangeArrowheads="1"/>
          </p:cNvSpPr>
          <p:nvPr>
            <p:ph type="dt" sz="half" idx="2"/>
          </p:nvPr>
        </p:nvSpPr>
        <p:spPr bwMode="auto">
          <a:xfrm>
            <a:off x="4343400" y="6146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100"/>
            </a:lvl1pPr>
          </a:lstStyle>
          <a:p>
            <a:pPr>
              <a:defRPr/>
            </a:pPr>
            <a:fld id="{94914BB3-C8F5-4FAF-96F1-260016F9CFEB}" type="datetime1">
              <a:rPr lang="it-IT" altLang="it-IT"/>
              <a:pPr>
                <a:defRPr/>
              </a:pPr>
              <a:t>23/07/2024</a:t>
            </a:fld>
            <a:endParaRPr lang="it-IT" altLang="it-IT"/>
          </a:p>
        </p:txBody>
      </p:sp>
      <p:sp>
        <p:nvSpPr>
          <p:cNvPr id="1029" name="Rectangle 5">
            <a:extLst>
              <a:ext uri="{FF2B5EF4-FFF2-40B4-BE49-F238E27FC236}">
                <a16:creationId xmlns:a16="http://schemas.microsoft.com/office/drawing/2014/main" id="{83E79917-62A2-46BB-9C1D-2BAE3424A827}"/>
              </a:ext>
            </a:extLst>
          </p:cNvPr>
          <p:cNvSpPr>
            <a:spLocks noGrp="1" noChangeArrowheads="1"/>
          </p:cNvSpPr>
          <p:nvPr>
            <p:ph type="ftr" sz="quarter" idx="3"/>
          </p:nvPr>
        </p:nvSpPr>
        <p:spPr bwMode="auto">
          <a:xfrm>
            <a:off x="1219200" y="61468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100"/>
            </a:lvl1pPr>
          </a:lstStyle>
          <a:p>
            <a:pPr>
              <a:defRPr/>
            </a:pPr>
            <a:r>
              <a:rPr lang="it-IT" altLang="it-IT"/>
              <a:t>Titolo Presentazione</a:t>
            </a:r>
          </a:p>
        </p:txBody>
      </p:sp>
      <p:sp>
        <p:nvSpPr>
          <p:cNvPr id="1030" name="Rectangle 6">
            <a:extLst>
              <a:ext uri="{FF2B5EF4-FFF2-40B4-BE49-F238E27FC236}">
                <a16:creationId xmlns:a16="http://schemas.microsoft.com/office/drawing/2014/main" id="{ADF6F1D3-914C-4392-A58D-7F9C4576546B}"/>
              </a:ext>
            </a:extLst>
          </p:cNvPr>
          <p:cNvSpPr>
            <a:spLocks noGrp="1" noChangeArrowheads="1"/>
          </p:cNvSpPr>
          <p:nvPr>
            <p:ph type="sldNum" sz="quarter" idx="4"/>
          </p:nvPr>
        </p:nvSpPr>
        <p:spPr bwMode="auto">
          <a:xfrm>
            <a:off x="6553200" y="61468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100"/>
            </a:lvl1pPr>
          </a:lstStyle>
          <a:p>
            <a:pPr>
              <a:defRPr/>
            </a:pPr>
            <a:r>
              <a:rPr lang="it-IT" altLang="it-IT"/>
              <a:t>Pagina </a:t>
            </a:r>
            <a:fld id="{A80B3CA1-D9A3-48EA-B706-D5A6B496F5B7}" type="slidenum">
              <a:rPr lang="it-IT" altLang="it-IT" smtClean="0"/>
              <a:pPr>
                <a:defRPr/>
              </a:pPr>
              <a:t>‹#›</a:t>
            </a:fld>
            <a:endParaRPr lang="it-IT" alt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l" rtl="0" eaLnBrk="0" fontAlgn="base" hangingPunct="0">
        <a:spcBef>
          <a:spcPct val="0"/>
        </a:spcBef>
        <a:spcAft>
          <a:spcPct val="0"/>
        </a:spcAft>
        <a:defRPr sz="2400" b="1" kern="1200">
          <a:solidFill>
            <a:srgbClr val="822433"/>
          </a:solidFill>
          <a:latin typeface="+mj-lt"/>
          <a:ea typeface="+mj-ea"/>
          <a:cs typeface="+mj-cs"/>
        </a:defRPr>
      </a:lvl1pPr>
      <a:lvl2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2pPr>
      <a:lvl3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3pPr>
      <a:lvl4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4pPr>
      <a:lvl5pPr algn="l" rtl="0" eaLnBrk="0" fontAlgn="base" hangingPunct="0">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defRPr sz="2400" b="1">
          <a:solidFill>
            <a:srgbClr val="822433"/>
          </a:solidFill>
          <a:latin typeface="Arial" panose="020B0604020202020204" pitchFamily="34" charset="0"/>
          <a:ea typeface="ＭＳ Ｐゴシック" panose="020B0600070205080204" pitchFamily="34" charset="-128"/>
        </a:defRPr>
      </a:lvl9pPr>
    </p:titleStyle>
    <p:bodyStyle>
      <a:lvl1pPr marL="342900" indent="-342900" algn="l" rtl="0" eaLnBrk="0" fontAlgn="base" hangingPunct="0">
        <a:spcBef>
          <a:spcPct val="20000"/>
        </a:spcBef>
        <a:spcAft>
          <a:spcPct val="0"/>
        </a:spcAft>
        <a:buClr>
          <a:srgbClr val="822433"/>
        </a:buClr>
        <a:buChar char="•"/>
        <a:defRPr sz="2400" kern="1200">
          <a:solidFill>
            <a:srgbClr val="000000"/>
          </a:solidFill>
          <a:latin typeface="+mn-lt"/>
          <a:ea typeface="+mn-ea"/>
          <a:cs typeface="+mn-cs"/>
        </a:defRPr>
      </a:lvl1pPr>
      <a:lvl2pPr marL="742950" indent="-285750" algn="l" rtl="0" eaLnBrk="0" fontAlgn="base" hangingPunct="0">
        <a:spcBef>
          <a:spcPct val="20000"/>
        </a:spcBef>
        <a:spcAft>
          <a:spcPct val="0"/>
        </a:spcAft>
        <a:buChar char="–"/>
        <a:defRPr sz="2000" kern="1200">
          <a:solidFill>
            <a:srgbClr val="000000"/>
          </a:solidFill>
          <a:latin typeface="+mn-lt"/>
          <a:ea typeface="+mn-ea"/>
          <a:cs typeface="+mn-cs"/>
        </a:defRPr>
      </a:lvl2pPr>
      <a:lvl3pPr marL="1143000" indent="-228600" algn="l" rtl="0" eaLnBrk="0" fontAlgn="base" hangingPunct="0">
        <a:spcBef>
          <a:spcPct val="20000"/>
        </a:spcBef>
        <a:spcAft>
          <a:spcPct val="0"/>
        </a:spcAft>
        <a:buChar char="•"/>
        <a:defRPr sz="1600" kern="1200">
          <a:solidFill>
            <a:srgbClr val="000000"/>
          </a:solidFill>
          <a:latin typeface="+mn-lt"/>
          <a:ea typeface="+mn-ea"/>
          <a:cs typeface="+mn-cs"/>
        </a:defRPr>
      </a:lvl3pPr>
      <a:lvl4pPr marL="1562100" indent="-228600" algn="l" rtl="0" eaLnBrk="0" fontAlgn="base" hangingPunct="0">
        <a:spcBef>
          <a:spcPct val="20000"/>
        </a:spcBef>
        <a:spcAft>
          <a:spcPct val="0"/>
        </a:spcAft>
        <a:buChar char="–"/>
        <a:defRPr sz="1400" kern="1200">
          <a:solidFill>
            <a:srgbClr val="000000"/>
          </a:solidFill>
          <a:latin typeface="+mn-lt"/>
          <a:ea typeface="+mn-ea"/>
          <a:cs typeface="+mn-cs"/>
        </a:defRPr>
      </a:lvl4pPr>
      <a:lvl5pPr marL="1981200" indent="-228600" algn="l" rtl="0" eaLnBrk="0" fontAlgn="base" hangingPunct="0">
        <a:spcBef>
          <a:spcPct val="20000"/>
        </a:spcBef>
        <a:spcAft>
          <a:spcPct val="0"/>
        </a:spcAft>
        <a:buChar char="»"/>
        <a:defRPr sz="12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8" name="Rectangle 11"/>
          <p:cNvSpPr>
            <a:spLocks noChangeArrowheads="1"/>
          </p:cNvSpPr>
          <p:nvPr/>
        </p:nvSpPr>
        <p:spPr bwMode="auto">
          <a:xfrm>
            <a:off x="0" y="0"/>
            <a:ext cx="9144000" cy="3429000"/>
          </a:xfrm>
          <a:prstGeom prst="rect">
            <a:avLst/>
          </a:prstGeom>
          <a:solidFill>
            <a:srgbClr val="00677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it-IT" altLang="it-IT" sz="900">
              <a:solidFill>
                <a:schemeClr val="bg1"/>
              </a:solidFill>
            </a:endParaRPr>
          </a:p>
        </p:txBody>
      </p:sp>
      <p:sp>
        <p:nvSpPr>
          <p:cNvPr id="4099" name="Rectangle 4"/>
          <p:cNvSpPr>
            <a:spLocks noGrp="1" noChangeArrowheads="1"/>
          </p:cNvSpPr>
          <p:nvPr>
            <p:ph type="subTitle" idx="1"/>
          </p:nvPr>
        </p:nvSpPr>
        <p:spPr>
          <a:xfrm>
            <a:off x="2243138" y="795338"/>
            <a:ext cx="6138862" cy="685800"/>
          </a:xfrm>
        </p:spPr>
        <p:txBody>
          <a:bodyPr/>
          <a:lstStyle/>
          <a:p>
            <a:pPr algn="l" eaLnBrk="1" hangingPunct="1"/>
            <a:endParaRPr lang="it-IT" altLang="it-IT" sz="1800">
              <a:solidFill>
                <a:schemeClr val="bg1"/>
              </a:solidFill>
            </a:endParaRPr>
          </a:p>
        </p:txBody>
      </p:sp>
      <p:sp>
        <p:nvSpPr>
          <p:cNvPr id="4100" name="Rectangle 3"/>
          <p:cNvSpPr>
            <a:spLocks noGrp="1" noChangeArrowheads="1"/>
          </p:cNvSpPr>
          <p:nvPr>
            <p:ph type="ctrTitle"/>
          </p:nvPr>
        </p:nvSpPr>
        <p:spPr>
          <a:xfrm>
            <a:off x="2247900" y="409575"/>
            <a:ext cx="6096000" cy="581025"/>
          </a:xfrm>
        </p:spPr>
        <p:txBody>
          <a:bodyPr anchor="t"/>
          <a:lstStyle/>
          <a:p>
            <a:pPr eaLnBrk="1" hangingPunct="1"/>
            <a:r>
              <a:rPr lang="en-US" sz="2400" dirty="0">
                <a:solidFill>
                  <a:schemeClr val="bg1"/>
                </a:solidFill>
              </a:rPr>
              <a:t>Utilizing Dynamic Harmonic Regression and Machine Learning Models for Forecasting Complaints: A First-Case Study on the Call Center of Roma </a:t>
            </a:r>
            <a:r>
              <a:rPr lang="en-US" sz="2400" dirty="0" err="1">
                <a:solidFill>
                  <a:schemeClr val="bg1"/>
                </a:solidFill>
              </a:rPr>
              <a:t>Capitale</a:t>
            </a:r>
            <a:endParaRPr lang="it-IT" altLang="it-IT" sz="2400" dirty="0">
              <a:solidFill>
                <a:schemeClr val="bg1"/>
              </a:solidFill>
            </a:endParaRPr>
          </a:p>
        </p:txBody>
      </p:sp>
      <p:grpSp>
        <p:nvGrpSpPr>
          <p:cNvPr id="4101" name="Group 17"/>
          <p:cNvGrpSpPr>
            <a:grpSpLocks/>
          </p:cNvGrpSpPr>
          <p:nvPr/>
        </p:nvGrpSpPr>
        <p:grpSpPr bwMode="auto">
          <a:xfrm>
            <a:off x="0" y="2759075"/>
            <a:ext cx="9145588" cy="4098925"/>
            <a:chOff x="0" y="1738"/>
            <a:chExt cx="5761" cy="2582"/>
          </a:xfrm>
        </p:grpSpPr>
        <p:pic>
          <p:nvPicPr>
            <p:cNvPr id="4103" name="Picture 15" descr="Fond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158"/>
              <a:ext cx="5760" cy="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Picture 13" descr="logo +march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60"/>
              <a:ext cx="5761"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Picture 16" descr="fasc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 y="1738"/>
              <a:ext cx="4444"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Metin kutusu 1"/>
          <p:cNvSpPr txBox="1"/>
          <p:nvPr/>
        </p:nvSpPr>
        <p:spPr>
          <a:xfrm>
            <a:off x="5148064" y="5232337"/>
            <a:ext cx="3583032" cy="1200329"/>
          </a:xfrm>
          <a:prstGeom prst="rect">
            <a:avLst/>
          </a:prstGeom>
          <a:noFill/>
        </p:spPr>
        <p:txBody>
          <a:bodyPr wrap="none" rtlCol="0">
            <a:spAutoFit/>
          </a:bodyPr>
          <a:lstStyle/>
          <a:p>
            <a:r>
              <a:rPr lang="tr-TR" sz="1800" dirty="0"/>
              <a:t>Marina </a:t>
            </a:r>
            <a:r>
              <a:rPr lang="tr-TR" sz="1800" dirty="0" err="1"/>
              <a:t>Zanoni</a:t>
            </a:r>
            <a:r>
              <a:rPr lang="tr-TR" sz="1800" dirty="0"/>
              <a:t>            -   1964213</a:t>
            </a:r>
          </a:p>
          <a:p>
            <a:r>
              <a:rPr lang="tr-TR" sz="1800" dirty="0"/>
              <a:t>Giorgio </a:t>
            </a:r>
            <a:r>
              <a:rPr lang="tr-TR" sz="1800" dirty="0" err="1"/>
              <a:t>Giannantoni</a:t>
            </a:r>
            <a:r>
              <a:rPr lang="tr-TR" sz="1800" dirty="0"/>
              <a:t>   -   2151858</a:t>
            </a:r>
          </a:p>
          <a:p>
            <a:r>
              <a:rPr lang="tr-TR" sz="1800" dirty="0" err="1"/>
              <a:t>Stefano</a:t>
            </a:r>
            <a:r>
              <a:rPr lang="tr-TR" sz="1800" dirty="0"/>
              <a:t> </a:t>
            </a:r>
            <a:r>
              <a:rPr lang="tr-TR" sz="1800" dirty="0" err="1"/>
              <a:t>Rinaldi</a:t>
            </a:r>
            <a:r>
              <a:rPr lang="tr-TR" sz="1800" dirty="0"/>
              <a:t>	      -   1945551</a:t>
            </a:r>
          </a:p>
          <a:p>
            <a:r>
              <a:rPr lang="tr-TR" sz="1800" dirty="0"/>
              <a:t>Simay Çalışkan 	      -   2105260</a:t>
            </a:r>
          </a:p>
        </p:txBody>
      </p:sp>
      <p:sp>
        <p:nvSpPr>
          <p:cNvPr id="3" name="Metin kutusu 2"/>
          <p:cNvSpPr txBox="1"/>
          <p:nvPr/>
        </p:nvSpPr>
        <p:spPr>
          <a:xfrm>
            <a:off x="4609388" y="2977962"/>
            <a:ext cx="2007344" cy="446276"/>
          </a:xfrm>
          <a:prstGeom prst="rect">
            <a:avLst/>
          </a:prstGeom>
          <a:noFill/>
        </p:spPr>
        <p:txBody>
          <a:bodyPr wrap="none" rtlCol="0">
            <a:spAutoFit/>
          </a:bodyPr>
          <a:lstStyle/>
          <a:p>
            <a:pPr algn="ctr"/>
            <a:r>
              <a:rPr lang="tr-TR" sz="1200" b="1" dirty="0">
                <a:latin typeface="+mj-lt"/>
                <a:ea typeface="+mj-ea"/>
                <a:cs typeface="+mj-cs"/>
              </a:rPr>
              <a:t>STATISTICAL LEARNING</a:t>
            </a:r>
          </a:p>
          <a:p>
            <a:pPr algn="ctr"/>
            <a:r>
              <a:rPr lang="tr-TR" sz="1050" b="1" dirty="0">
                <a:latin typeface="+mj-lt"/>
                <a:ea typeface="+mj-ea"/>
                <a:cs typeface="+mj-cs"/>
              </a:rPr>
              <a:t>2024</a:t>
            </a:r>
            <a:endParaRPr lang="tr-TR" sz="1200" b="1" dirty="0">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A3305697-2F0F-4115-955E-73BDF150991F}" type="datetime1">
              <a:rPr lang="it-IT" altLang="it-IT" sz="1100" smtClean="0">
                <a:solidFill>
                  <a:schemeClr val="bg1"/>
                </a:solidFill>
              </a:rPr>
              <a:pPr>
                <a:spcBef>
                  <a:spcPct val="0"/>
                </a:spcBef>
                <a:buClrTx/>
                <a:buFontTx/>
                <a:buNone/>
              </a:pPr>
              <a:t>23/07/2024</a:t>
            </a:fld>
            <a:endParaRPr lang="it-IT" altLang="it-IT" sz="1100">
              <a:solidFill>
                <a:schemeClr val="bg1"/>
              </a:solidFill>
            </a:endParaRPr>
          </a:p>
        </p:txBody>
      </p:sp>
      <p:sp>
        <p:nvSpPr>
          <p:cNvPr id="8195" name="Segnaposto piè di pagina 4"/>
          <p:cNvSpPr>
            <a:spLocks noGrp="1"/>
          </p:cNvSpPr>
          <p:nvPr>
            <p:ph type="ftr" sz="quarter" idx="11"/>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F2C11552-D810-44E2-9D9B-B52E6A5125C7}" type="slidenum">
              <a:rPr lang="it-IT" altLang="it-IT" sz="1100" smtClean="0">
                <a:solidFill>
                  <a:schemeClr val="bg1"/>
                </a:solidFill>
              </a:rPr>
              <a:pPr>
                <a:spcBef>
                  <a:spcPct val="0"/>
                </a:spcBef>
                <a:buClrTx/>
                <a:buFontTx/>
                <a:buNone/>
              </a:pPr>
              <a:t>10</a:t>
            </a:fld>
            <a:endParaRPr lang="it-IT" altLang="it-IT" sz="1100">
              <a:solidFill>
                <a:schemeClr val="bg1"/>
              </a:solidFill>
            </a:endParaRPr>
          </a:p>
        </p:txBody>
      </p:sp>
      <p:sp>
        <p:nvSpPr>
          <p:cNvPr id="8197" name="Rectangle 2"/>
          <p:cNvSpPr>
            <a:spLocks noGrp="1" noChangeArrowheads="1"/>
          </p:cNvSpPr>
          <p:nvPr>
            <p:ph type="title"/>
          </p:nvPr>
        </p:nvSpPr>
        <p:spPr>
          <a:xfrm>
            <a:off x="1116013" y="409575"/>
            <a:ext cx="7416800" cy="504825"/>
          </a:xfrm>
        </p:spPr>
        <p:txBody>
          <a:bodyPr/>
          <a:lstStyle/>
          <a:p>
            <a:pPr eaLnBrk="1" hangingPunct="1"/>
            <a:r>
              <a:rPr lang="tr-TR" altLang="it-IT" dirty="0" err="1"/>
              <a:t>Dynamic</a:t>
            </a:r>
            <a:r>
              <a:rPr lang="tr-TR" altLang="it-IT" dirty="0"/>
              <a:t> </a:t>
            </a:r>
            <a:r>
              <a:rPr lang="tr-TR" altLang="it-IT" dirty="0" err="1"/>
              <a:t>Harmonic</a:t>
            </a:r>
            <a:r>
              <a:rPr lang="tr-TR" altLang="it-IT" dirty="0"/>
              <a:t> </a:t>
            </a:r>
            <a:r>
              <a:rPr lang="tr-TR" altLang="it-IT" dirty="0" err="1"/>
              <a:t>Regression</a:t>
            </a:r>
            <a:r>
              <a:rPr lang="tr-TR" altLang="it-IT" dirty="0"/>
              <a:t> – </a:t>
            </a:r>
            <a:r>
              <a:rPr lang="tr-TR" altLang="it-IT" dirty="0" err="1"/>
              <a:t>Predictions</a:t>
            </a:r>
            <a:r>
              <a:rPr lang="tr-TR" altLang="it-IT" dirty="0"/>
              <a:t> 2</a:t>
            </a:r>
            <a:endParaRPr lang="it-IT" altLang="it-IT" dirty="0"/>
          </a:p>
        </p:txBody>
      </p:sp>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21" y="881744"/>
            <a:ext cx="5840423" cy="2547256"/>
          </a:xfrm>
          <a:prstGeom prst="rect">
            <a:avLst/>
          </a:prstGeom>
        </p:spPr>
      </p:pic>
      <p:pic>
        <p:nvPicPr>
          <p:cNvPr id="10" name="Resi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6887" y="3284984"/>
            <a:ext cx="6607113" cy="2808312"/>
          </a:xfrm>
          <a:prstGeom prst="rect">
            <a:avLst/>
          </a:prstGeom>
        </p:spPr>
      </p:pic>
    </p:spTree>
    <p:extLst>
      <p:ext uri="{BB962C8B-B14F-4D97-AF65-F5344CB8AC3E}">
        <p14:creationId xmlns:p14="http://schemas.microsoft.com/office/powerpoint/2010/main" val="11997435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A3305697-2F0F-4115-955E-73BDF150991F}" type="datetime1">
              <a:rPr lang="it-IT" altLang="it-IT" sz="1100" smtClean="0">
                <a:solidFill>
                  <a:schemeClr val="bg1"/>
                </a:solidFill>
              </a:rPr>
              <a:pPr>
                <a:spcBef>
                  <a:spcPct val="0"/>
                </a:spcBef>
                <a:buClrTx/>
                <a:buFontTx/>
                <a:buNone/>
              </a:pPr>
              <a:t>23/07/2024</a:t>
            </a:fld>
            <a:endParaRPr lang="it-IT" altLang="it-IT" sz="1100">
              <a:solidFill>
                <a:schemeClr val="bg1"/>
              </a:solidFill>
            </a:endParaRPr>
          </a:p>
        </p:txBody>
      </p:sp>
      <p:sp>
        <p:nvSpPr>
          <p:cNvPr id="8195" name="Segnaposto piè di pagina 4"/>
          <p:cNvSpPr>
            <a:spLocks noGrp="1"/>
          </p:cNvSpPr>
          <p:nvPr>
            <p:ph type="ftr" sz="quarter" idx="11"/>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F2C11552-D810-44E2-9D9B-B52E6A5125C7}" type="slidenum">
              <a:rPr lang="it-IT" altLang="it-IT" sz="1100" smtClean="0">
                <a:solidFill>
                  <a:schemeClr val="bg1"/>
                </a:solidFill>
              </a:rPr>
              <a:pPr>
                <a:spcBef>
                  <a:spcPct val="0"/>
                </a:spcBef>
                <a:buClrTx/>
                <a:buFontTx/>
                <a:buNone/>
              </a:pPr>
              <a:t>11</a:t>
            </a:fld>
            <a:endParaRPr lang="it-IT" altLang="it-IT" sz="1100">
              <a:solidFill>
                <a:schemeClr val="bg1"/>
              </a:solidFill>
            </a:endParaRPr>
          </a:p>
        </p:txBody>
      </p:sp>
      <p:sp>
        <p:nvSpPr>
          <p:cNvPr id="8197" name="Rectangle 2"/>
          <p:cNvSpPr>
            <a:spLocks noGrp="1" noChangeArrowheads="1"/>
          </p:cNvSpPr>
          <p:nvPr>
            <p:ph type="title"/>
          </p:nvPr>
        </p:nvSpPr>
        <p:spPr>
          <a:xfrm>
            <a:off x="1116013" y="409575"/>
            <a:ext cx="7416800" cy="504825"/>
          </a:xfrm>
        </p:spPr>
        <p:txBody>
          <a:bodyPr/>
          <a:lstStyle/>
          <a:p>
            <a:pPr eaLnBrk="1" hangingPunct="1"/>
            <a:r>
              <a:rPr lang="tr-TR" altLang="it-IT" dirty="0" err="1"/>
              <a:t>Random</a:t>
            </a:r>
            <a:r>
              <a:rPr lang="tr-TR" altLang="it-IT" dirty="0"/>
              <a:t> </a:t>
            </a:r>
            <a:r>
              <a:rPr lang="tr-TR" altLang="it-IT" dirty="0" err="1"/>
              <a:t>Forest</a:t>
            </a:r>
            <a:endParaRPr lang="it-IT" altLang="it-IT" dirty="0"/>
          </a:p>
        </p:txBody>
      </p:sp>
      <p:pic>
        <p:nvPicPr>
          <p:cNvPr id="5" name="Resi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3242587"/>
            <a:ext cx="4228929" cy="2491104"/>
          </a:xfrm>
          <a:prstGeom prst="rect">
            <a:avLst/>
          </a:prstGeom>
        </p:spPr>
      </p:pic>
      <p:sp>
        <p:nvSpPr>
          <p:cNvPr id="6" name="Dikdörtgen 5"/>
          <p:cNvSpPr/>
          <p:nvPr/>
        </p:nvSpPr>
        <p:spPr>
          <a:xfrm>
            <a:off x="251520" y="1195228"/>
            <a:ext cx="4248472" cy="2062103"/>
          </a:xfrm>
          <a:prstGeom prst="rect">
            <a:avLst/>
          </a:prstGeom>
        </p:spPr>
        <p:txBody>
          <a:bodyPr wrap="square">
            <a:spAutoFit/>
          </a:bodyPr>
          <a:lstStyle/>
          <a:p>
            <a:pPr algn="just"/>
            <a:r>
              <a:rPr lang="en-US" sz="1600" dirty="0">
                <a:solidFill>
                  <a:srgbClr val="222222"/>
                </a:solidFill>
              </a:rPr>
              <a:t>Random Forest is a popular </a:t>
            </a:r>
            <a:r>
              <a:rPr lang="tr-TR" sz="1600" dirty="0" err="1">
                <a:solidFill>
                  <a:srgbClr val="222222"/>
                </a:solidFill>
              </a:rPr>
              <a:t>ensemble</a:t>
            </a:r>
            <a:r>
              <a:rPr lang="tr-TR" sz="1600" dirty="0">
                <a:solidFill>
                  <a:srgbClr val="222222"/>
                </a:solidFill>
              </a:rPr>
              <a:t> </a:t>
            </a:r>
            <a:r>
              <a:rPr lang="en-US" sz="1600" dirty="0">
                <a:solidFill>
                  <a:srgbClr val="222222"/>
                </a:solidFill>
              </a:rPr>
              <a:t>machine learning algorithm that belongs to the supervised learning technique. It is an ensemble learning method that uses bagging</a:t>
            </a:r>
            <a:r>
              <a:rPr lang="tr-TR" sz="1600" dirty="0">
                <a:solidFill>
                  <a:srgbClr val="222222"/>
                </a:solidFill>
              </a:rPr>
              <a:t> </a:t>
            </a:r>
            <a:r>
              <a:rPr lang="en-US" sz="1600" dirty="0">
                <a:solidFill>
                  <a:srgbClr val="222222"/>
                </a:solidFill>
              </a:rPr>
              <a:t>constructing a multitude of decision trees at training time and outputting </a:t>
            </a:r>
            <a:r>
              <a:rPr lang="tr-TR" sz="1600" dirty="0" err="1">
                <a:solidFill>
                  <a:srgbClr val="222222"/>
                </a:solidFill>
              </a:rPr>
              <a:t>the</a:t>
            </a:r>
            <a:r>
              <a:rPr lang="tr-TR" sz="1600" dirty="0">
                <a:solidFill>
                  <a:srgbClr val="222222"/>
                </a:solidFill>
              </a:rPr>
              <a:t> </a:t>
            </a:r>
            <a:r>
              <a:rPr lang="en-US" sz="1600" dirty="0">
                <a:solidFill>
                  <a:srgbClr val="222222"/>
                </a:solidFill>
              </a:rPr>
              <a:t>mean/average prediction (regression) of the individual trees. </a:t>
            </a:r>
            <a:endParaRPr lang="tr-TR" sz="1600" dirty="0">
              <a:solidFill>
                <a:srgbClr val="222222"/>
              </a:solidFill>
            </a:endParaRPr>
          </a:p>
        </p:txBody>
      </p:sp>
      <p:pic>
        <p:nvPicPr>
          <p:cNvPr id="7" name="Resim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121594"/>
            <a:ext cx="3837341" cy="58358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005804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A3305697-2F0F-4115-955E-73BDF150991F}" type="datetime1">
              <a:rPr lang="it-IT" altLang="it-IT" sz="1100" smtClean="0">
                <a:solidFill>
                  <a:schemeClr val="bg1"/>
                </a:solidFill>
              </a:rPr>
              <a:pPr>
                <a:spcBef>
                  <a:spcPct val="0"/>
                </a:spcBef>
                <a:buClrTx/>
                <a:buFontTx/>
                <a:buNone/>
              </a:pPr>
              <a:t>23/07/2024</a:t>
            </a:fld>
            <a:endParaRPr lang="it-IT" altLang="it-IT" sz="1100">
              <a:solidFill>
                <a:schemeClr val="bg1"/>
              </a:solidFill>
            </a:endParaRPr>
          </a:p>
        </p:txBody>
      </p:sp>
      <p:sp>
        <p:nvSpPr>
          <p:cNvPr id="8195" name="Segnaposto piè di pagina 4"/>
          <p:cNvSpPr>
            <a:spLocks noGrp="1"/>
          </p:cNvSpPr>
          <p:nvPr>
            <p:ph type="ftr" sz="quarter" idx="11"/>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F2C11552-D810-44E2-9D9B-B52E6A5125C7}" type="slidenum">
              <a:rPr lang="it-IT" altLang="it-IT" sz="1100" smtClean="0">
                <a:solidFill>
                  <a:schemeClr val="bg1"/>
                </a:solidFill>
              </a:rPr>
              <a:pPr>
                <a:spcBef>
                  <a:spcPct val="0"/>
                </a:spcBef>
                <a:buClrTx/>
                <a:buFontTx/>
                <a:buNone/>
              </a:pPr>
              <a:t>12</a:t>
            </a:fld>
            <a:endParaRPr lang="it-IT" altLang="it-IT" sz="1100">
              <a:solidFill>
                <a:schemeClr val="bg1"/>
              </a:solidFill>
            </a:endParaRPr>
          </a:p>
        </p:txBody>
      </p:sp>
      <p:sp>
        <p:nvSpPr>
          <p:cNvPr id="8197" name="Rectangle 2"/>
          <p:cNvSpPr>
            <a:spLocks noGrp="1" noChangeArrowheads="1"/>
          </p:cNvSpPr>
          <p:nvPr>
            <p:ph type="title"/>
          </p:nvPr>
        </p:nvSpPr>
        <p:spPr>
          <a:xfrm>
            <a:off x="1116013" y="409575"/>
            <a:ext cx="7416800" cy="504825"/>
          </a:xfrm>
        </p:spPr>
        <p:txBody>
          <a:bodyPr/>
          <a:lstStyle/>
          <a:p>
            <a:pPr eaLnBrk="1" hangingPunct="1"/>
            <a:r>
              <a:rPr lang="tr-TR" altLang="it-IT" dirty="0" err="1"/>
              <a:t>Random</a:t>
            </a:r>
            <a:r>
              <a:rPr lang="tr-TR" altLang="it-IT" dirty="0"/>
              <a:t> </a:t>
            </a:r>
            <a:r>
              <a:rPr lang="tr-TR" altLang="it-IT" dirty="0" err="1"/>
              <a:t>Forest</a:t>
            </a:r>
            <a:r>
              <a:rPr lang="tr-TR" altLang="it-IT" dirty="0"/>
              <a:t> – </a:t>
            </a:r>
            <a:r>
              <a:rPr lang="tr-TR" altLang="it-IT" dirty="0" err="1"/>
              <a:t>Predictions</a:t>
            </a:r>
            <a:endParaRPr lang="it-IT" altLang="it-IT" dirty="0"/>
          </a:p>
        </p:txBody>
      </p:sp>
      <p:pic>
        <p:nvPicPr>
          <p:cNvPr id="4" name="Resim 3"/>
          <p:cNvPicPr>
            <a:picLocks noChangeAspect="1"/>
          </p:cNvPicPr>
          <p:nvPr/>
        </p:nvPicPr>
        <p:blipFill rotWithShape="1">
          <a:blip r:embed="rId3"/>
          <a:srcRect l="24012" t="34341" r="34251" b="15700"/>
          <a:stretch/>
        </p:blipFill>
        <p:spPr>
          <a:xfrm>
            <a:off x="736712" y="1068904"/>
            <a:ext cx="7213376" cy="4856840"/>
          </a:xfrm>
          <a:prstGeom prst="rect">
            <a:avLst/>
          </a:prstGeom>
        </p:spPr>
      </p:pic>
    </p:spTree>
    <p:extLst>
      <p:ext uri="{BB962C8B-B14F-4D97-AF65-F5344CB8AC3E}">
        <p14:creationId xmlns:p14="http://schemas.microsoft.com/office/powerpoint/2010/main" val="42584242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A3305697-2F0F-4115-955E-73BDF150991F}" type="datetime1">
              <a:rPr lang="it-IT" altLang="it-IT" sz="1100" smtClean="0">
                <a:solidFill>
                  <a:schemeClr val="bg1"/>
                </a:solidFill>
              </a:rPr>
              <a:pPr>
                <a:spcBef>
                  <a:spcPct val="0"/>
                </a:spcBef>
                <a:buClrTx/>
                <a:buFontTx/>
                <a:buNone/>
              </a:pPr>
              <a:t>23/07/2024</a:t>
            </a:fld>
            <a:endParaRPr lang="it-IT" altLang="it-IT" sz="1100">
              <a:solidFill>
                <a:schemeClr val="bg1"/>
              </a:solidFill>
            </a:endParaRPr>
          </a:p>
        </p:txBody>
      </p:sp>
      <p:sp>
        <p:nvSpPr>
          <p:cNvPr id="8195" name="Segnaposto piè di pagina 4"/>
          <p:cNvSpPr>
            <a:spLocks noGrp="1"/>
          </p:cNvSpPr>
          <p:nvPr>
            <p:ph type="ftr" sz="quarter" idx="11"/>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F2C11552-D810-44E2-9D9B-B52E6A5125C7}" type="slidenum">
              <a:rPr lang="it-IT" altLang="it-IT" sz="1100" smtClean="0">
                <a:solidFill>
                  <a:schemeClr val="bg1"/>
                </a:solidFill>
              </a:rPr>
              <a:pPr>
                <a:spcBef>
                  <a:spcPct val="0"/>
                </a:spcBef>
                <a:buClrTx/>
                <a:buFontTx/>
                <a:buNone/>
              </a:pPr>
              <a:t>13</a:t>
            </a:fld>
            <a:endParaRPr lang="it-IT" altLang="it-IT" sz="1100">
              <a:solidFill>
                <a:schemeClr val="bg1"/>
              </a:solidFill>
            </a:endParaRPr>
          </a:p>
        </p:txBody>
      </p:sp>
      <p:sp>
        <p:nvSpPr>
          <p:cNvPr id="8197" name="Rectangle 2"/>
          <p:cNvSpPr>
            <a:spLocks noGrp="1" noChangeArrowheads="1"/>
          </p:cNvSpPr>
          <p:nvPr>
            <p:ph type="title"/>
          </p:nvPr>
        </p:nvSpPr>
        <p:spPr>
          <a:xfrm>
            <a:off x="1116013" y="409575"/>
            <a:ext cx="7416800" cy="504825"/>
          </a:xfrm>
        </p:spPr>
        <p:txBody>
          <a:bodyPr/>
          <a:lstStyle/>
          <a:p>
            <a:pPr eaLnBrk="1" hangingPunct="1"/>
            <a:r>
              <a:rPr lang="tr-TR" altLang="it-IT" dirty="0"/>
              <a:t>Model </a:t>
            </a:r>
            <a:r>
              <a:rPr lang="tr-TR" altLang="it-IT" dirty="0" err="1"/>
              <a:t>Comparision</a:t>
            </a:r>
            <a:r>
              <a:rPr lang="tr-TR" altLang="it-IT" dirty="0"/>
              <a:t> - 1 </a:t>
            </a:r>
            <a:endParaRPr lang="it-IT" altLang="it-IT" dirty="0"/>
          </a:p>
        </p:txBody>
      </p:sp>
      <p:sp>
        <p:nvSpPr>
          <p:cNvPr id="6" name="Dikdörtgen 5"/>
          <p:cNvSpPr/>
          <p:nvPr/>
        </p:nvSpPr>
        <p:spPr>
          <a:xfrm>
            <a:off x="107504" y="1109062"/>
            <a:ext cx="5616624" cy="1815882"/>
          </a:xfrm>
          <a:prstGeom prst="rect">
            <a:avLst/>
          </a:prstGeom>
        </p:spPr>
        <p:txBody>
          <a:bodyPr wrap="square">
            <a:spAutoFit/>
          </a:bodyPr>
          <a:lstStyle/>
          <a:p>
            <a:pPr algn="just"/>
            <a:r>
              <a:rPr lang="tr-TR" sz="1600" dirty="0" err="1">
                <a:solidFill>
                  <a:srgbClr val="222222"/>
                </a:solidFill>
              </a:rPr>
              <a:t>We</a:t>
            </a:r>
            <a:r>
              <a:rPr lang="tr-TR" sz="1600" dirty="0">
                <a:solidFill>
                  <a:srgbClr val="222222"/>
                </a:solidFill>
              </a:rPr>
              <a:t> </a:t>
            </a:r>
            <a:r>
              <a:rPr lang="tr-TR" sz="1600" dirty="0" err="1">
                <a:solidFill>
                  <a:srgbClr val="222222"/>
                </a:solidFill>
              </a:rPr>
              <a:t>used</a:t>
            </a:r>
            <a:r>
              <a:rPr lang="tr-TR" sz="1600" dirty="0">
                <a:solidFill>
                  <a:srgbClr val="222222"/>
                </a:solidFill>
              </a:rPr>
              <a:t> Time Series Cross </a:t>
            </a:r>
            <a:r>
              <a:rPr lang="tr-TR" sz="1600" dirty="0" err="1">
                <a:solidFill>
                  <a:srgbClr val="222222"/>
                </a:solidFill>
              </a:rPr>
              <a:t>Validation</a:t>
            </a:r>
            <a:r>
              <a:rPr lang="tr-TR" sz="1600" dirty="0">
                <a:solidFill>
                  <a:srgbClr val="222222"/>
                </a:solidFill>
              </a:rPr>
              <a:t> </a:t>
            </a:r>
            <a:r>
              <a:rPr lang="tr-TR" sz="1600" dirty="0" err="1">
                <a:solidFill>
                  <a:srgbClr val="222222"/>
                </a:solidFill>
              </a:rPr>
              <a:t>to</a:t>
            </a:r>
            <a:r>
              <a:rPr lang="tr-TR" sz="1600" dirty="0">
                <a:solidFill>
                  <a:srgbClr val="222222"/>
                </a:solidFill>
              </a:rPr>
              <a:t> </a:t>
            </a:r>
            <a:r>
              <a:rPr lang="tr-TR" sz="1600" dirty="0" err="1">
                <a:solidFill>
                  <a:srgbClr val="222222"/>
                </a:solidFill>
              </a:rPr>
              <a:t>both</a:t>
            </a:r>
            <a:r>
              <a:rPr lang="tr-TR" sz="1600" dirty="0">
                <a:solidFill>
                  <a:srgbClr val="222222"/>
                </a:solidFill>
              </a:rPr>
              <a:t> </a:t>
            </a:r>
            <a:r>
              <a:rPr lang="tr-TR" sz="1600" dirty="0" err="1">
                <a:solidFill>
                  <a:srgbClr val="222222"/>
                </a:solidFill>
              </a:rPr>
              <a:t>trying</a:t>
            </a:r>
            <a:r>
              <a:rPr lang="tr-TR" sz="1600" dirty="0">
                <a:solidFill>
                  <a:srgbClr val="222222"/>
                </a:solidFill>
              </a:rPr>
              <a:t> </a:t>
            </a:r>
            <a:r>
              <a:rPr lang="tr-TR" sz="1600" dirty="0" err="1">
                <a:solidFill>
                  <a:srgbClr val="222222"/>
                </a:solidFill>
              </a:rPr>
              <a:t>out</a:t>
            </a:r>
            <a:r>
              <a:rPr lang="tr-TR" sz="1600" dirty="0">
                <a:solidFill>
                  <a:srgbClr val="222222"/>
                </a:solidFill>
              </a:rPr>
              <a:t> </a:t>
            </a:r>
            <a:r>
              <a:rPr lang="tr-TR" sz="1600" dirty="0" err="1">
                <a:solidFill>
                  <a:srgbClr val="222222"/>
                </a:solidFill>
              </a:rPr>
              <a:t>parameters</a:t>
            </a:r>
            <a:r>
              <a:rPr lang="tr-TR" sz="1600" dirty="0">
                <a:solidFill>
                  <a:srgbClr val="222222"/>
                </a:solidFill>
              </a:rPr>
              <a:t> </a:t>
            </a:r>
            <a:r>
              <a:rPr lang="tr-TR" sz="1600" dirty="0" err="1">
                <a:solidFill>
                  <a:srgbClr val="222222"/>
                </a:solidFill>
              </a:rPr>
              <a:t>for</a:t>
            </a:r>
            <a:r>
              <a:rPr lang="tr-TR" sz="1600" dirty="0">
                <a:solidFill>
                  <a:srgbClr val="222222"/>
                </a:solidFill>
              </a:rPr>
              <a:t> </a:t>
            </a:r>
            <a:r>
              <a:rPr lang="tr-TR" sz="1600" dirty="0" err="1">
                <a:solidFill>
                  <a:srgbClr val="222222"/>
                </a:solidFill>
              </a:rPr>
              <a:t>both</a:t>
            </a:r>
            <a:r>
              <a:rPr lang="tr-TR" sz="1600" dirty="0">
                <a:solidFill>
                  <a:srgbClr val="222222"/>
                </a:solidFill>
              </a:rPr>
              <a:t> </a:t>
            </a:r>
            <a:r>
              <a:rPr lang="tr-TR" sz="1600" dirty="0" err="1">
                <a:solidFill>
                  <a:srgbClr val="222222"/>
                </a:solidFill>
              </a:rPr>
              <a:t>models</a:t>
            </a:r>
            <a:r>
              <a:rPr lang="tr-TR" sz="1600" dirty="0">
                <a:solidFill>
                  <a:srgbClr val="222222"/>
                </a:solidFill>
              </a:rPr>
              <a:t> </a:t>
            </a:r>
            <a:r>
              <a:rPr lang="tr-TR" sz="1600" dirty="0" err="1">
                <a:solidFill>
                  <a:srgbClr val="222222"/>
                </a:solidFill>
              </a:rPr>
              <a:t>and</a:t>
            </a:r>
            <a:r>
              <a:rPr lang="tr-TR" sz="1600" dirty="0">
                <a:solidFill>
                  <a:srgbClr val="222222"/>
                </a:solidFill>
              </a:rPr>
              <a:t> </a:t>
            </a:r>
            <a:r>
              <a:rPr lang="tr-TR" sz="1600" dirty="0" err="1">
                <a:solidFill>
                  <a:srgbClr val="222222"/>
                </a:solidFill>
              </a:rPr>
              <a:t>to</a:t>
            </a:r>
            <a:r>
              <a:rPr lang="tr-TR" sz="1600" dirty="0">
                <a:solidFill>
                  <a:srgbClr val="222222"/>
                </a:solidFill>
              </a:rPr>
              <a:t> </a:t>
            </a:r>
            <a:r>
              <a:rPr lang="tr-TR" sz="1600" dirty="0" err="1">
                <a:solidFill>
                  <a:srgbClr val="222222"/>
                </a:solidFill>
              </a:rPr>
              <a:t>compare</a:t>
            </a:r>
            <a:r>
              <a:rPr lang="tr-TR" sz="1600" dirty="0">
                <a:solidFill>
                  <a:srgbClr val="222222"/>
                </a:solidFill>
              </a:rPr>
              <a:t> </a:t>
            </a:r>
            <a:r>
              <a:rPr lang="tr-TR" sz="1600" dirty="0" err="1">
                <a:solidFill>
                  <a:srgbClr val="222222"/>
                </a:solidFill>
              </a:rPr>
              <a:t>the</a:t>
            </a:r>
            <a:r>
              <a:rPr lang="tr-TR" sz="1600" dirty="0">
                <a:solidFill>
                  <a:srgbClr val="222222"/>
                </a:solidFill>
              </a:rPr>
              <a:t> </a:t>
            </a:r>
            <a:r>
              <a:rPr lang="tr-TR" sz="1600" dirty="0" err="1">
                <a:solidFill>
                  <a:srgbClr val="222222"/>
                </a:solidFill>
              </a:rPr>
              <a:t>models</a:t>
            </a:r>
            <a:r>
              <a:rPr lang="tr-TR" sz="1600" dirty="0">
                <a:solidFill>
                  <a:srgbClr val="222222"/>
                </a:solidFill>
              </a:rPr>
              <a:t> </a:t>
            </a:r>
            <a:r>
              <a:rPr lang="tr-TR" sz="1600" dirty="0" err="1">
                <a:solidFill>
                  <a:srgbClr val="222222"/>
                </a:solidFill>
              </a:rPr>
              <a:t>with</a:t>
            </a:r>
            <a:r>
              <a:rPr lang="tr-TR" sz="1600" dirty="0">
                <a:solidFill>
                  <a:srgbClr val="222222"/>
                </a:solidFill>
              </a:rPr>
              <a:t> </a:t>
            </a:r>
            <a:r>
              <a:rPr lang="tr-TR" sz="1600" dirty="0" err="1">
                <a:solidFill>
                  <a:srgbClr val="222222"/>
                </a:solidFill>
              </a:rPr>
              <a:t>each</a:t>
            </a:r>
            <a:r>
              <a:rPr lang="tr-TR" sz="1600" dirty="0">
                <a:solidFill>
                  <a:srgbClr val="222222"/>
                </a:solidFill>
              </a:rPr>
              <a:t> </a:t>
            </a:r>
            <a:r>
              <a:rPr lang="tr-TR" sz="1600" dirty="0" err="1">
                <a:solidFill>
                  <a:srgbClr val="222222"/>
                </a:solidFill>
              </a:rPr>
              <a:t>other</a:t>
            </a:r>
            <a:r>
              <a:rPr lang="tr-TR" sz="1600" dirty="0">
                <a:solidFill>
                  <a:srgbClr val="222222"/>
                </a:solidFill>
              </a:rPr>
              <a:t>. </a:t>
            </a:r>
            <a:r>
              <a:rPr lang="tr-TR" sz="1600" dirty="0" err="1">
                <a:solidFill>
                  <a:srgbClr val="222222"/>
                </a:solidFill>
              </a:rPr>
              <a:t>The</a:t>
            </a:r>
            <a:r>
              <a:rPr lang="tr-TR" sz="1600" dirty="0">
                <a:solidFill>
                  <a:srgbClr val="222222"/>
                </a:solidFill>
              </a:rPr>
              <a:t> idea is </a:t>
            </a:r>
            <a:r>
              <a:rPr lang="tr-TR" sz="1600" dirty="0" err="1">
                <a:solidFill>
                  <a:srgbClr val="222222"/>
                </a:solidFill>
              </a:rPr>
              <a:t>to</a:t>
            </a:r>
            <a:r>
              <a:rPr lang="tr-TR" sz="1600" dirty="0">
                <a:solidFill>
                  <a:srgbClr val="222222"/>
                </a:solidFill>
              </a:rPr>
              <a:t> s</a:t>
            </a:r>
            <a:r>
              <a:rPr lang="en-US" sz="1600" dirty="0">
                <a:solidFill>
                  <a:srgbClr val="222222"/>
                </a:solidFill>
              </a:rPr>
              <a:t>tart with a small subset of data for </a:t>
            </a:r>
            <a:r>
              <a:rPr lang="en-US" sz="1600" dirty="0" err="1">
                <a:solidFill>
                  <a:srgbClr val="222222"/>
                </a:solidFill>
              </a:rPr>
              <a:t>trainin</a:t>
            </a:r>
            <a:r>
              <a:rPr lang="tr-TR" sz="1600" dirty="0">
                <a:solidFill>
                  <a:srgbClr val="222222"/>
                </a:solidFill>
              </a:rPr>
              <a:t>g</a:t>
            </a:r>
            <a:r>
              <a:rPr lang="en-US" sz="1600" dirty="0">
                <a:solidFill>
                  <a:srgbClr val="222222"/>
                </a:solidFill>
              </a:rPr>
              <a:t>, forecast for the later data points and then check the accuracy</a:t>
            </a:r>
            <a:r>
              <a:rPr lang="tr-TR" sz="1600" dirty="0">
                <a:solidFill>
                  <a:srgbClr val="222222"/>
                </a:solidFill>
              </a:rPr>
              <a:t>. </a:t>
            </a:r>
            <a:r>
              <a:rPr lang="en-US" sz="1600" dirty="0" err="1">
                <a:solidFill>
                  <a:srgbClr val="222222"/>
                </a:solidFill>
              </a:rPr>
              <a:t>Th</a:t>
            </a:r>
            <a:r>
              <a:rPr lang="tr-TR" sz="1600" dirty="0">
                <a:solidFill>
                  <a:srgbClr val="222222"/>
                </a:solidFill>
              </a:rPr>
              <a:t>ese </a:t>
            </a:r>
            <a:r>
              <a:rPr lang="en-US" sz="1600" dirty="0">
                <a:solidFill>
                  <a:srgbClr val="222222"/>
                </a:solidFill>
              </a:rPr>
              <a:t>data points are then included as part of the next training dataset and subsequent data points are forecasted.</a:t>
            </a:r>
            <a:endParaRPr lang="tr-TR" sz="1600" dirty="0">
              <a:solidFill>
                <a:srgbClr val="222222"/>
              </a:solidFill>
            </a:endParaRPr>
          </a:p>
        </p:txBody>
      </p:sp>
      <p:pic>
        <p:nvPicPr>
          <p:cNvPr id="5122" name="Picture 2" descr="https://miro.medium.com/v2/resize:fit:753/1*qvdnPF8ETV9mFdMT0Y_BB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3068960"/>
            <a:ext cx="5099273" cy="2337873"/>
          </a:xfrm>
          <a:prstGeom prst="rect">
            <a:avLst/>
          </a:prstGeom>
          <a:noFill/>
          <a:extLst>
            <a:ext uri="{909E8E84-426E-40DD-AFC4-6F175D3DCCD1}">
              <a14:hiddenFill xmlns:a14="http://schemas.microsoft.com/office/drawing/2010/main">
                <a:solidFill>
                  <a:srgbClr val="FFFFFF"/>
                </a:solidFill>
              </a14:hiddenFill>
            </a:ext>
          </a:extLst>
        </p:spPr>
      </p:pic>
      <p:pic>
        <p:nvPicPr>
          <p:cNvPr id="3" name="Resim 2"/>
          <p:cNvPicPr>
            <a:picLocks noChangeAspect="1"/>
          </p:cNvPicPr>
          <p:nvPr/>
        </p:nvPicPr>
        <p:blipFill rotWithShape="1">
          <a:blip r:embed="rId4"/>
          <a:srcRect l="34255" t="14700" r="41531" b="4899"/>
          <a:stretch/>
        </p:blipFill>
        <p:spPr>
          <a:xfrm>
            <a:off x="5868144" y="165111"/>
            <a:ext cx="3109639" cy="58076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97566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A3305697-2F0F-4115-955E-73BDF150991F}" type="datetime1">
              <a:rPr lang="it-IT" altLang="it-IT" sz="1100" smtClean="0">
                <a:solidFill>
                  <a:schemeClr val="bg1"/>
                </a:solidFill>
              </a:rPr>
              <a:pPr>
                <a:spcBef>
                  <a:spcPct val="0"/>
                </a:spcBef>
                <a:buClrTx/>
                <a:buFontTx/>
                <a:buNone/>
              </a:pPr>
              <a:t>23/07/2024</a:t>
            </a:fld>
            <a:endParaRPr lang="it-IT" altLang="it-IT" sz="1100">
              <a:solidFill>
                <a:schemeClr val="bg1"/>
              </a:solidFill>
            </a:endParaRPr>
          </a:p>
        </p:txBody>
      </p:sp>
      <p:sp>
        <p:nvSpPr>
          <p:cNvPr id="8195" name="Segnaposto piè di pagina 4"/>
          <p:cNvSpPr>
            <a:spLocks noGrp="1"/>
          </p:cNvSpPr>
          <p:nvPr>
            <p:ph type="ftr" sz="quarter" idx="11"/>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F2C11552-D810-44E2-9D9B-B52E6A5125C7}" type="slidenum">
              <a:rPr lang="it-IT" altLang="it-IT" sz="1100" smtClean="0">
                <a:solidFill>
                  <a:schemeClr val="bg1"/>
                </a:solidFill>
              </a:rPr>
              <a:pPr>
                <a:spcBef>
                  <a:spcPct val="0"/>
                </a:spcBef>
                <a:buClrTx/>
                <a:buFontTx/>
                <a:buNone/>
              </a:pPr>
              <a:t>14</a:t>
            </a:fld>
            <a:endParaRPr lang="it-IT" altLang="it-IT" sz="1100">
              <a:solidFill>
                <a:schemeClr val="bg1"/>
              </a:solidFill>
            </a:endParaRPr>
          </a:p>
        </p:txBody>
      </p:sp>
      <p:sp>
        <p:nvSpPr>
          <p:cNvPr id="8197" name="Rectangle 2"/>
          <p:cNvSpPr>
            <a:spLocks noGrp="1" noChangeArrowheads="1"/>
          </p:cNvSpPr>
          <p:nvPr>
            <p:ph type="title"/>
          </p:nvPr>
        </p:nvSpPr>
        <p:spPr>
          <a:xfrm>
            <a:off x="1116013" y="409575"/>
            <a:ext cx="7416800" cy="504825"/>
          </a:xfrm>
        </p:spPr>
        <p:txBody>
          <a:bodyPr/>
          <a:lstStyle/>
          <a:p>
            <a:pPr eaLnBrk="1" hangingPunct="1"/>
            <a:r>
              <a:rPr lang="tr-TR" altLang="it-IT" dirty="0" err="1"/>
              <a:t>Random</a:t>
            </a:r>
            <a:r>
              <a:rPr lang="tr-TR" altLang="it-IT" dirty="0"/>
              <a:t> </a:t>
            </a:r>
            <a:r>
              <a:rPr lang="tr-TR" altLang="it-IT" dirty="0" err="1"/>
              <a:t>Forest</a:t>
            </a:r>
            <a:r>
              <a:rPr lang="tr-TR" altLang="it-IT" dirty="0"/>
              <a:t> – </a:t>
            </a:r>
            <a:r>
              <a:rPr lang="tr-TR" altLang="it-IT" dirty="0" err="1"/>
              <a:t>Residuals</a:t>
            </a:r>
            <a:endParaRPr lang="it-IT" altLang="it-IT" dirty="0"/>
          </a:p>
        </p:txBody>
      </p:sp>
      <p:pic>
        <p:nvPicPr>
          <p:cNvPr id="3" name="Resim 2"/>
          <p:cNvPicPr>
            <a:picLocks noChangeAspect="1"/>
          </p:cNvPicPr>
          <p:nvPr/>
        </p:nvPicPr>
        <p:blipFill rotWithShape="1">
          <a:blip r:embed="rId3"/>
          <a:srcRect l="23688" t="32199" r="31032" b="12502"/>
          <a:stretch/>
        </p:blipFill>
        <p:spPr>
          <a:xfrm>
            <a:off x="971600" y="1075017"/>
            <a:ext cx="7149164" cy="4911165"/>
          </a:xfrm>
          <a:prstGeom prst="rect">
            <a:avLst/>
          </a:prstGeom>
        </p:spPr>
      </p:pic>
    </p:spTree>
    <p:extLst>
      <p:ext uri="{BB962C8B-B14F-4D97-AF65-F5344CB8AC3E}">
        <p14:creationId xmlns:p14="http://schemas.microsoft.com/office/powerpoint/2010/main" val="1509333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A3305697-2F0F-4115-955E-73BDF150991F}" type="datetime1">
              <a:rPr lang="it-IT" altLang="it-IT" sz="1100" smtClean="0">
                <a:solidFill>
                  <a:schemeClr val="bg1"/>
                </a:solidFill>
              </a:rPr>
              <a:pPr>
                <a:spcBef>
                  <a:spcPct val="0"/>
                </a:spcBef>
                <a:buClrTx/>
                <a:buFontTx/>
                <a:buNone/>
              </a:pPr>
              <a:t>23/07/2024</a:t>
            </a:fld>
            <a:endParaRPr lang="it-IT" altLang="it-IT" sz="1100">
              <a:solidFill>
                <a:schemeClr val="bg1"/>
              </a:solidFill>
            </a:endParaRPr>
          </a:p>
        </p:txBody>
      </p:sp>
      <p:sp>
        <p:nvSpPr>
          <p:cNvPr id="8195" name="Segnaposto piè di pagina 4"/>
          <p:cNvSpPr>
            <a:spLocks noGrp="1"/>
          </p:cNvSpPr>
          <p:nvPr>
            <p:ph type="ftr" sz="quarter" idx="11"/>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F2C11552-D810-44E2-9D9B-B52E6A5125C7}" type="slidenum">
              <a:rPr lang="it-IT" altLang="it-IT" sz="1100" smtClean="0">
                <a:solidFill>
                  <a:schemeClr val="bg1"/>
                </a:solidFill>
              </a:rPr>
              <a:pPr>
                <a:spcBef>
                  <a:spcPct val="0"/>
                </a:spcBef>
                <a:buClrTx/>
                <a:buFontTx/>
                <a:buNone/>
              </a:pPr>
              <a:t>15</a:t>
            </a:fld>
            <a:endParaRPr lang="it-IT" altLang="it-IT" sz="1100">
              <a:solidFill>
                <a:schemeClr val="bg1"/>
              </a:solidFill>
            </a:endParaRPr>
          </a:p>
        </p:txBody>
      </p:sp>
      <p:sp>
        <p:nvSpPr>
          <p:cNvPr id="8197" name="Rectangle 2"/>
          <p:cNvSpPr>
            <a:spLocks noGrp="1" noChangeArrowheads="1"/>
          </p:cNvSpPr>
          <p:nvPr>
            <p:ph type="title"/>
          </p:nvPr>
        </p:nvSpPr>
        <p:spPr>
          <a:xfrm>
            <a:off x="1116013" y="409575"/>
            <a:ext cx="7416800" cy="504825"/>
          </a:xfrm>
        </p:spPr>
        <p:txBody>
          <a:bodyPr/>
          <a:lstStyle/>
          <a:p>
            <a:pPr eaLnBrk="1" hangingPunct="1"/>
            <a:r>
              <a:rPr lang="tr-TR" altLang="it-IT" dirty="0"/>
              <a:t>FINAL PREDICTIONS</a:t>
            </a:r>
            <a:endParaRPr lang="it-IT" altLang="it-IT" dirty="0"/>
          </a:p>
        </p:txBody>
      </p:sp>
      <p:pic>
        <p:nvPicPr>
          <p:cNvPr id="2" name="Resim 1"/>
          <p:cNvPicPr>
            <a:picLocks noChangeAspect="1"/>
          </p:cNvPicPr>
          <p:nvPr/>
        </p:nvPicPr>
        <p:blipFill rotWithShape="1">
          <a:blip r:embed="rId3"/>
          <a:srcRect l="47316" t="17801" r="23619" b="6600"/>
          <a:stretch/>
        </p:blipFill>
        <p:spPr>
          <a:xfrm>
            <a:off x="4343400" y="901806"/>
            <a:ext cx="4392488" cy="5072388"/>
          </a:xfrm>
          <a:prstGeom prst="rect">
            <a:avLst/>
          </a:prstGeom>
        </p:spPr>
      </p:pic>
      <p:pic>
        <p:nvPicPr>
          <p:cNvPr id="4" name="Immagine 3" descr="Immagine che contiene testo, schermata, diagramma, Diagramma&#10;&#10;Descrizione generata automaticamente">
            <a:extLst>
              <a:ext uri="{FF2B5EF4-FFF2-40B4-BE49-F238E27FC236}">
                <a16:creationId xmlns:a16="http://schemas.microsoft.com/office/drawing/2014/main" id="{2E0CA56E-E92C-09D4-815E-1D446F9BFE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520" y="1141079"/>
            <a:ext cx="4392488" cy="4660508"/>
          </a:xfrm>
          <a:prstGeom prst="rect">
            <a:avLst/>
          </a:prstGeom>
        </p:spPr>
      </p:pic>
    </p:spTree>
    <p:extLst>
      <p:ext uri="{BB962C8B-B14F-4D97-AF65-F5344CB8AC3E}">
        <p14:creationId xmlns:p14="http://schemas.microsoft.com/office/powerpoint/2010/main" val="429816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A3305697-2F0F-4115-955E-73BDF150991F}" type="datetime1">
              <a:rPr lang="it-IT" altLang="it-IT" sz="1100" smtClean="0">
                <a:solidFill>
                  <a:schemeClr val="bg1"/>
                </a:solidFill>
              </a:rPr>
              <a:pPr>
                <a:spcBef>
                  <a:spcPct val="0"/>
                </a:spcBef>
                <a:buClrTx/>
                <a:buFontTx/>
                <a:buNone/>
              </a:pPr>
              <a:t>23/07/2024</a:t>
            </a:fld>
            <a:endParaRPr lang="it-IT" altLang="it-IT" sz="1100">
              <a:solidFill>
                <a:schemeClr val="bg1"/>
              </a:solidFill>
            </a:endParaRPr>
          </a:p>
        </p:txBody>
      </p:sp>
      <p:sp>
        <p:nvSpPr>
          <p:cNvPr id="8195" name="Segnaposto piè di pagina 4"/>
          <p:cNvSpPr>
            <a:spLocks noGrp="1"/>
          </p:cNvSpPr>
          <p:nvPr>
            <p:ph type="ftr" sz="quarter" idx="11"/>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F2C11552-D810-44E2-9D9B-B52E6A5125C7}" type="slidenum">
              <a:rPr lang="it-IT" altLang="it-IT" sz="1100" smtClean="0">
                <a:solidFill>
                  <a:schemeClr val="bg1"/>
                </a:solidFill>
              </a:rPr>
              <a:pPr>
                <a:spcBef>
                  <a:spcPct val="0"/>
                </a:spcBef>
                <a:buClrTx/>
                <a:buFontTx/>
                <a:buNone/>
              </a:pPr>
              <a:t>16</a:t>
            </a:fld>
            <a:endParaRPr lang="it-IT" altLang="it-IT" sz="1100">
              <a:solidFill>
                <a:schemeClr val="bg1"/>
              </a:solidFill>
            </a:endParaRPr>
          </a:p>
        </p:txBody>
      </p:sp>
      <p:sp>
        <p:nvSpPr>
          <p:cNvPr id="8197" name="Rectangle 2"/>
          <p:cNvSpPr>
            <a:spLocks noGrp="1" noChangeArrowheads="1"/>
          </p:cNvSpPr>
          <p:nvPr>
            <p:ph type="title"/>
          </p:nvPr>
        </p:nvSpPr>
        <p:spPr>
          <a:xfrm>
            <a:off x="1116013" y="409575"/>
            <a:ext cx="7416800" cy="504825"/>
          </a:xfrm>
        </p:spPr>
        <p:txBody>
          <a:bodyPr/>
          <a:lstStyle/>
          <a:p>
            <a:pPr eaLnBrk="1" hangingPunct="1"/>
            <a:r>
              <a:rPr lang="tr-TR" altLang="it-IT" dirty="0" err="1"/>
              <a:t>Conclusions</a:t>
            </a:r>
            <a:endParaRPr lang="it-IT" altLang="it-IT" dirty="0"/>
          </a:p>
        </p:txBody>
      </p:sp>
      <p:sp>
        <p:nvSpPr>
          <p:cNvPr id="6" name="Rectangle 25">
            <a:extLst>
              <a:ext uri="{FF2B5EF4-FFF2-40B4-BE49-F238E27FC236}">
                <a16:creationId xmlns:a16="http://schemas.microsoft.com/office/drawing/2014/main" id="{150DD385-CA8A-DF40-B939-CE7B50F711BE}"/>
              </a:ext>
            </a:extLst>
          </p:cNvPr>
          <p:cNvSpPr/>
          <p:nvPr/>
        </p:nvSpPr>
        <p:spPr>
          <a:xfrm>
            <a:off x="755576" y="902712"/>
            <a:ext cx="3665492" cy="4750792"/>
          </a:xfrm>
          <a:prstGeom prst="rect">
            <a:avLst/>
          </a:prstGeom>
          <a:solidFill>
            <a:schemeClr val="bg2">
              <a:lumMod val="40000"/>
              <a:lumOff val="60000"/>
            </a:schemeClr>
          </a:solidFill>
          <a:ln w="635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lang="tr-TR" sz="3200" b="1" noProof="0" dirty="0">
                <a:solidFill>
                  <a:srgbClr val="FFFFFF"/>
                </a:solidFill>
                <a:latin typeface="Calibri" panose="020F0502020204030204"/>
              </a:rPr>
              <a:t>DHR</a:t>
            </a:r>
          </a:p>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tr-TR" sz="1600" b="0" i="0" u="none" strike="noStrike" kern="1200" cap="none" spc="0" normalizeH="0" baseline="0" dirty="0">
              <a:ln>
                <a:noFill/>
              </a:ln>
              <a:solidFill>
                <a:srgbClr val="FFFFFF"/>
              </a:solidFill>
              <a:effectLst/>
              <a:uLnTx/>
              <a:uFillTx/>
              <a:latin typeface="Calibri" panose="020F0502020204030204"/>
              <a:ea typeface="+mn-ea"/>
              <a:cs typeface="+mn-cs"/>
            </a:endParaRPr>
          </a:p>
          <a:p>
            <a:pPr marL="0" marR="0" lvl="0" indent="0" algn="ctr" defTabSz="914217" rtl="0" eaLnBrk="1" fontAlgn="auto" latinLnBrk="0" hangingPunct="1">
              <a:lnSpc>
                <a:spcPct val="100000"/>
              </a:lnSpc>
              <a:spcBef>
                <a:spcPts val="0"/>
              </a:spcBef>
              <a:spcAft>
                <a:spcPts val="0"/>
              </a:spcAft>
              <a:buClrTx/>
              <a:buSzTx/>
              <a:buFontTx/>
              <a:buNone/>
              <a:tabLst/>
              <a:defRPr/>
            </a:pPr>
            <a:r>
              <a:rPr lang="tr-TR" sz="1600" b="1" dirty="0">
                <a:solidFill>
                  <a:srgbClr val="FFFFFF"/>
                </a:solidFill>
                <a:latin typeface="Calibri" panose="020F0502020204030204"/>
              </a:rPr>
              <a:t>RMSE (</a:t>
            </a:r>
            <a:r>
              <a:rPr lang="tr-TR" sz="1600" b="1" dirty="0" err="1">
                <a:solidFill>
                  <a:srgbClr val="FFFFFF"/>
                </a:solidFill>
                <a:latin typeface="Calibri" panose="020F0502020204030204"/>
              </a:rPr>
              <a:t>Cumulative</a:t>
            </a:r>
            <a:r>
              <a:rPr lang="tr-TR" sz="1600" b="1" dirty="0">
                <a:solidFill>
                  <a:srgbClr val="FFFFFF"/>
                </a:solidFill>
                <a:latin typeface="Calibri" panose="020F0502020204030204"/>
              </a:rPr>
              <a:t>):</a:t>
            </a:r>
            <a:r>
              <a:rPr lang="tr-TR" sz="1600" dirty="0">
                <a:solidFill>
                  <a:srgbClr val="FFFFFF"/>
                </a:solidFill>
                <a:latin typeface="Calibri" panose="020F0502020204030204"/>
              </a:rPr>
              <a:t> 278</a:t>
            </a:r>
          </a:p>
          <a:p>
            <a:pPr marL="0" marR="0" lvl="0" indent="0" algn="ctr" defTabSz="914217" rtl="0" eaLnBrk="1" fontAlgn="auto" latinLnBrk="0" hangingPunct="1">
              <a:lnSpc>
                <a:spcPct val="100000"/>
              </a:lnSpc>
              <a:spcBef>
                <a:spcPts val="0"/>
              </a:spcBef>
              <a:spcAft>
                <a:spcPts val="0"/>
              </a:spcAft>
              <a:buClrTx/>
              <a:buSzTx/>
              <a:buFontTx/>
              <a:buNone/>
              <a:tabLst/>
              <a:defRPr/>
            </a:pPr>
            <a:r>
              <a:rPr lang="tr-TR" sz="1600" b="1" dirty="0">
                <a:solidFill>
                  <a:srgbClr val="FFFFFF"/>
                </a:solidFill>
                <a:latin typeface="Calibri" panose="020F0502020204030204"/>
              </a:rPr>
              <a:t>RMSE (</a:t>
            </a:r>
            <a:r>
              <a:rPr lang="tr-TR" sz="1600" b="1" dirty="0" err="1">
                <a:solidFill>
                  <a:srgbClr val="FFFFFF"/>
                </a:solidFill>
                <a:latin typeface="Calibri" panose="020F0502020204030204"/>
              </a:rPr>
              <a:t>Municipio</a:t>
            </a:r>
            <a:r>
              <a:rPr lang="tr-TR" sz="1600" b="1" dirty="0">
                <a:solidFill>
                  <a:srgbClr val="FFFFFF"/>
                </a:solidFill>
                <a:latin typeface="Calibri" panose="020F0502020204030204"/>
              </a:rPr>
              <a:t> I): </a:t>
            </a:r>
            <a:r>
              <a:rPr lang="tr-TR" sz="1600" dirty="0" smtClean="0">
                <a:solidFill>
                  <a:srgbClr val="FFFFFF"/>
                </a:solidFill>
                <a:latin typeface="Calibri" panose="020F0502020204030204"/>
              </a:rPr>
              <a:t>26</a:t>
            </a:r>
            <a:endParaRPr lang="tr-TR" sz="1600" dirty="0">
              <a:solidFill>
                <a:srgbClr val="FFFFFF"/>
              </a:solidFill>
              <a:latin typeface="Calibri" panose="020F0502020204030204"/>
            </a:endParaRPr>
          </a:p>
          <a:p>
            <a:pPr algn="ctr" defTabSz="914217" eaLnBrk="1" fontAlgn="auto" hangingPunct="1">
              <a:spcBef>
                <a:spcPts val="0"/>
              </a:spcBef>
              <a:spcAft>
                <a:spcPts val="0"/>
              </a:spcAft>
              <a:defRPr/>
            </a:pPr>
            <a:r>
              <a:rPr lang="tr-TR" sz="1600" b="1" dirty="0">
                <a:solidFill>
                  <a:srgbClr val="FFFFFF"/>
                </a:solidFill>
                <a:latin typeface="Calibri" panose="020F0502020204030204"/>
              </a:rPr>
              <a:t>RMSE (</a:t>
            </a:r>
            <a:r>
              <a:rPr lang="tr-TR" sz="1600" b="1" dirty="0" err="1">
                <a:solidFill>
                  <a:srgbClr val="FFFFFF"/>
                </a:solidFill>
                <a:latin typeface="Calibri" panose="020F0502020204030204"/>
              </a:rPr>
              <a:t>Municipio</a:t>
            </a:r>
            <a:r>
              <a:rPr lang="tr-TR" sz="1600" b="1" dirty="0">
                <a:solidFill>
                  <a:srgbClr val="FFFFFF"/>
                </a:solidFill>
                <a:latin typeface="Calibri" panose="020F0502020204030204"/>
              </a:rPr>
              <a:t> </a:t>
            </a:r>
            <a:r>
              <a:rPr lang="tr-TR" sz="1600" b="1" dirty="0" smtClean="0">
                <a:solidFill>
                  <a:srgbClr val="FFFFFF"/>
                </a:solidFill>
                <a:latin typeface="Calibri" panose="020F0502020204030204"/>
              </a:rPr>
              <a:t>VII – GESTIONE RIFIUTI): </a:t>
            </a:r>
            <a:r>
              <a:rPr lang="tr-TR" sz="1600" dirty="0">
                <a:solidFill>
                  <a:srgbClr val="FFFFFF"/>
                </a:solidFill>
                <a:latin typeface="Calibri" panose="020F0502020204030204"/>
              </a:rPr>
              <a:t>12</a:t>
            </a:r>
          </a:p>
          <a:p>
            <a:pPr marL="0" marR="0" lvl="0" indent="0" algn="ctr" defTabSz="914217" rtl="0" eaLnBrk="1" fontAlgn="auto" latinLnBrk="0" hangingPunct="1">
              <a:lnSpc>
                <a:spcPct val="100000"/>
              </a:lnSpc>
              <a:spcBef>
                <a:spcPts val="0"/>
              </a:spcBef>
              <a:spcAft>
                <a:spcPts val="0"/>
              </a:spcAft>
              <a:buClrTx/>
              <a:buSzTx/>
              <a:buFontTx/>
              <a:buNone/>
              <a:tabLst/>
              <a:defRPr/>
            </a:pPr>
            <a:endParaRPr lang="tr-TR" sz="1600" b="1" dirty="0">
              <a:solidFill>
                <a:srgbClr val="FFFFFF"/>
              </a:solidFill>
              <a:latin typeface="Calibri" panose="020F0502020204030204"/>
            </a:endParaRPr>
          </a:p>
          <a:p>
            <a:pPr marL="0" marR="0" lvl="0" indent="0" algn="ctr" defTabSz="914217" rtl="0" eaLnBrk="1" fontAlgn="auto" latinLnBrk="0" hangingPunct="1">
              <a:lnSpc>
                <a:spcPct val="100000"/>
              </a:lnSpc>
              <a:spcBef>
                <a:spcPts val="0"/>
              </a:spcBef>
              <a:spcAft>
                <a:spcPts val="0"/>
              </a:spcAft>
              <a:buClrTx/>
              <a:buSzTx/>
              <a:buFontTx/>
              <a:buNone/>
              <a:tabLst/>
              <a:defRPr/>
            </a:pPr>
            <a:endParaRPr lang="tr-TR" sz="1600" dirty="0">
              <a:solidFill>
                <a:srgbClr val="FFFFFF"/>
              </a:solidFill>
              <a:latin typeface="Calibri" panose="020F0502020204030204"/>
            </a:endParaRPr>
          </a:p>
          <a:p>
            <a:pPr marL="0" marR="0" lvl="0" indent="0" algn="ctr" defTabSz="914217" rtl="0" eaLnBrk="1" fontAlgn="auto" latinLnBrk="0" hangingPunct="1">
              <a:lnSpc>
                <a:spcPct val="100000"/>
              </a:lnSpc>
              <a:spcBef>
                <a:spcPts val="0"/>
              </a:spcBef>
              <a:spcAft>
                <a:spcPts val="0"/>
              </a:spcAft>
              <a:buClrTx/>
              <a:buSzTx/>
              <a:buFontTx/>
              <a:buNone/>
              <a:tabLst/>
              <a:defRPr/>
            </a:pPr>
            <a:r>
              <a:rPr lang="tr-TR" sz="1600" b="1" noProof="0" dirty="0">
                <a:solidFill>
                  <a:srgbClr val="FFFFFF"/>
                </a:solidFill>
                <a:latin typeface="Calibri" panose="020F0502020204030204"/>
              </a:rPr>
              <a:t>PROS:</a:t>
            </a:r>
            <a:r>
              <a:rPr lang="tr-TR" sz="1600" noProof="0" dirty="0">
                <a:solidFill>
                  <a:srgbClr val="FFFFFF"/>
                </a:solidFill>
                <a:latin typeface="Calibri" panose="020F0502020204030204"/>
              </a:rPr>
              <a:t> </a:t>
            </a:r>
            <a:r>
              <a:rPr lang="tr-TR" sz="1600" noProof="0" dirty="0" err="1">
                <a:solidFill>
                  <a:srgbClr val="FFFFFF"/>
                </a:solidFill>
                <a:latin typeface="Calibri" panose="020F0502020204030204"/>
              </a:rPr>
              <a:t>In</a:t>
            </a:r>
            <a:r>
              <a:rPr lang="tr-TR" sz="1600" noProof="0" dirty="0">
                <a:solidFill>
                  <a:srgbClr val="FFFFFF"/>
                </a:solidFill>
                <a:latin typeface="Calibri" panose="020F0502020204030204"/>
              </a:rPr>
              <a:t> general, </a:t>
            </a:r>
            <a:r>
              <a:rPr lang="tr-TR" sz="1600" noProof="0" dirty="0" err="1">
                <a:solidFill>
                  <a:srgbClr val="FFFFFF"/>
                </a:solidFill>
                <a:latin typeface="Calibri" panose="020F0502020204030204"/>
              </a:rPr>
              <a:t>better</a:t>
            </a:r>
            <a:r>
              <a:rPr lang="tr-TR" sz="1600" noProof="0" dirty="0">
                <a:solidFill>
                  <a:srgbClr val="FFFFFF"/>
                </a:solidFill>
                <a:latin typeface="Calibri" panose="020F0502020204030204"/>
              </a:rPr>
              <a:t> </a:t>
            </a:r>
            <a:r>
              <a:rPr lang="tr-TR" sz="1600" noProof="0" dirty="0" err="1">
                <a:solidFill>
                  <a:srgbClr val="FFFFFF"/>
                </a:solidFill>
                <a:latin typeface="Calibri" panose="020F0502020204030204"/>
              </a:rPr>
              <a:t>for</a:t>
            </a:r>
            <a:r>
              <a:rPr lang="tr-TR" sz="1600" noProof="0" dirty="0">
                <a:solidFill>
                  <a:srgbClr val="FFFFFF"/>
                </a:solidFill>
                <a:latin typeface="Calibri" panose="020F0502020204030204"/>
              </a:rPr>
              <a:t> </a:t>
            </a:r>
            <a:r>
              <a:rPr lang="tr-TR" sz="1600" noProof="0" dirty="0" err="1">
                <a:solidFill>
                  <a:srgbClr val="FFFFFF"/>
                </a:solidFill>
                <a:latin typeface="Calibri" panose="020F0502020204030204"/>
              </a:rPr>
              <a:t>seasonality</a:t>
            </a:r>
            <a:endParaRPr lang="tr-TR" sz="1600" noProof="0" dirty="0">
              <a:solidFill>
                <a:srgbClr val="FFFFFF"/>
              </a:solidFill>
              <a:latin typeface="Calibri" panose="020F0502020204030204"/>
            </a:endParaRPr>
          </a:p>
          <a:p>
            <a:pPr marL="0" marR="0" lvl="0" indent="0" algn="ctr" defTabSz="914217" rtl="0" eaLnBrk="1" fontAlgn="auto" latinLnBrk="0" hangingPunct="1">
              <a:lnSpc>
                <a:spcPct val="100000"/>
              </a:lnSpc>
              <a:spcBef>
                <a:spcPts val="0"/>
              </a:spcBef>
              <a:spcAft>
                <a:spcPts val="0"/>
              </a:spcAft>
              <a:buClrTx/>
              <a:buSzTx/>
              <a:buFontTx/>
              <a:buNone/>
              <a:tabLst/>
              <a:defRPr/>
            </a:pPr>
            <a:endParaRPr lang="tr-TR" sz="1600" b="1" dirty="0">
              <a:solidFill>
                <a:srgbClr val="FFFFFF"/>
              </a:solidFill>
              <a:latin typeface="Calibri" panose="020F0502020204030204"/>
            </a:endParaRPr>
          </a:p>
          <a:p>
            <a:pPr marL="0" marR="0" lvl="0" indent="0" algn="ctr" defTabSz="914217" rtl="0" eaLnBrk="1" fontAlgn="auto" latinLnBrk="0" hangingPunct="1">
              <a:lnSpc>
                <a:spcPct val="100000"/>
              </a:lnSpc>
              <a:spcBef>
                <a:spcPts val="0"/>
              </a:spcBef>
              <a:spcAft>
                <a:spcPts val="0"/>
              </a:spcAft>
              <a:buClrTx/>
              <a:buSzTx/>
              <a:buFontTx/>
              <a:buNone/>
              <a:tabLst/>
              <a:defRPr/>
            </a:pPr>
            <a:r>
              <a:rPr lang="tr-TR" sz="1600" b="1" dirty="0">
                <a:solidFill>
                  <a:srgbClr val="FFFFFF"/>
                </a:solidFill>
                <a:latin typeface="Calibri" panose="020F0502020204030204"/>
              </a:rPr>
              <a:t>CONS:  </a:t>
            </a:r>
            <a:r>
              <a:rPr lang="tr-TR" sz="1600" dirty="0" err="1">
                <a:solidFill>
                  <a:srgbClr val="FFFFFF"/>
                </a:solidFill>
                <a:latin typeface="Calibri" panose="020F0502020204030204"/>
              </a:rPr>
              <a:t>Tendency</a:t>
            </a:r>
            <a:r>
              <a:rPr lang="tr-TR" sz="1600" dirty="0">
                <a:solidFill>
                  <a:srgbClr val="FFFFFF"/>
                </a:solidFill>
                <a:latin typeface="Calibri" panose="020F0502020204030204"/>
              </a:rPr>
              <a:t> </a:t>
            </a:r>
            <a:r>
              <a:rPr lang="tr-TR" sz="1600" dirty="0" err="1">
                <a:solidFill>
                  <a:srgbClr val="FFFFFF"/>
                </a:solidFill>
                <a:latin typeface="Calibri" panose="020F0502020204030204"/>
              </a:rPr>
              <a:t>to</a:t>
            </a:r>
            <a:r>
              <a:rPr lang="tr-TR" sz="1600" dirty="0">
                <a:solidFill>
                  <a:srgbClr val="FFFFFF"/>
                </a:solidFill>
                <a:latin typeface="Calibri" panose="020F0502020204030204"/>
              </a:rPr>
              <a:t> </a:t>
            </a:r>
            <a:r>
              <a:rPr lang="tr-TR" sz="1600" dirty="0" err="1">
                <a:solidFill>
                  <a:srgbClr val="FFFFFF"/>
                </a:solidFill>
                <a:latin typeface="Calibri" panose="020F0502020204030204"/>
              </a:rPr>
              <a:t>overestimate</a:t>
            </a:r>
            <a:r>
              <a:rPr lang="tr-TR" sz="1600" dirty="0">
                <a:solidFill>
                  <a:srgbClr val="FFFFFF"/>
                </a:solidFill>
                <a:latin typeface="Calibri" panose="020F0502020204030204"/>
              </a:rPr>
              <a:t>, </a:t>
            </a:r>
            <a:r>
              <a:rPr lang="tr-TR" sz="1600" dirty="0" err="1">
                <a:solidFill>
                  <a:srgbClr val="FFFFFF"/>
                </a:solidFill>
                <a:latin typeface="Calibri" panose="020F0502020204030204"/>
              </a:rPr>
              <a:t>high</a:t>
            </a:r>
            <a:r>
              <a:rPr lang="tr-TR" sz="1600" dirty="0">
                <a:solidFill>
                  <a:srgbClr val="FFFFFF"/>
                </a:solidFill>
                <a:latin typeface="Calibri" panose="020F0502020204030204"/>
              </a:rPr>
              <a:t> </a:t>
            </a:r>
            <a:r>
              <a:rPr lang="tr-TR" sz="1600" dirty="0" err="1">
                <a:solidFill>
                  <a:srgbClr val="FFFFFF"/>
                </a:solidFill>
                <a:latin typeface="Calibri" panose="020F0502020204030204"/>
              </a:rPr>
              <a:t>sensitivity</a:t>
            </a:r>
            <a:r>
              <a:rPr lang="tr-TR" sz="1600" dirty="0">
                <a:solidFill>
                  <a:srgbClr val="FFFFFF"/>
                </a:solidFill>
                <a:latin typeface="Calibri" panose="020F0502020204030204"/>
              </a:rPr>
              <a:t> </a:t>
            </a:r>
            <a:r>
              <a:rPr lang="tr-TR" sz="1600" dirty="0" err="1">
                <a:solidFill>
                  <a:srgbClr val="FFFFFF"/>
                </a:solidFill>
                <a:latin typeface="Calibri" panose="020F0502020204030204"/>
              </a:rPr>
              <a:t>for</a:t>
            </a:r>
            <a:r>
              <a:rPr lang="tr-TR" sz="1600" dirty="0">
                <a:solidFill>
                  <a:srgbClr val="FFFFFF"/>
                </a:solidFill>
                <a:latin typeface="Calibri" panose="020F0502020204030204"/>
              </a:rPr>
              <a:t> </a:t>
            </a:r>
            <a:r>
              <a:rPr lang="tr-TR" sz="1600" dirty="0" err="1">
                <a:solidFill>
                  <a:srgbClr val="FFFFFF"/>
                </a:solidFill>
                <a:latin typeface="Calibri" panose="020F0502020204030204"/>
              </a:rPr>
              <a:t>outliers</a:t>
            </a:r>
            <a:endParaRPr lang="tr-TR" sz="1600" noProof="0" dirty="0">
              <a:solidFill>
                <a:srgbClr val="FFFFFF"/>
              </a:solidFill>
              <a:latin typeface="Calibri" panose="020F0502020204030204"/>
            </a:endParaRPr>
          </a:p>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7" name="Rectangle 26">
            <a:extLst>
              <a:ext uri="{FF2B5EF4-FFF2-40B4-BE49-F238E27FC236}">
                <a16:creationId xmlns:a16="http://schemas.microsoft.com/office/drawing/2014/main" id="{6EE2E68E-BCA7-C845-A824-511FF40B3D1C}"/>
              </a:ext>
            </a:extLst>
          </p:cNvPr>
          <p:cNvSpPr/>
          <p:nvPr/>
        </p:nvSpPr>
        <p:spPr>
          <a:xfrm>
            <a:off x="4866948" y="902712"/>
            <a:ext cx="3665492" cy="4750792"/>
          </a:xfrm>
          <a:prstGeom prst="rect">
            <a:avLst/>
          </a:prstGeom>
          <a:solidFill>
            <a:schemeClr val="bg2">
              <a:lumMod val="60000"/>
              <a:lumOff val="40000"/>
            </a:schemeClr>
          </a:solidFill>
          <a:ln w="63500">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r>
              <a:rPr lang="tr-TR" sz="3200" b="1" dirty="0">
                <a:solidFill>
                  <a:srgbClr val="FFFFFF"/>
                </a:solidFill>
                <a:latin typeface="Calibri" panose="020F0502020204030204"/>
              </a:rPr>
              <a:t>RANDOM FOREST</a:t>
            </a:r>
          </a:p>
          <a:p>
            <a:pPr marL="0" marR="0" lvl="0" indent="0" algn="ctr" defTabSz="914217" rtl="0" eaLnBrk="1" fontAlgn="auto" latinLnBrk="0" hangingPunct="1">
              <a:lnSpc>
                <a:spcPct val="100000"/>
              </a:lnSpc>
              <a:spcBef>
                <a:spcPts val="0"/>
              </a:spcBef>
              <a:spcAft>
                <a:spcPts val="0"/>
              </a:spcAft>
              <a:buClrTx/>
              <a:buSzTx/>
              <a:buFontTx/>
              <a:buNone/>
              <a:tabLst/>
              <a:defRPr/>
            </a:pPr>
            <a:endParaRPr lang="tr-TR" sz="1600" b="1" dirty="0">
              <a:solidFill>
                <a:srgbClr val="FFFFFF"/>
              </a:solidFill>
              <a:latin typeface="Calibri" panose="020F0502020204030204"/>
            </a:endParaRPr>
          </a:p>
          <a:p>
            <a:pPr marL="0" marR="0" lvl="0" indent="0" algn="ctr" defTabSz="914217" rtl="0" eaLnBrk="1" fontAlgn="auto" latinLnBrk="0" hangingPunct="1">
              <a:lnSpc>
                <a:spcPct val="100000"/>
              </a:lnSpc>
              <a:spcBef>
                <a:spcPts val="0"/>
              </a:spcBef>
              <a:spcAft>
                <a:spcPts val="0"/>
              </a:spcAft>
              <a:buClrTx/>
              <a:buSzTx/>
              <a:buFontTx/>
              <a:buNone/>
              <a:tabLst/>
              <a:defRPr/>
            </a:pPr>
            <a:r>
              <a:rPr lang="tr-TR" sz="1600" b="1" dirty="0">
                <a:solidFill>
                  <a:srgbClr val="FFFFFF"/>
                </a:solidFill>
                <a:latin typeface="Calibri" panose="020F0502020204030204"/>
              </a:rPr>
              <a:t>RMSE (</a:t>
            </a:r>
            <a:r>
              <a:rPr lang="tr-TR" sz="1600" b="1" dirty="0" err="1">
                <a:solidFill>
                  <a:srgbClr val="FFFFFF"/>
                </a:solidFill>
                <a:latin typeface="Calibri" panose="020F0502020204030204"/>
              </a:rPr>
              <a:t>Cumulative</a:t>
            </a:r>
            <a:r>
              <a:rPr lang="tr-TR" sz="1600" b="1" dirty="0">
                <a:solidFill>
                  <a:srgbClr val="FFFFFF"/>
                </a:solidFill>
                <a:latin typeface="Calibri" panose="020F0502020204030204"/>
              </a:rPr>
              <a:t>):</a:t>
            </a:r>
            <a:r>
              <a:rPr lang="tr-TR" sz="1600" dirty="0">
                <a:solidFill>
                  <a:srgbClr val="FFFFFF"/>
                </a:solidFill>
                <a:latin typeface="Calibri" panose="020F0502020204030204"/>
              </a:rPr>
              <a:t> 8</a:t>
            </a:r>
          </a:p>
          <a:p>
            <a:pPr marL="0" marR="0" lvl="0" indent="0" algn="ctr" defTabSz="914217" rtl="0" eaLnBrk="1" fontAlgn="auto" latinLnBrk="0" hangingPunct="1">
              <a:lnSpc>
                <a:spcPct val="100000"/>
              </a:lnSpc>
              <a:spcBef>
                <a:spcPts val="0"/>
              </a:spcBef>
              <a:spcAft>
                <a:spcPts val="0"/>
              </a:spcAft>
              <a:buClrTx/>
              <a:buSzTx/>
              <a:buFontTx/>
              <a:buNone/>
              <a:tabLst/>
              <a:defRPr/>
            </a:pPr>
            <a:r>
              <a:rPr lang="tr-TR" sz="1600" b="1" dirty="0">
                <a:solidFill>
                  <a:srgbClr val="FFFFFF"/>
                </a:solidFill>
                <a:latin typeface="Calibri" panose="020F0502020204030204"/>
              </a:rPr>
              <a:t>RMSE (Municipio I): </a:t>
            </a:r>
            <a:r>
              <a:rPr lang="it-IT" sz="1600" dirty="0">
                <a:solidFill>
                  <a:srgbClr val="FFFFFF"/>
                </a:solidFill>
                <a:latin typeface="Calibri" panose="020F0502020204030204"/>
              </a:rPr>
              <a:t>1</a:t>
            </a:r>
            <a:r>
              <a:rPr lang="tr-TR" sz="1600" dirty="0">
                <a:solidFill>
                  <a:srgbClr val="FFFFFF"/>
                </a:solidFill>
                <a:latin typeface="Calibri" panose="020F0502020204030204"/>
              </a:rPr>
              <a:t>6</a:t>
            </a:r>
          </a:p>
          <a:p>
            <a:pPr algn="ctr" defTabSz="914217" eaLnBrk="1" fontAlgn="auto" hangingPunct="1">
              <a:spcBef>
                <a:spcPts val="0"/>
              </a:spcBef>
              <a:spcAft>
                <a:spcPts val="0"/>
              </a:spcAft>
              <a:defRPr/>
            </a:pPr>
            <a:r>
              <a:rPr lang="tr-TR" sz="1600" b="1" dirty="0">
                <a:solidFill>
                  <a:srgbClr val="FFFFFF"/>
                </a:solidFill>
                <a:latin typeface="Calibri" panose="020F0502020204030204"/>
              </a:rPr>
              <a:t>RMSE (</a:t>
            </a:r>
            <a:r>
              <a:rPr lang="tr-TR" sz="1600" b="1" dirty="0" err="1">
                <a:solidFill>
                  <a:srgbClr val="FFFFFF"/>
                </a:solidFill>
                <a:latin typeface="Calibri" panose="020F0502020204030204"/>
              </a:rPr>
              <a:t>Municipio</a:t>
            </a:r>
            <a:r>
              <a:rPr lang="tr-TR" sz="1600" b="1" dirty="0">
                <a:solidFill>
                  <a:srgbClr val="FFFFFF"/>
                </a:solidFill>
                <a:latin typeface="Calibri" panose="020F0502020204030204"/>
              </a:rPr>
              <a:t> </a:t>
            </a:r>
            <a:r>
              <a:rPr lang="tr-TR" sz="1600" b="1" dirty="0">
                <a:solidFill>
                  <a:srgbClr val="FFFFFF"/>
                </a:solidFill>
                <a:latin typeface="Calibri" panose="020F0502020204030204"/>
              </a:rPr>
              <a:t>VII – GESTIONE RIFIUTI): </a:t>
            </a:r>
            <a:r>
              <a:rPr lang="tr-TR" sz="1600" dirty="0">
                <a:solidFill>
                  <a:srgbClr val="FFFFFF"/>
                </a:solidFill>
                <a:latin typeface="Calibri" panose="020F0502020204030204"/>
              </a:rPr>
              <a:t>4</a:t>
            </a:r>
          </a:p>
          <a:p>
            <a:pPr algn="ctr" defTabSz="914217" eaLnBrk="1" fontAlgn="auto" hangingPunct="1">
              <a:spcBef>
                <a:spcPts val="0"/>
              </a:spcBef>
              <a:spcAft>
                <a:spcPts val="0"/>
              </a:spcAft>
              <a:defRPr/>
            </a:pPr>
            <a:endParaRPr lang="tr-TR" sz="1600" b="1" dirty="0">
              <a:solidFill>
                <a:srgbClr val="FFFFFF"/>
              </a:solidFill>
              <a:latin typeface="Calibri" panose="020F0502020204030204"/>
            </a:endParaRPr>
          </a:p>
          <a:p>
            <a:pPr marL="0" marR="0" lvl="0" indent="0" algn="ctr" defTabSz="914217" rtl="0" eaLnBrk="1" fontAlgn="auto" latinLnBrk="0" hangingPunct="1">
              <a:lnSpc>
                <a:spcPct val="100000"/>
              </a:lnSpc>
              <a:spcBef>
                <a:spcPts val="0"/>
              </a:spcBef>
              <a:spcAft>
                <a:spcPts val="0"/>
              </a:spcAft>
              <a:buClrTx/>
              <a:buSzTx/>
              <a:buFontTx/>
              <a:buNone/>
              <a:tabLst/>
              <a:defRPr/>
            </a:pPr>
            <a:endParaRPr lang="tr-TR" sz="1600" dirty="0">
              <a:solidFill>
                <a:srgbClr val="FFFFFF"/>
              </a:solidFill>
              <a:latin typeface="Calibri" panose="020F0502020204030204"/>
            </a:endParaRPr>
          </a:p>
          <a:p>
            <a:pPr lvl="0" algn="ctr" defTabSz="914217" eaLnBrk="1" fontAlgn="auto" hangingPunct="1">
              <a:spcBef>
                <a:spcPts val="0"/>
              </a:spcBef>
              <a:spcAft>
                <a:spcPts val="0"/>
              </a:spcAft>
              <a:defRPr/>
            </a:pPr>
            <a:r>
              <a:rPr lang="tr-TR" sz="1600" b="1" dirty="0">
                <a:solidFill>
                  <a:srgbClr val="FFFFFF"/>
                </a:solidFill>
                <a:latin typeface="Calibri" panose="020F0502020204030204"/>
              </a:rPr>
              <a:t>PROS: </a:t>
            </a:r>
            <a:r>
              <a:rPr lang="tr-TR" sz="1600" dirty="0">
                <a:solidFill>
                  <a:srgbClr val="FFFFFF"/>
                </a:solidFill>
                <a:latin typeface="Calibri" panose="020F0502020204030204"/>
              </a:rPr>
              <a:t>A</a:t>
            </a:r>
            <a:r>
              <a:rPr lang="en-US" sz="1600" dirty="0" err="1">
                <a:solidFill>
                  <a:srgbClr val="FFFFFF"/>
                </a:solidFill>
                <a:latin typeface="Calibri" panose="020F0502020204030204"/>
              </a:rPr>
              <a:t>bility</a:t>
            </a:r>
            <a:r>
              <a:rPr lang="en-US" sz="1600" dirty="0">
                <a:solidFill>
                  <a:srgbClr val="FFFFFF"/>
                </a:solidFill>
                <a:latin typeface="Calibri" panose="020F0502020204030204"/>
              </a:rPr>
              <a:t> to handle larger number of predictors effectively</a:t>
            </a:r>
            <a:r>
              <a:rPr lang="tr-TR" sz="1600" dirty="0">
                <a:solidFill>
                  <a:srgbClr val="FFFFFF"/>
                </a:solidFill>
                <a:latin typeface="Calibri" panose="020F0502020204030204"/>
              </a:rPr>
              <a:t>, </a:t>
            </a:r>
            <a:r>
              <a:rPr lang="en-US" sz="1600" dirty="0">
                <a:solidFill>
                  <a:srgbClr val="FFFFFF"/>
                </a:solidFill>
                <a:latin typeface="Calibri" panose="020F0502020204030204"/>
              </a:rPr>
              <a:t>robustness in dealing with complex data patterns</a:t>
            </a:r>
            <a:endParaRPr lang="tr-TR" sz="1600" dirty="0">
              <a:solidFill>
                <a:srgbClr val="FFFFFF"/>
              </a:solidFill>
              <a:latin typeface="Calibri" panose="020F0502020204030204"/>
            </a:endParaRPr>
          </a:p>
          <a:p>
            <a:pPr lvl="0" algn="ctr" defTabSz="914217" eaLnBrk="1" fontAlgn="auto" hangingPunct="1">
              <a:spcBef>
                <a:spcPts val="0"/>
              </a:spcBef>
              <a:spcAft>
                <a:spcPts val="0"/>
              </a:spcAft>
              <a:defRPr/>
            </a:pPr>
            <a:endParaRPr lang="tr-TR" sz="1600" dirty="0">
              <a:solidFill>
                <a:srgbClr val="FFFFFF"/>
              </a:solidFill>
              <a:latin typeface="Calibri" panose="020F0502020204030204"/>
            </a:endParaRPr>
          </a:p>
          <a:p>
            <a:pPr lvl="0" algn="ctr" defTabSz="914217" eaLnBrk="1" fontAlgn="auto" hangingPunct="1">
              <a:spcBef>
                <a:spcPts val="0"/>
              </a:spcBef>
              <a:spcAft>
                <a:spcPts val="0"/>
              </a:spcAft>
              <a:defRPr/>
            </a:pPr>
            <a:r>
              <a:rPr lang="tr-TR" sz="1600" b="1" dirty="0">
                <a:solidFill>
                  <a:srgbClr val="FFFFFF"/>
                </a:solidFill>
                <a:latin typeface="Calibri" panose="020F0502020204030204"/>
              </a:rPr>
              <a:t>CONS: </a:t>
            </a:r>
            <a:r>
              <a:rPr lang="tr-TR" sz="1600" dirty="0" err="1">
                <a:solidFill>
                  <a:srgbClr val="FFFFFF"/>
                </a:solidFill>
                <a:latin typeface="Calibri" panose="020F0502020204030204"/>
              </a:rPr>
              <a:t>Higher</a:t>
            </a:r>
            <a:r>
              <a:rPr lang="tr-TR" sz="1600" dirty="0">
                <a:solidFill>
                  <a:srgbClr val="FFFFFF"/>
                </a:solidFill>
                <a:latin typeface="Calibri" panose="020F0502020204030204"/>
              </a:rPr>
              <a:t> </a:t>
            </a:r>
            <a:r>
              <a:rPr lang="tr-TR" sz="1600" dirty="0" err="1">
                <a:solidFill>
                  <a:srgbClr val="FFFFFF"/>
                </a:solidFill>
                <a:latin typeface="Calibri" panose="020F0502020204030204"/>
              </a:rPr>
              <a:t>computational</a:t>
            </a:r>
            <a:r>
              <a:rPr lang="tr-TR" sz="1600" dirty="0">
                <a:solidFill>
                  <a:srgbClr val="FFFFFF"/>
                </a:solidFill>
                <a:latin typeface="Calibri" panose="020F0502020204030204"/>
              </a:rPr>
              <a:t> time </a:t>
            </a:r>
          </a:p>
        </p:txBody>
      </p:sp>
      <p:grpSp>
        <p:nvGrpSpPr>
          <p:cNvPr id="2" name="Grup 1"/>
          <p:cNvGrpSpPr/>
          <p:nvPr/>
        </p:nvGrpSpPr>
        <p:grpSpPr>
          <a:xfrm>
            <a:off x="3262234" y="551635"/>
            <a:ext cx="2760362" cy="5397645"/>
            <a:chOff x="12932132" y="441934"/>
            <a:chExt cx="2760362" cy="5397645"/>
          </a:xfrm>
        </p:grpSpPr>
        <p:grpSp>
          <p:nvGrpSpPr>
            <p:cNvPr id="9" name="Grup 8"/>
            <p:cNvGrpSpPr/>
            <p:nvPr/>
          </p:nvGrpSpPr>
          <p:grpSpPr>
            <a:xfrm rot="10800000">
              <a:off x="13220420" y="2426810"/>
              <a:ext cx="2193195" cy="3412769"/>
              <a:chOff x="3299315" y="616744"/>
              <a:chExt cx="2551417" cy="3907631"/>
            </a:xfrm>
          </p:grpSpPr>
          <p:sp>
            <p:nvSpPr>
              <p:cNvPr id="10" name="Freeform 20"/>
              <p:cNvSpPr>
                <a:spLocks/>
              </p:cNvSpPr>
              <p:nvPr/>
            </p:nvSpPr>
            <p:spPr bwMode="auto">
              <a:xfrm>
                <a:off x="4099416" y="3863579"/>
                <a:ext cx="958453" cy="284559"/>
              </a:xfrm>
              <a:custGeom>
                <a:avLst/>
                <a:gdLst>
                  <a:gd name="T0" fmla="*/ 0 w 273"/>
                  <a:gd name="T1" fmla="*/ 2147483646 h 81"/>
                  <a:gd name="T2" fmla="*/ 2147483646 w 273"/>
                  <a:gd name="T3" fmla="*/ 2147483646 h 81"/>
                  <a:gd name="T4" fmla="*/ 2147483646 w 273"/>
                  <a:gd name="T5" fmla="*/ 2147483646 h 81"/>
                  <a:gd name="T6" fmla="*/ 2147483646 w 273"/>
                  <a:gd name="T7" fmla="*/ 2147483646 h 81"/>
                  <a:gd name="T8" fmla="*/ 2147483646 w 273"/>
                  <a:gd name="T9" fmla="*/ 2147483646 h 81"/>
                  <a:gd name="T10" fmla="*/ 2147483646 w 273"/>
                  <a:gd name="T11" fmla="*/ 0 h 81"/>
                  <a:gd name="T12" fmla="*/ 0 w 273"/>
                  <a:gd name="T13" fmla="*/ 2147483646 h 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3" h="81">
                    <a:moveTo>
                      <a:pt x="0" y="80"/>
                    </a:moveTo>
                    <a:cubicBezTo>
                      <a:pt x="1" y="80"/>
                      <a:pt x="2" y="81"/>
                      <a:pt x="3" y="81"/>
                    </a:cubicBezTo>
                    <a:cubicBezTo>
                      <a:pt x="136" y="81"/>
                      <a:pt x="136" y="81"/>
                      <a:pt x="136" y="81"/>
                    </a:cubicBezTo>
                    <a:cubicBezTo>
                      <a:pt x="269" y="81"/>
                      <a:pt x="269" y="81"/>
                      <a:pt x="269" y="81"/>
                    </a:cubicBezTo>
                    <a:cubicBezTo>
                      <a:pt x="270" y="81"/>
                      <a:pt x="272" y="80"/>
                      <a:pt x="273" y="80"/>
                    </a:cubicBezTo>
                    <a:cubicBezTo>
                      <a:pt x="136" y="0"/>
                      <a:pt x="136" y="0"/>
                      <a:pt x="136" y="0"/>
                    </a:cubicBezTo>
                    <a:lnTo>
                      <a:pt x="0" y="80"/>
                    </a:lnTo>
                    <a:close/>
                  </a:path>
                </a:pathLst>
              </a:custGeom>
              <a:solidFill>
                <a:srgbClr val="065280"/>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11" name="Freeform 21"/>
              <p:cNvSpPr>
                <a:spLocks/>
              </p:cNvSpPr>
              <p:nvPr/>
            </p:nvSpPr>
            <p:spPr bwMode="auto">
              <a:xfrm>
                <a:off x="4576790" y="3863578"/>
                <a:ext cx="607219" cy="280988"/>
              </a:xfrm>
              <a:custGeom>
                <a:avLst/>
                <a:gdLst>
                  <a:gd name="T0" fmla="*/ 2147483646 w 173"/>
                  <a:gd name="T1" fmla="*/ 0 h 80"/>
                  <a:gd name="T2" fmla="*/ 0 w 173"/>
                  <a:gd name="T3" fmla="*/ 0 h 80"/>
                  <a:gd name="T4" fmla="*/ 2147483646 w 173"/>
                  <a:gd name="T5" fmla="*/ 2147483646 h 80"/>
                  <a:gd name="T6" fmla="*/ 2147483646 w 173"/>
                  <a:gd name="T7" fmla="*/ 2147483646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133" y="0"/>
                    </a:moveTo>
                    <a:cubicBezTo>
                      <a:pt x="0" y="0"/>
                      <a:pt x="0" y="0"/>
                      <a:pt x="0" y="0"/>
                    </a:cubicBezTo>
                    <a:cubicBezTo>
                      <a:pt x="137" y="80"/>
                      <a:pt x="137" y="80"/>
                      <a:pt x="137" y="80"/>
                    </a:cubicBezTo>
                    <a:cubicBezTo>
                      <a:pt x="157" y="78"/>
                      <a:pt x="173" y="61"/>
                      <a:pt x="173" y="40"/>
                    </a:cubicBezTo>
                    <a:cubicBezTo>
                      <a:pt x="173" y="18"/>
                      <a:pt x="155" y="0"/>
                      <a:pt x="133" y="0"/>
                    </a:cubicBezTo>
                    <a:close/>
                  </a:path>
                </a:pathLst>
              </a:custGeom>
              <a:solidFill>
                <a:srgbClr val="0A4366"/>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12" name="Freeform 22"/>
              <p:cNvSpPr>
                <a:spLocks/>
              </p:cNvSpPr>
              <p:nvPr/>
            </p:nvSpPr>
            <p:spPr bwMode="auto">
              <a:xfrm>
                <a:off x="3969637" y="3863578"/>
                <a:ext cx="607219" cy="280988"/>
              </a:xfrm>
              <a:custGeom>
                <a:avLst/>
                <a:gdLst>
                  <a:gd name="T0" fmla="*/ 2147483646 w 173"/>
                  <a:gd name="T1" fmla="*/ 0 h 80"/>
                  <a:gd name="T2" fmla="*/ 0 w 173"/>
                  <a:gd name="T3" fmla="*/ 2147483646 h 80"/>
                  <a:gd name="T4" fmla="*/ 2147483646 w 173"/>
                  <a:gd name="T5" fmla="*/ 2147483646 h 80"/>
                  <a:gd name="T6" fmla="*/ 2147483646 w 173"/>
                  <a:gd name="T7" fmla="*/ 0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40" y="0"/>
                    </a:moveTo>
                    <a:cubicBezTo>
                      <a:pt x="18" y="0"/>
                      <a:pt x="0" y="18"/>
                      <a:pt x="0" y="40"/>
                    </a:cubicBezTo>
                    <a:cubicBezTo>
                      <a:pt x="0" y="62"/>
                      <a:pt x="17" y="79"/>
                      <a:pt x="37" y="80"/>
                    </a:cubicBezTo>
                    <a:cubicBezTo>
                      <a:pt x="173" y="0"/>
                      <a:pt x="173" y="0"/>
                      <a:pt x="173" y="0"/>
                    </a:cubicBezTo>
                    <a:lnTo>
                      <a:pt x="40" y="0"/>
                    </a:lnTo>
                    <a:close/>
                  </a:path>
                </a:pathLst>
              </a:custGeom>
              <a:solidFill>
                <a:srgbClr val="2070A1"/>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13" name="Freeform 23"/>
              <p:cNvSpPr>
                <a:spLocks/>
              </p:cNvSpPr>
              <p:nvPr/>
            </p:nvSpPr>
            <p:spPr bwMode="auto">
              <a:xfrm>
                <a:off x="3389803" y="2190843"/>
                <a:ext cx="558403" cy="453629"/>
              </a:xfrm>
              <a:custGeom>
                <a:avLst/>
                <a:gdLst>
                  <a:gd name="T0" fmla="*/ 0 w 159"/>
                  <a:gd name="T1" fmla="*/ 0 h 129"/>
                  <a:gd name="T2" fmla="*/ 2147483646 w 159"/>
                  <a:gd name="T3" fmla="*/ 2147483646 h 129"/>
                  <a:gd name="T4" fmla="*/ 2147483646 w 159"/>
                  <a:gd name="T5" fmla="*/ 2147483646 h 129"/>
                  <a:gd name="T6" fmla="*/ 2147483646 w 159"/>
                  <a:gd name="T7" fmla="*/ 2147483646 h 129"/>
                  <a:gd name="T8" fmla="*/ 0 w 159"/>
                  <a:gd name="T9" fmla="*/ 0 h 1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129">
                    <a:moveTo>
                      <a:pt x="0" y="0"/>
                    </a:moveTo>
                    <a:cubicBezTo>
                      <a:pt x="7" y="21"/>
                      <a:pt x="15" y="42"/>
                      <a:pt x="26" y="63"/>
                    </a:cubicBezTo>
                    <a:cubicBezTo>
                      <a:pt x="37" y="87"/>
                      <a:pt x="48" y="108"/>
                      <a:pt x="59" y="129"/>
                    </a:cubicBezTo>
                    <a:cubicBezTo>
                      <a:pt x="159" y="129"/>
                      <a:pt x="159" y="129"/>
                      <a:pt x="159" y="129"/>
                    </a:cubicBezTo>
                    <a:lnTo>
                      <a:pt x="0" y="0"/>
                    </a:lnTo>
                    <a:close/>
                  </a:path>
                </a:pathLst>
              </a:custGeom>
              <a:solidFill>
                <a:srgbClr val="2CC6D2"/>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14" name="Freeform 24"/>
              <p:cNvSpPr>
                <a:spLocks/>
              </p:cNvSpPr>
              <p:nvPr/>
            </p:nvSpPr>
            <p:spPr bwMode="auto">
              <a:xfrm>
                <a:off x="3389803" y="1589487"/>
                <a:ext cx="558403" cy="1054894"/>
              </a:xfrm>
              <a:custGeom>
                <a:avLst/>
                <a:gdLst>
                  <a:gd name="T0" fmla="*/ 2147483646 w 159"/>
                  <a:gd name="T1" fmla="*/ 2147483646 h 300"/>
                  <a:gd name="T2" fmla="*/ 2147483646 w 159"/>
                  <a:gd name="T3" fmla="*/ 2147483646 h 300"/>
                  <a:gd name="T4" fmla="*/ 2147483646 w 159"/>
                  <a:gd name="T5" fmla="*/ 0 h 300"/>
                  <a:gd name="T6" fmla="*/ 0 w 159"/>
                  <a:gd name="T7" fmla="*/ 2147483646 h 300"/>
                  <a:gd name="T8" fmla="*/ 0 w 159"/>
                  <a:gd name="T9" fmla="*/ 2147483646 h 300"/>
                  <a:gd name="T10" fmla="*/ 2147483646 w 159"/>
                  <a:gd name="T11" fmla="*/ 2147483646 h 300"/>
                  <a:gd name="T12" fmla="*/ 2147483646 w 159"/>
                  <a:gd name="T13" fmla="*/ 2147483646 h 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300">
                    <a:moveTo>
                      <a:pt x="140" y="265"/>
                    </a:moveTo>
                    <a:cubicBezTo>
                      <a:pt x="129" y="243"/>
                      <a:pt x="116" y="220"/>
                      <a:pt x="105" y="196"/>
                    </a:cubicBezTo>
                    <a:cubicBezTo>
                      <a:pt x="69" y="123"/>
                      <a:pt x="59" y="61"/>
                      <a:pt x="73" y="0"/>
                    </a:cubicBezTo>
                    <a:cubicBezTo>
                      <a:pt x="0" y="171"/>
                      <a:pt x="0" y="171"/>
                      <a:pt x="0" y="171"/>
                    </a:cubicBezTo>
                    <a:cubicBezTo>
                      <a:pt x="0" y="171"/>
                      <a:pt x="0" y="171"/>
                      <a:pt x="0" y="171"/>
                    </a:cubicBezTo>
                    <a:cubicBezTo>
                      <a:pt x="159" y="300"/>
                      <a:pt x="159" y="300"/>
                      <a:pt x="159" y="300"/>
                    </a:cubicBezTo>
                    <a:cubicBezTo>
                      <a:pt x="153" y="288"/>
                      <a:pt x="146" y="277"/>
                      <a:pt x="140" y="265"/>
                    </a:cubicBezTo>
                    <a:close/>
                  </a:path>
                </a:pathLst>
              </a:custGeom>
              <a:solidFill>
                <a:srgbClr val="64D1DA"/>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15" name="Freeform 25"/>
              <p:cNvSpPr>
                <a:spLocks/>
              </p:cNvSpPr>
              <p:nvPr/>
            </p:nvSpPr>
            <p:spPr bwMode="auto">
              <a:xfrm>
                <a:off x="3299315" y="1589578"/>
                <a:ext cx="347663" cy="601265"/>
              </a:xfrm>
              <a:custGeom>
                <a:avLst/>
                <a:gdLst>
                  <a:gd name="T0" fmla="*/ 2147483646 w 99"/>
                  <a:gd name="T1" fmla="*/ 0 h 171"/>
                  <a:gd name="T2" fmla="*/ 2147483646 w 99"/>
                  <a:gd name="T3" fmla="*/ 2147483646 h 171"/>
                  <a:gd name="T4" fmla="*/ 2147483646 w 99"/>
                  <a:gd name="T5" fmla="*/ 0 h 171"/>
                  <a:gd name="T6" fmla="*/ 2147483646 w 99"/>
                  <a:gd name="T7" fmla="*/ 0 h 1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 h="171">
                    <a:moveTo>
                      <a:pt x="9" y="0"/>
                    </a:moveTo>
                    <a:cubicBezTo>
                      <a:pt x="0" y="55"/>
                      <a:pt x="6" y="112"/>
                      <a:pt x="26" y="171"/>
                    </a:cubicBezTo>
                    <a:cubicBezTo>
                      <a:pt x="99" y="0"/>
                      <a:pt x="99" y="0"/>
                      <a:pt x="99" y="0"/>
                    </a:cubicBezTo>
                    <a:lnTo>
                      <a:pt x="9" y="0"/>
                    </a:lnTo>
                    <a:close/>
                  </a:path>
                </a:pathLst>
              </a:custGeom>
              <a:solidFill>
                <a:srgbClr val="91E5EB"/>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16" name="Freeform 26"/>
              <p:cNvSpPr>
                <a:spLocks/>
              </p:cNvSpPr>
              <p:nvPr/>
            </p:nvSpPr>
            <p:spPr bwMode="auto">
              <a:xfrm>
                <a:off x="3639834" y="2721770"/>
                <a:ext cx="347663" cy="733425"/>
              </a:xfrm>
              <a:custGeom>
                <a:avLst/>
                <a:gdLst>
                  <a:gd name="T0" fmla="*/ 2147483646 w 99"/>
                  <a:gd name="T1" fmla="*/ 0 h 209"/>
                  <a:gd name="T2" fmla="*/ 0 w 99"/>
                  <a:gd name="T3" fmla="*/ 0 h 209"/>
                  <a:gd name="T4" fmla="*/ 2147483646 w 99"/>
                  <a:gd name="T5" fmla="*/ 2147483646 h 209"/>
                  <a:gd name="T6" fmla="*/ 2147483646 w 99"/>
                  <a:gd name="T7" fmla="*/ 2147483646 h 209"/>
                  <a:gd name="T8" fmla="*/ 2147483646 w 99"/>
                  <a:gd name="T9" fmla="*/ 2147483646 h 209"/>
                  <a:gd name="T10" fmla="*/ 2147483646 w 99"/>
                  <a:gd name="T11" fmla="*/ 0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 h="209">
                    <a:moveTo>
                      <a:pt x="99" y="0"/>
                    </a:moveTo>
                    <a:cubicBezTo>
                      <a:pt x="0" y="0"/>
                      <a:pt x="0" y="0"/>
                      <a:pt x="0" y="0"/>
                    </a:cubicBezTo>
                    <a:cubicBezTo>
                      <a:pt x="17" y="33"/>
                      <a:pt x="33" y="64"/>
                      <a:pt x="48" y="100"/>
                    </a:cubicBezTo>
                    <a:cubicBezTo>
                      <a:pt x="57" y="122"/>
                      <a:pt x="63" y="155"/>
                      <a:pt x="68" y="184"/>
                    </a:cubicBezTo>
                    <a:cubicBezTo>
                      <a:pt x="70" y="193"/>
                      <a:pt x="71" y="201"/>
                      <a:pt x="73" y="209"/>
                    </a:cubicBezTo>
                    <a:cubicBezTo>
                      <a:pt x="99" y="0"/>
                      <a:pt x="99" y="0"/>
                      <a:pt x="99" y="0"/>
                    </a:cubicBezTo>
                  </a:path>
                </a:pathLst>
              </a:custGeom>
              <a:solidFill>
                <a:srgbClr val="0A98CF"/>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17" name="Freeform 27"/>
              <p:cNvSpPr>
                <a:spLocks/>
              </p:cNvSpPr>
              <p:nvPr/>
            </p:nvSpPr>
            <p:spPr bwMode="auto">
              <a:xfrm>
                <a:off x="3895726" y="3455287"/>
                <a:ext cx="642938" cy="313135"/>
              </a:xfrm>
              <a:custGeom>
                <a:avLst/>
                <a:gdLst>
                  <a:gd name="T0" fmla="*/ 2147483646 w 183"/>
                  <a:gd name="T1" fmla="*/ 2147483646 h 89"/>
                  <a:gd name="T2" fmla="*/ 2147483646 w 183"/>
                  <a:gd name="T3" fmla="*/ 2147483646 h 89"/>
                  <a:gd name="T4" fmla="*/ 2147483646 w 183"/>
                  <a:gd name="T5" fmla="*/ 2147483646 h 89"/>
                  <a:gd name="T6" fmla="*/ 2147483646 w 183"/>
                  <a:gd name="T7" fmla="*/ 2147483646 h 89"/>
                  <a:gd name="T8" fmla="*/ 2147483646 w 183"/>
                  <a:gd name="T9" fmla="*/ 2147483646 h 89"/>
                  <a:gd name="T10" fmla="*/ 2147483646 w 183"/>
                  <a:gd name="T11" fmla="*/ 2147483646 h 89"/>
                  <a:gd name="T12" fmla="*/ 2147483646 w 183"/>
                  <a:gd name="T13" fmla="*/ 2147483646 h 89"/>
                  <a:gd name="T14" fmla="*/ 2147483646 w 183"/>
                  <a:gd name="T15" fmla="*/ 0 h 89"/>
                  <a:gd name="T16" fmla="*/ 0 w 183"/>
                  <a:gd name="T17" fmla="*/ 0 h 89"/>
                  <a:gd name="T18" fmla="*/ 2147483646 w 183"/>
                  <a:gd name="T19" fmla="*/ 2147483646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3" h="89">
                    <a:moveTo>
                      <a:pt x="2" y="12"/>
                    </a:moveTo>
                    <a:cubicBezTo>
                      <a:pt x="13" y="65"/>
                      <a:pt x="43" y="88"/>
                      <a:pt x="98" y="89"/>
                    </a:cubicBezTo>
                    <a:cubicBezTo>
                      <a:pt x="106" y="89"/>
                      <a:pt x="113" y="89"/>
                      <a:pt x="121" y="89"/>
                    </a:cubicBezTo>
                    <a:cubicBezTo>
                      <a:pt x="183" y="89"/>
                      <a:pt x="183" y="89"/>
                      <a:pt x="183" y="89"/>
                    </a:cubicBezTo>
                    <a:cubicBezTo>
                      <a:pt x="183" y="1"/>
                      <a:pt x="183" y="1"/>
                      <a:pt x="183" y="1"/>
                    </a:cubicBezTo>
                    <a:cubicBezTo>
                      <a:pt x="121" y="1"/>
                      <a:pt x="121" y="1"/>
                      <a:pt x="121" y="1"/>
                    </a:cubicBezTo>
                    <a:cubicBezTo>
                      <a:pt x="114" y="1"/>
                      <a:pt x="106" y="1"/>
                      <a:pt x="99" y="1"/>
                    </a:cubicBezTo>
                    <a:cubicBezTo>
                      <a:pt x="95" y="1"/>
                      <a:pt x="92" y="1"/>
                      <a:pt x="90" y="0"/>
                    </a:cubicBezTo>
                    <a:cubicBezTo>
                      <a:pt x="0" y="0"/>
                      <a:pt x="0" y="0"/>
                      <a:pt x="0" y="0"/>
                    </a:cubicBezTo>
                    <a:cubicBezTo>
                      <a:pt x="1" y="4"/>
                      <a:pt x="1" y="8"/>
                      <a:pt x="2" y="12"/>
                    </a:cubicBezTo>
                    <a:close/>
                  </a:path>
                </a:pathLst>
              </a:custGeom>
              <a:solidFill>
                <a:srgbClr val="68CBF2"/>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18" name="Freeform 28"/>
              <p:cNvSpPr>
                <a:spLocks/>
              </p:cNvSpPr>
              <p:nvPr/>
            </p:nvSpPr>
            <p:spPr bwMode="auto">
              <a:xfrm>
                <a:off x="3895725" y="2721770"/>
                <a:ext cx="315516" cy="733425"/>
              </a:xfrm>
              <a:custGeom>
                <a:avLst/>
                <a:gdLst>
                  <a:gd name="T0" fmla="*/ 0 w 90"/>
                  <a:gd name="T1" fmla="*/ 2147483646 h 209"/>
                  <a:gd name="T2" fmla="*/ 2147483646 w 90"/>
                  <a:gd name="T3" fmla="*/ 2147483646 h 209"/>
                  <a:gd name="T4" fmla="*/ 2147483646 w 90"/>
                  <a:gd name="T5" fmla="*/ 2147483646 h 209"/>
                  <a:gd name="T6" fmla="*/ 2147483646 w 90"/>
                  <a:gd name="T7" fmla="*/ 2147483646 h 209"/>
                  <a:gd name="T8" fmla="*/ 2147483646 w 90"/>
                  <a:gd name="T9" fmla="*/ 2147483646 h 209"/>
                  <a:gd name="T10" fmla="*/ 2147483646 w 90"/>
                  <a:gd name="T11" fmla="*/ 0 h 209"/>
                  <a:gd name="T12" fmla="*/ 0 w 90"/>
                  <a:gd name="T13" fmla="*/ 2147483646 h 209"/>
                  <a:gd name="T14" fmla="*/ 0 w 90"/>
                  <a:gd name="T15" fmla="*/ 2147483646 h 2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9">
                    <a:moveTo>
                      <a:pt x="0" y="209"/>
                    </a:moveTo>
                    <a:cubicBezTo>
                      <a:pt x="90" y="209"/>
                      <a:pt x="90" y="209"/>
                      <a:pt x="90" y="209"/>
                    </a:cubicBezTo>
                    <a:cubicBezTo>
                      <a:pt x="89" y="208"/>
                      <a:pt x="89" y="206"/>
                      <a:pt x="88" y="203"/>
                    </a:cubicBezTo>
                    <a:cubicBezTo>
                      <a:pt x="86" y="192"/>
                      <a:pt x="84" y="181"/>
                      <a:pt x="82" y="169"/>
                    </a:cubicBezTo>
                    <a:cubicBezTo>
                      <a:pt x="76" y="136"/>
                      <a:pt x="69" y="98"/>
                      <a:pt x="56" y="66"/>
                    </a:cubicBezTo>
                    <a:cubicBezTo>
                      <a:pt x="47" y="43"/>
                      <a:pt x="36" y="21"/>
                      <a:pt x="26" y="0"/>
                    </a:cubicBezTo>
                    <a:cubicBezTo>
                      <a:pt x="0" y="209"/>
                      <a:pt x="0" y="209"/>
                      <a:pt x="0" y="209"/>
                    </a:cubicBezTo>
                    <a:cubicBezTo>
                      <a:pt x="0" y="209"/>
                      <a:pt x="0" y="209"/>
                      <a:pt x="0" y="209"/>
                    </a:cubicBezTo>
                  </a:path>
                </a:pathLst>
              </a:custGeom>
              <a:solidFill>
                <a:srgbClr val="34B2E3"/>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19" name="Freeform 29"/>
              <p:cNvSpPr>
                <a:spLocks/>
              </p:cNvSpPr>
              <p:nvPr/>
            </p:nvSpPr>
            <p:spPr bwMode="auto">
              <a:xfrm>
                <a:off x="3344467" y="876300"/>
                <a:ext cx="439340" cy="635794"/>
              </a:xfrm>
              <a:custGeom>
                <a:avLst/>
                <a:gdLst>
                  <a:gd name="T0" fmla="*/ 2147483646 w 125"/>
                  <a:gd name="T1" fmla="*/ 0 h 181"/>
                  <a:gd name="T2" fmla="*/ 2147483646 w 125"/>
                  <a:gd name="T3" fmla="*/ 2147483646 h 181"/>
                  <a:gd name="T4" fmla="*/ 0 w 125"/>
                  <a:gd name="T5" fmla="*/ 2147483646 h 181"/>
                  <a:gd name="T6" fmla="*/ 2147483646 w 125"/>
                  <a:gd name="T7" fmla="*/ 2147483646 h 181"/>
                  <a:gd name="T8" fmla="*/ 2147483646 w 125"/>
                  <a:gd name="T9" fmla="*/ 0 h 1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181">
                    <a:moveTo>
                      <a:pt x="125" y="0"/>
                    </a:moveTo>
                    <a:cubicBezTo>
                      <a:pt x="60" y="48"/>
                      <a:pt x="16" y="114"/>
                      <a:pt x="1" y="178"/>
                    </a:cubicBezTo>
                    <a:cubicBezTo>
                      <a:pt x="1" y="179"/>
                      <a:pt x="1" y="180"/>
                      <a:pt x="0" y="181"/>
                    </a:cubicBezTo>
                    <a:cubicBezTo>
                      <a:pt x="92" y="181"/>
                      <a:pt x="92" y="181"/>
                      <a:pt x="92" y="181"/>
                    </a:cubicBezTo>
                    <a:lnTo>
                      <a:pt x="125" y="0"/>
                    </a:lnTo>
                    <a:close/>
                  </a:path>
                </a:pathLst>
              </a:custGeom>
              <a:solidFill>
                <a:srgbClr val="58D19F"/>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0" name="Freeform 30"/>
              <p:cNvSpPr>
                <a:spLocks/>
              </p:cNvSpPr>
              <p:nvPr/>
            </p:nvSpPr>
            <p:spPr bwMode="auto">
              <a:xfrm>
                <a:off x="3783808" y="616744"/>
                <a:ext cx="754856" cy="308372"/>
              </a:xfrm>
              <a:custGeom>
                <a:avLst/>
                <a:gdLst>
                  <a:gd name="T0" fmla="*/ 2147483646 w 215"/>
                  <a:gd name="T1" fmla="*/ 0 h 88"/>
                  <a:gd name="T2" fmla="*/ 0 w 215"/>
                  <a:gd name="T3" fmla="*/ 2147483646 h 88"/>
                  <a:gd name="T4" fmla="*/ 2147483646 w 215"/>
                  <a:gd name="T5" fmla="*/ 2147483646 h 88"/>
                  <a:gd name="T6" fmla="*/ 2147483646 w 215"/>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 h="88">
                    <a:moveTo>
                      <a:pt x="215" y="0"/>
                    </a:moveTo>
                    <a:cubicBezTo>
                      <a:pt x="130" y="2"/>
                      <a:pt x="57" y="31"/>
                      <a:pt x="0" y="74"/>
                    </a:cubicBezTo>
                    <a:cubicBezTo>
                      <a:pt x="215" y="88"/>
                      <a:pt x="215" y="88"/>
                      <a:pt x="215" y="88"/>
                    </a:cubicBezTo>
                    <a:lnTo>
                      <a:pt x="215" y="0"/>
                    </a:lnTo>
                    <a:close/>
                  </a:path>
                </a:pathLst>
              </a:custGeom>
              <a:solidFill>
                <a:srgbClr val="7EE6BB"/>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1" name="Freeform 31"/>
              <p:cNvSpPr>
                <a:spLocks/>
              </p:cNvSpPr>
              <p:nvPr/>
            </p:nvSpPr>
            <p:spPr bwMode="auto">
              <a:xfrm>
                <a:off x="3667126" y="876300"/>
                <a:ext cx="871538" cy="635794"/>
              </a:xfrm>
              <a:custGeom>
                <a:avLst/>
                <a:gdLst>
                  <a:gd name="T0" fmla="*/ 2147483646 w 248"/>
                  <a:gd name="T1" fmla="*/ 2147483646 h 181"/>
                  <a:gd name="T2" fmla="*/ 2147483646 w 248"/>
                  <a:gd name="T3" fmla="*/ 0 h 181"/>
                  <a:gd name="T4" fmla="*/ 2147483646 w 248"/>
                  <a:gd name="T5" fmla="*/ 0 h 181"/>
                  <a:gd name="T6" fmla="*/ 0 w 248"/>
                  <a:gd name="T7" fmla="*/ 2147483646 h 181"/>
                  <a:gd name="T8" fmla="*/ 2147483646 w 248"/>
                  <a:gd name="T9" fmla="*/ 2147483646 h 1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 h="181">
                    <a:moveTo>
                      <a:pt x="248" y="14"/>
                    </a:moveTo>
                    <a:cubicBezTo>
                      <a:pt x="33" y="0"/>
                      <a:pt x="33" y="0"/>
                      <a:pt x="33" y="0"/>
                    </a:cubicBezTo>
                    <a:cubicBezTo>
                      <a:pt x="33" y="0"/>
                      <a:pt x="33" y="0"/>
                      <a:pt x="33" y="0"/>
                    </a:cubicBezTo>
                    <a:cubicBezTo>
                      <a:pt x="0" y="181"/>
                      <a:pt x="0" y="181"/>
                      <a:pt x="0" y="181"/>
                    </a:cubicBezTo>
                    <a:cubicBezTo>
                      <a:pt x="29" y="99"/>
                      <a:pt x="124" y="19"/>
                      <a:pt x="248" y="14"/>
                    </a:cubicBezTo>
                    <a:close/>
                  </a:path>
                </a:pathLst>
              </a:custGeom>
              <a:solidFill>
                <a:srgbClr val="69DAAB"/>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2" name="Freeform 32"/>
              <p:cNvSpPr>
                <a:spLocks/>
              </p:cNvSpPr>
              <p:nvPr/>
            </p:nvSpPr>
            <p:spPr bwMode="auto">
              <a:xfrm>
                <a:off x="5205415" y="1589487"/>
                <a:ext cx="575072" cy="1054894"/>
              </a:xfrm>
              <a:custGeom>
                <a:avLst/>
                <a:gdLst>
                  <a:gd name="T0" fmla="*/ 2147483646 w 164"/>
                  <a:gd name="T1" fmla="*/ 0 h 300"/>
                  <a:gd name="T2" fmla="*/ 2147483646 w 164"/>
                  <a:gd name="T3" fmla="*/ 2147483646 h 300"/>
                  <a:gd name="T4" fmla="*/ 2147483646 w 164"/>
                  <a:gd name="T5" fmla="*/ 2147483646 h 300"/>
                  <a:gd name="T6" fmla="*/ 0 w 164"/>
                  <a:gd name="T7" fmla="*/ 2147483646 h 300"/>
                  <a:gd name="T8" fmla="*/ 2147483646 w 164"/>
                  <a:gd name="T9" fmla="*/ 2147483646 h 300"/>
                  <a:gd name="T10" fmla="*/ 2147483646 w 164"/>
                  <a:gd name="T11" fmla="*/ 2147483646 h 300"/>
                  <a:gd name="T12" fmla="*/ 2147483646 w 164"/>
                  <a:gd name="T13" fmla="*/ 0 h 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300">
                    <a:moveTo>
                      <a:pt x="86" y="0"/>
                    </a:moveTo>
                    <a:cubicBezTo>
                      <a:pt x="100" y="61"/>
                      <a:pt x="90" y="123"/>
                      <a:pt x="54" y="196"/>
                    </a:cubicBezTo>
                    <a:cubicBezTo>
                      <a:pt x="43" y="220"/>
                      <a:pt x="31" y="243"/>
                      <a:pt x="19" y="265"/>
                    </a:cubicBezTo>
                    <a:cubicBezTo>
                      <a:pt x="13" y="277"/>
                      <a:pt x="7" y="288"/>
                      <a:pt x="0" y="300"/>
                    </a:cubicBezTo>
                    <a:cubicBezTo>
                      <a:pt x="164" y="158"/>
                      <a:pt x="164" y="158"/>
                      <a:pt x="164" y="158"/>
                    </a:cubicBezTo>
                    <a:cubicBezTo>
                      <a:pt x="164" y="158"/>
                      <a:pt x="164" y="158"/>
                      <a:pt x="164" y="158"/>
                    </a:cubicBezTo>
                    <a:lnTo>
                      <a:pt x="86" y="0"/>
                    </a:lnTo>
                    <a:close/>
                  </a:path>
                </a:pathLst>
              </a:custGeom>
              <a:solidFill>
                <a:srgbClr val="FF912B"/>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3" name="Freeform 33"/>
              <p:cNvSpPr>
                <a:spLocks/>
              </p:cNvSpPr>
              <p:nvPr/>
            </p:nvSpPr>
            <p:spPr bwMode="auto">
              <a:xfrm>
                <a:off x="5205415" y="2145508"/>
                <a:ext cx="575072" cy="498872"/>
              </a:xfrm>
              <a:custGeom>
                <a:avLst/>
                <a:gdLst>
                  <a:gd name="T0" fmla="*/ 2147483646 w 164"/>
                  <a:gd name="T1" fmla="*/ 2147483646 h 142"/>
                  <a:gd name="T2" fmla="*/ 2147483646 w 164"/>
                  <a:gd name="T3" fmla="*/ 2147483646 h 142"/>
                  <a:gd name="T4" fmla="*/ 2147483646 w 164"/>
                  <a:gd name="T5" fmla="*/ 0 h 142"/>
                  <a:gd name="T6" fmla="*/ 0 w 164"/>
                  <a:gd name="T7" fmla="*/ 2147483646 h 142"/>
                  <a:gd name="T8" fmla="*/ 2147483646 w 164"/>
                  <a:gd name="T9" fmla="*/ 2147483646 h 1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 h="142">
                    <a:moveTo>
                      <a:pt x="100" y="142"/>
                    </a:moveTo>
                    <a:cubicBezTo>
                      <a:pt x="111" y="121"/>
                      <a:pt x="122" y="100"/>
                      <a:pt x="133" y="76"/>
                    </a:cubicBezTo>
                    <a:cubicBezTo>
                      <a:pt x="146" y="50"/>
                      <a:pt x="156" y="25"/>
                      <a:pt x="164" y="0"/>
                    </a:cubicBezTo>
                    <a:cubicBezTo>
                      <a:pt x="0" y="142"/>
                      <a:pt x="0" y="142"/>
                      <a:pt x="0" y="142"/>
                    </a:cubicBezTo>
                    <a:lnTo>
                      <a:pt x="100" y="142"/>
                    </a:lnTo>
                    <a:close/>
                  </a:path>
                </a:pathLst>
              </a:custGeom>
              <a:solidFill>
                <a:srgbClr val="FA7902"/>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4" name="Freeform 34"/>
              <p:cNvSpPr>
                <a:spLocks/>
              </p:cNvSpPr>
              <p:nvPr/>
            </p:nvSpPr>
            <p:spPr bwMode="auto">
              <a:xfrm>
                <a:off x="5506642" y="1589485"/>
                <a:ext cx="344090" cy="556022"/>
              </a:xfrm>
              <a:custGeom>
                <a:avLst/>
                <a:gdLst>
                  <a:gd name="T0" fmla="*/ 2147483646 w 98"/>
                  <a:gd name="T1" fmla="*/ 0 h 158"/>
                  <a:gd name="T2" fmla="*/ 0 w 98"/>
                  <a:gd name="T3" fmla="*/ 0 h 158"/>
                  <a:gd name="T4" fmla="*/ 2147483646 w 98"/>
                  <a:gd name="T5" fmla="*/ 2147483646 h 158"/>
                  <a:gd name="T6" fmla="*/ 2147483646 w 98"/>
                  <a:gd name="T7" fmla="*/ 0 h 1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158">
                    <a:moveTo>
                      <a:pt x="90" y="0"/>
                    </a:moveTo>
                    <a:cubicBezTo>
                      <a:pt x="0" y="0"/>
                      <a:pt x="0" y="0"/>
                      <a:pt x="0" y="0"/>
                    </a:cubicBezTo>
                    <a:cubicBezTo>
                      <a:pt x="78" y="158"/>
                      <a:pt x="78" y="158"/>
                      <a:pt x="78" y="158"/>
                    </a:cubicBezTo>
                    <a:cubicBezTo>
                      <a:pt x="94" y="103"/>
                      <a:pt x="98" y="51"/>
                      <a:pt x="90" y="0"/>
                    </a:cubicBezTo>
                    <a:close/>
                  </a:path>
                </a:pathLst>
              </a:custGeom>
              <a:solidFill>
                <a:srgbClr val="FFA757"/>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5" name="Freeform 35"/>
              <p:cNvSpPr>
                <a:spLocks/>
              </p:cNvSpPr>
              <p:nvPr/>
            </p:nvSpPr>
            <p:spPr bwMode="auto">
              <a:xfrm>
                <a:off x="5369720" y="876300"/>
                <a:ext cx="439341" cy="635794"/>
              </a:xfrm>
              <a:custGeom>
                <a:avLst/>
                <a:gdLst>
                  <a:gd name="T0" fmla="*/ 2147483646 w 125"/>
                  <a:gd name="T1" fmla="*/ 2147483646 h 181"/>
                  <a:gd name="T2" fmla="*/ 2147483646 w 125"/>
                  <a:gd name="T3" fmla="*/ 2147483646 h 181"/>
                  <a:gd name="T4" fmla="*/ 0 w 125"/>
                  <a:gd name="T5" fmla="*/ 0 h 181"/>
                  <a:gd name="T6" fmla="*/ 2147483646 w 125"/>
                  <a:gd name="T7" fmla="*/ 2147483646 h 181"/>
                  <a:gd name="T8" fmla="*/ 2147483646 w 125"/>
                  <a:gd name="T9" fmla="*/ 2147483646 h 1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181">
                    <a:moveTo>
                      <a:pt x="125" y="181"/>
                    </a:moveTo>
                    <a:cubicBezTo>
                      <a:pt x="124" y="180"/>
                      <a:pt x="124" y="179"/>
                      <a:pt x="124" y="178"/>
                    </a:cubicBezTo>
                    <a:cubicBezTo>
                      <a:pt x="109" y="114"/>
                      <a:pt x="65" y="48"/>
                      <a:pt x="0" y="0"/>
                    </a:cubicBezTo>
                    <a:cubicBezTo>
                      <a:pt x="33" y="181"/>
                      <a:pt x="33" y="181"/>
                      <a:pt x="33" y="181"/>
                    </a:cubicBezTo>
                    <a:lnTo>
                      <a:pt x="125" y="181"/>
                    </a:lnTo>
                    <a:close/>
                  </a:path>
                </a:pathLst>
              </a:custGeom>
              <a:solidFill>
                <a:srgbClr val="FAB320"/>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6" name="Freeform 36"/>
              <p:cNvSpPr>
                <a:spLocks/>
              </p:cNvSpPr>
              <p:nvPr/>
            </p:nvSpPr>
            <p:spPr bwMode="auto">
              <a:xfrm>
                <a:off x="4614862" y="876300"/>
                <a:ext cx="871538" cy="635794"/>
              </a:xfrm>
              <a:custGeom>
                <a:avLst/>
                <a:gdLst>
                  <a:gd name="T0" fmla="*/ 2147483646 w 248"/>
                  <a:gd name="T1" fmla="*/ 2147483646 h 181"/>
                  <a:gd name="T2" fmla="*/ 2147483646 w 248"/>
                  <a:gd name="T3" fmla="*/ 0 h 181"/>
                  <a:gd name="T4" fmla="*/ 0 w 248"/>
                  <a:gd name="T5" fmla="*/ 2147483646 h 181"/>
                  <a:gd name="T6" fmla="*/ 2147483646 w 248"/>
                  <a:gd name="T7" fmla="*/ 2147483646 h 1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81">
                    <a:moveTo>
                      <a:pt x="248" y="181"/>
                    </a:moveTo>
                    <a:cubicBezTo>
                      <a:pt x="215" y="0"/>
                      <a:pt x="215" y="0"/>
                      <a:pt x="215" y="0"/>
                    </a:cubicBezTo>
                    <a:cubicBezTo>
                      <a:pt x="0" y="14"/>
                      <a:pt x="0" y="14"/>
                      <a:pt x="0" y="14"/>
                    </a:cubicBezTo>
                    <a:cubicBezTo>
                      <a:pt x="124" y="18"/>
                      <a:pt x="219" y="98"/>
                      <a:pt x="248" y="181"/>
                    </a:cubicBezTo>
                    <a:close/>
                  </a:path>
                </a:pathLst>
              </a:custGeom>
              <a:solidFill>
                <a:srgbClr val="FFCA59"/>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7" name="Freeform 37"/>
              <p:cNvSpPr>
                <a:spLocks/>
              </p:cNvSpPr>
              <p:nvPr/>
            </p:nvSpPr>
            <p:spPr bwMode="auto">
              <a:xfrm>
                <a:off x="4614865" y="616744"/>
                <a:ext cx="754856" cy="308372"/>
              </a:xfrm>
              <a:custGeom>
                <a:avLst/>
                <a:gdLst>
                  <a:gd name="T0" fmla="*/ 0 w 215"/>
                  <a:gd name="T1" fmla="*/ 0 h 88"/>
                  <a:gd name="T2" fmla="*/ 0 w 215"/>
                  <a:gd name="T3" fmla="*/ 2147483646 h 88"/>
                  <a:gd name="T4" fmla="*/ 2147483646 w 215"/>
                  <a:gd name="T5" fmla="*/ 2147483646 h 88"/>
                  <a:gd name="T6" fmla="*/ 0 w 215"/>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 h="88">
                    <a:moveTo>
                      <a:pt x="0" y="0"/>
                    </a:moveTo>
                    <a:cubicBezTo>
                      <a:pt x="0" y="88"/>
                      <a:pt x="0" y="88"/>
                      <a:pt x="0" y="88"/>
                    </a:cubicBezTo>
                    <a:cubicBezTo>
                      <a:pt x="215" y="74"/>
                      <a:pt x="215" y="74"/>
                      <a:pt x="215" y="74"/>
                    </a:cubicBezTo>
                    <a:cubicBezTo>
                      <a:pt x="158" y="31"/>
                      <a:pt x="85" y="2"/>
                      <a:pt x="0" y="0"/>
                    </a:cubicBezTo>
                    <a:close/>
                  </a:path>
                </a:pathLst>
              </a:custGeom>
              <a:solidFill>
                <a:srgbClr val="FFDA8C"/>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8" name="Freeform 38"/>
              <p:cNvSpPr>
                <a:spLocks/>
              </p:cNvSpPr>
              <p:nvPr/>
            </p:nvSpPr>
            <p:spPr bwMode="auto">
              <a:xfrm>
                <a:off x="4942317" y="2721770"/>
                <a:ext cx="315515" cy="733425"/>
              </a:xfrm>
              <a:custGeom>
                <a:avLst/>
                <a:gdLst>
                  <a:gd name="T0" fmla="*/ 2147483646 w 90"/>
                  <a:gd name="T1" fmla="*/ 2147483646 h 209"/>
                  <a:gd name="T2" fmla="*/ 2147483646 w 90"/>
                  <a:gd name="T3" fmla="*/ 2147483646 h 209"/>
                  <a:gd name="T4" fmla="*/ 2147483646 w 90"/>
                  <a:gd name="T5" fmla="*/ 2147483646 h 209"/>
                  <a:gd name="T6" fmla="*/ 0 w 90"/>
                  <a:gd name="T7" fmla="*/ 2147483646 h 209"/>
                  <a:gd name="T8" fmla="*/ 2147483646 w 90"/>
                  <a:gd name="T9" fmla="*/ 2147483646 h 209"/>
                  <a:gd name="T10" fmla="*/ 2147483646 w 90"/>
                  <a:gd name="T11" fmla="*/ 2147483646 h 209"/>
                  <a:gd name="T12" fmla="*/ 2147483646 w 90"/>
                  <a:gd name="T13" fmla="*/ 0 h 209"/>
                  <a:gd name="T14" fmla="*/ 2147483646 w 90"/>
                  <a:gd name="T15" fmla="*/ 2147483646 h 2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9">
                    <a:moveTo>
                      <a:pt x="34" y="66"/>
                    </a:moveTo>
                    <a:cubicBezTo>
                      <a:pt x="21" y="98"/>
                      <a:pt x="14" y="136"/>
                      <a:pt x="8" y="169"/>
                    </a:cubicBezTo>
                    <a:cubicBezTo>
                      <a:pt x="6" y="181"/>
                      <a:pt x="4" y="192"/>
                      <a:pt x="2" y="203"/>
                    </a:cubicBezTo>
                    <a:cubicBezTo>
                      <a:pt x="2" y="206"/>
                      <a:pt x="1" y="208"/>
                      <a:pt x="0" y="209"/>
                    </a:cubicBezTo>
                    <a:cubicBezTo>
                      <a:pt x="90" y="209"/>
                      <a:pt x="90" y="209"/>
                      <a:pt x="90" y="209"/>
                    </a:cubicBezTo>
                    <a:cubicBezTo>
                      <a:pt x="90" y="209"/>
                      <a:pt x="90" y="209"/>
                      <a:pt x="90" y="209"/>
                    </a:cubicBezTo>
                    <a:cubicBezTo>
                      <a:pt x="64" y="0"/>
                      <a:pt x="64" y="0"/>
                      <a:pt x="64" y="0"/>
                    </a:cubicBezTo>
                    <a:cubicBezTo>
                      <a:pt x="54" y="21"/>
                      <a:pt x="44" y="43"/>
                      <a:pt x="34" y="66"/>
                    </a:cubicBezTo>
                  </a:path>
                </a:pathLst>
              </a:custGeom>
              <a:solidFill>
                <a:srgbClr val="E24956"/>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9" name="Freeform 39"/>
              <p:cNvSpPr>
                <a:spLocks/>
              </p:cNvSpPr>
              <p:nvPr/>
            </p:nvSpPr>
            <p:spPr bwMode="auto">
              <a:xfrm>
                <a:off x="4614862" y="3455287"/>
                <a:ext cx="642938" cy="313135"/>
              </a:xfrm>
              <a:custGeom>
                <a:avLst/>
                <a:gdLst>
                  <a:gd name="T0" fmla="*/ 2147483646 w 183"/>
                  <a:gd name="T1" fmla="*/ 2147483646 h 89"/>
                  <a:gd name="T2" fmla="*/ 2147483646 w 183"/>
                  <a:gd name="T3" fmla="*/ 2147483646 h 89"/>
                  <a:gd name="T4" fmla="*/ 0 w 183"/>
                  <a:gd name="T5" fmla="*/ 2147483646 h 89"/>
                  <a:gd name="T6" fmla="*/ 0 w 183"/>
                  <a:gd name="T7" fmla="*/ 2147483646 h 89"/>
                  <a:gd name="T8" fmla="*/ 2147483646 w 183"/>
                  <a:gd name="T9" fmla="*/ 2147483646 h 89"/>
                  <a:gd name="T10" fmla="*/ 2147483646 w 183"/>
                  <a:gd name="T11" fmla="*/ 2147483646 h 89"/>
                  <a:gd name="T12" fmla="*/ 2147483646 w 183"/>
                  <a:gd name="T13" fmla="*/ 2147483646 h 89"/>
                  <a:gd name="T14" fmla="*/ 2147483646 w 183"/>
                  <a:gd name="T15" fmla="*/ 0 h 89"/>
                  <a:gd name="T16" fmla="*/ 2147483646 w 183"/>
                  <a:gd name="T17" fmla="*/ 0 h 89"/>
                  <a:gd name="T18" fmla="*/ 2147483646 w 183"/>
                  <a:gd name="T19" fmla="*/ 2147483646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3" h="89">
                    <a:moveTo>
                      <a:pt x="84" y="1"/>
                    </a:moveTo>
                    <a:cubicBezTo>
                      <a:pt x="77" y="1"/>
                      <a:pt x="70" y="1"/>
                      <a:pt x="62" y="1"/>
                    </a:cubicBezTo>
                    <a:cubicBezTo>
                      <a:pt x="0" y="1"/>
                      <a:pt x="0" y="1"/>
                      <a:pt x="0" y="1"/>
                    </a:cubicBezTo>
                    <a:cubicBezTo>
                      <a:pt x="0" y="89"/>
                      <a:pt x="0" y="89"/>
                      <a:pt x="0" y="89"/>
                    </a:cubicBezTo>
                    <a:cubicBezTo>
                      <a:pt x="62" y="89"/>
                      <a:pt x="62" y="89"/>
                      <a:pt x="62" y="89"/>
                    </a:cubicBezTo>
                    <a:cubicBezTo>
                      <a:pt x="70" y="89"/>
                      <a:pt x="77" y="89"/>
                      <a:pt x="85" y="89"/>
                    </a:cubicBezTo>
                    <a:cubicBezTo>
                      <a:pt x="140" y="88"/>
                      <a:pt x="170" y="65"/>
                      <a:pt x="181" y="12"/>
                    </a:cubicBezTo>
                    <a:cubicBezTo>
                      <a:pt x="182" y="8"/>
                      <a:pt x="183" y="4"/>
                      <a:pt x="183" y="0"/>
                    </a:cubicBezTo>
                    <a:cubicBezTo>
                      <a:pt x="93" y="0"/>
                      <a:pt x="93" y="0"/>
                      <a:pt x="93" y="0"/>
                    </a:cubicBezTo>
                    <a:cubicBezTo>
                      <a:pt x="91" y="1"/>
                      <a:pt x="88" y="1"/>
                      <a:pt x="84" y="1"/>
                    </a:cubicBezTo>
                    <a:close/>
                  </a:path>
                </a:pathLst>
              </a:custGeom>
              <a:solidFill>
                <a:srgbClr val="F06E7A"/>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0" name="Freeform 40"/>
              <p:cNvSpPr>
                <a:spLocks/>
              </p:cNvSpPr>
              <p:nvPr/>
            </p:nvSpPr>
            <p:spPr bwMode="auto">
              <a:xfrm>
                <a:off x="5166174" y="2721770"/>
                <a:ext cx="347663" cy="733425"/>
              </a:xfrm>
              <a:custGeom>
                <a:avLst/>
                <a:gdLst>
                  <a:gd name="T0" fmla="*/ 2147483646 w 99"/>
                  <a:gd name="T1" fmla="*/ 2147483646 h 209"/>
                  <a:gd name="T2" fmla="*/ 2147483646 w 99"/>
                  <a:gd name="T3" fmla="*/ 2147483646 h 209"/>
                  <a:gd name="T4" fmla="*/ 2147483646 w 99"/>
                  <a:gd name="T5" fmla="*/ 2147483646 h 209"/>
                  <a:gd name="T6" fmla="*/ 2147483646 w 99"/>
                  <a:gd name="T7" fmla="*/ 0 h 209"/>
                  <a:gd name="T8" fmla="*/ 0 w 99"/>
                  <a:gd name="T9" fmla="*/ 0 h 209"/>
                  <a:gd name="T10" fmla="*/ 2147483646 w 99"/>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 h="209">
                    <a:moveTo>
                      <a:pt x="26" y="209"/>
                    </a:moveTo>
                    <a:cubicBezTo>
                      <a:pt x="28" y="201"/>
                      <a:pt x="29" y="193"/>
                      <a:pt x="31" y="184"/>
                    </a:cubicBezTo>
                    <a:cubicBezTo>
                      <a:pt x="36" y="155"/>
                      <a:pt x="42" y="122"/>
                      <a:pt x="51" y="100"/>
                    </a:cubicBezTo>
                    <a:cubicBezTo>
                      <a:pt x="66" y="64"/>
                      <a:pt x="82" y="33"/>
                      <a:pt x="99" y="0"/>
                    </a:cubicBezTo>
                    <a:cubicBezTo>
                      <a:pt x="0" y="0"/>
                      <a:pt x="0" y="0"/>
                      <a:pt x="0" y="0"/>
                    </a:cubicBezTo>
                    <a:cubicBezTo>
                      <a:pt x="26" y="209"/>
                      <a:pt x="26" y="209"/>
                      <a:pt x="26" y="209"/>
                    </a:cubicBezTo>
                  </a:path>
                </a:pathLst>
              </a:custGeom>
              <a:solidFill>
                <a:srgbClr val="CC2331"/>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1" name="Freeform 41"/>
              <p:cNvSpPr>
                <a:spLocks/>
              </p:cNvSpPr>
              <p:nvPr/>
            </p:nvSpPr>
            <p:spPr bwMode="auto">
              <a:xfrm>
                <a:off x="4576790" y="4243387"/>
                <a:ext cx="607219" cy="280988"/>
              </a:xfrm>
              <a:custGeom>
                <a:avLst/>
                <a:gdLst>
                  <a:gd name="T0" fmla="*/ 2147483646 w 173"/>
                  <a:gd name="T1" fmla="*/ 0 h 80"/>
                  <a:gd name="T2" fmla="*/ 0 w 173"/>
                  <a:gd name="T3" fmla="*/ 0 h 80"/>
                  <a:gd name="T4" fmla="*/ 2147483646 w 173"/>
                  <a:gd name="T5" fmla="*/ 2147483646 h 80"/>
                  <a:gd name="T6" fmla="*/ 2147483646 w 173"/>
                  <a:gd name="T7" fmla="*/ 2147483646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133" y="0"/>
                    </a:moveTo>
                    <a:cubicBezTo>
                      <a:pt x="0" y="0"/>
                      <a:pt x="0" y="0"/>
                      <a:pt x="0" y="0"/>
                    </a:cubicBezTo>
                    <a:cubicBezTo>
                      <a:pt x="137" y="80"/>
                      <a:pt x="137" y="80"/>
                      <a:pt x="137" y="80"/>
                    </a:cubicBezTo>
                    <a:cubicBezTo>
                      <a:pt x="157" y="78"/>
                      <a:pt x="173" y="61"/>
                      <a:pt x="173" y="40"/>
                    </a:cubicBezTo>
                    <a:cubicBezTo>
                      <a:pt x="173" y="18"/>
                      <a:pt x="155" y="0"/>
                      <a:pt x="133" y="0"/>
                    </a:cubicBezTo>
                    <a:close/>
                  </a:path>
                </a:pathLst>
              </a:custGeom>
              <a:solidFill>
                <a:srgbClr val="78012C"/>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2" name="Freeform 42"/>
              <p:cNvSpPr>
                <a:spLocks/>
              </p:cNvSpPr>
              <p:nvPr/>
            </p:nvSpPr>
            <p:spPr bwMode="auto">
              <a:xfrm>
                <a:off x="3969637" y="4243387"/>
                <a:ext cx="607219" cy="280988"/>
              </a:xfrm>
              <a:custGeom>
                <a:avLst/>
                <a:gdLst>
                  <a:gd name="T0" fmla="*/ 2147483646 w 173"/>
                  <a:gd name="T1" fmla="*/ 0 h 80"/>
                  <a:gd name="T2" fmla="*/ 0 w 173"/>
                  <a:gd name="T3" fmla="*/ 2147483646 h 80"/>
                  <a:gd name="T4" fmla="*/ 2147483646 w 173"/>
                  <a:gd name="T5" fmla="*/ 2147483646 h 80"/>
                  <a:gd name="T6" fmla="*/ 2147483646 w 173"/>
                  <a:gd name="T7" fmla="*/ 0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40" y="0"/>
                    </a:moveTo>
                    <a:cubicBezTo>
                      <a:pt x="18" y="0"/>
                      <a:pt x="0" y="18"/>
                      <a:pt x="0" y="40"/>
                    </a:cubicBezTo>
                    <a:cubicBezTo>
                      <a:pt x="0" y="62"/>
                      <a:pt x="17" y="79"/>
                      <a:pt x="37" y="80"/>
                    </a:cubicBezTo>
                    <a:cubicBezTo>
                      <a:pt x="173" y="0"/>
                      <a:pt x="173" y="0"/>
                      <a:pt x="173" y="0"/>
                    </a:cubicBezTo>
                    <a:lnTo>
                      <a:pt x="40" y="0"/>
                    </a:lnTo>
                    <a:close/>
                  </a:path>
                </a:pathLst>
              </a:custGeom>
              <a:solidFill>
                <a:srgbClr val="A6325C"/>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3" name="Freeform 43"/>
              <p:cNvSpPr>
                <a:spLocks/>
              </p:cNvSpPr>
              <p:nvPr/>
            </p:nvSpPr>
            <p:spPr bwMode="auto">
              <a:xfrm>
                <a:off x="4099416" y="4243387"/>
                <a:ext cx="958453" cy="280988"/>
              </a:xfrm>
              <a:custGeom>
                <a:avLst/>
                <a:gdLst>
                  <a:gd name="T0" fmla="*/ 0 w 273"/>
                  <a:gd name="T1" fmla="*/ 2147483646 h 80"/>
                  <a:gd name="T2" fmla="*/ 2147483646 w 273"/>
                  <a:gd name="T3" fmla="*/ 2147483646 h 80"/>
                  <a:gd name="T4" fmla="*/ 2147483646 w 273"/>
                  <a:gd name="T5" fmla="*/ 2147483646 h 80"/>
                  <a:gd name="T6" fmla="*/ 2147483646 w 273"/>
                  <a:gd name="T7" fmla="*/ 2147483646 h 80"/>
                  <a:gd name="T8" fmla="*/ 2147483646 w 273"/>
                  <a:gd name="T9" fmla="*/ 2147483646 h 80"/>
                  <a:gd name="T10" fmla="*/ 2147483646 w 273"/>
                  <a:gd name="T11" fmla="*/ 0 h 80"/>
                  <a:gd name="T12" fmla="*/ 0 w 273"/>
                  <a:gd name="T13" fmla="*/ 2147483646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3" h="80">
                    <a:moveTo>
                      <a:pt x="0" y="80"/>
                    </a:moveTo>
                    <a:cubicBezTo>
                      <a:pt x="1" y="80"/>
                      <a:pt x="2" y="80"/>
                      <a:pt x="3" y="80"/>
                    </a:cubicBezTo>
                    <a:cubicBezTo>
                      <a:pt x="136" y="80"/>
                      <a:pt x="136" y="80"/>
                      <a:pt x="136" y="80"/>
                    </a:cubicBezTo>
                    <a:cubicBezTo>
                      <a:pt x="269" y="80"/>
                      <a:pt x="269" y="80"/>
                      <a:pt x="269" y="80"/>
                    </a:cubicBezTo>
                    <a:cubicBezTo>
                      <a:pt x="270" y="80"/>
                      <a:pt x="272" y="80"/>
                      <a:pt x="273" y="80"/>
                    </a:cubicBezTo>
                    <a:cubicBezTo>
                      <a:pt x="136" y="0"/>
                      <a:pt x="136" y="0"/>
                      <a:pt x="136" y="0"/>
                    </a:cubicBezTo>
                    <a:lnTo>
                      <a:pt x="0" y="80"/>
                    </a:lnTo>
                    <a:close/>
                  </a:path>
                </a:pathLst>
              </a:cu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4" name="Freeform 44"/>
              <p:cNvSpPr>
                <a:spLocks/>
              </p:cNvSpPr>
              <p:nvPr/>
            </p:nvSpPr>
            <p:spPr bwMode="auto">
              <a:xfrm>
                <a:off x="4198237" y="3399235"/>
                <a:ext cx="13097" cy="55959"/>
              </a:xfrm>
              <a:custGeom>
                <a:avLst/>
                <a:gdLst>
                  <a:gd name="T0" fmla="*/ 0 w 4"/>
                  <a:gd name="T1" fmla="*/ 0 h 16"/>
                  <a:gd name="T2" fmla="*/ 0 w 4"/>
                  <a:gd name="T3" fmla="*/ 0 h 16"/>
                  <a:gd name="T4" fmla="*/ 2147483646 w 4"/>
                  <a:gd name="T5" fmla="*/ 2147483646 h 16"/>
                  <a:gd name="T6" fmla="*/ 2147483646 w 4"/>
                  <a:gd name="T7" fmla="*/ 2147483646 h 16"/>
                  <a:gd name="T8" fmla="*/ 2147483646 w 4"/>
                  <a:gd name="T9" fmla="*/ 2147483646 h 16"/>
                  <a:gd name="T10" fmla="*/ 0 w 4"/>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16">
                    <a:moveTo>
                      <a:pt x="0" y="0"/>
                    </a:moveTo>
                    <a:cubicBezTo>
                      <a:pt x="0" y="0"/>
                      <a:pt x="0" y="0"/>
                      <a:pt x="0" y="0"/>
                    </a:cubicBezTo>
                    <a:cubicBezTo>
                      <a:pt x="1" y="3"/>
                      <a:pt x="1" y="6"/>
                      <a:pt x="2" y="10"/>
                    </a:cubicBezTo>
                    <a:cubicBezTo>
                      <a:pt x="3" y="13"/>
                      <a:pt x="3" y="15"/>
                      <a:pt x="4" y="16"/>
                    </a:cubicBezTo>
                    <a:cubicBezTo>
                      <a:pt x="4" y="16"/>
                      <a:pt x="4" y="16"/>
                      <a:pt x="4" y="16"/>
                    </a:cubicBezTo>
                    <a:cubicBezTo>
                      <a:pt x="0" y="0"/>
                      <a:pt x="0" y="0"/>
                      <a:pt x="0" y="0"/>
                    </a:cubicBezTo>
                  </a:path>
                </a:pathLst>
              </a:custGeom>
              <a:solidFill>
                <a:srgbClr val="84CBE7"/>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5" name="Freeform 45"/>
              <p:cNvSpPr>
                <a:spLocks/>
              </p:cNvSpPr>
              <p:nvPr/>
            </p:nvSpPr>
            <p:spPr bwMode="auto">
              <a:xfrm>
                <a:off x="3895725" y="3399235"/>
                <a:ext cx="315516" cy="55959"/>
              </a:xfrm>
              <a:custGeom>
                <a:avLst/>
                <a:gdLst>
                  <a:gd name="T0" fmla="*/ 2147483646 w 90"/>
                  <a:gd name="T1" fmla="*/ 0 h 16"/>
                  <a:gd name="T2" fmla="*/ 0 w 90"/>
                  <a:gd name="T3" fmla="*/ 2147483646 h 16"/>
                  <a:gd name="T4" fmla="*/ 2147483646 w 90"/>
                  <a:gd name="T5" fmla="*/ 2147483646 h 16"/>
                  <a:gd name="T6" fmla="*/ 2147483646 w 90"/>
                  <a:gd name="T7" fmla="*/ 2147483646 h 16"/>
                  <a:gd name="T8" fmla="*/ 2147483646 w 90"/>
                  <a:gd name="T9" fmla="*/ 0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6">
                    <a:moveTo>
                      <a:pt x="86" y="0"/>
                    </a:moveTo>
                    <a:cubicBezTo>
                      <a:pt x="0" y="16"/>
                      <a:pt x="0" y="16"/>
                      <a:pt x="0" y="16"/>
                    </a:cubicBezTo>
                    <a:cubicBezTo>
                      <a:pt x="90" y="16"/>
                      <a:pt x="90" y="16"/>
                      <a:pt x="90" y="16"/>
                    </a:cubicBezTo>
                    <a:cubicBezTo>
                      <a:pt x="89" y="15"/>
                      <a:pt x="89" y="13"/>
                      <a:pt x="88" y="10"/>
                    </a:cubicBezTo>
                    <a:cubicBezTo>
                      <a:pt x="87" y="6"/>
                      <a:pt x="87" y="3"/>
                      <a:pt x="86" y="0"/>
                    </a:cubicBezTo>
                  </a:path>
                </a:pathLst>
              </a:custGeom>
              <a:solidFill>
                <a:srgbClr val="1FA5D9"/>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6" name="Freeform 46"/>
              <p:cNvSpPr>
                <a:spLocks noEditPoints="1"/>
              </p:cNvSpPr>
              <p:nvPr/>
            </p:nvSpPr>
            <p:spPr bwMode="auto">
              <a:xfrm>
                <a:off x="4942317" y="3399235"/>
                <a:ext cx="315515" cy="55959"/>
              </a:xfrm>
              <a:custGeom>
                <a:avLst/>
                <a:gdLst>
                  <a:gd name="T0" fmla="*/ 2147483646 w 90"/>
                  <a:gd name="T1" fmla="*/ 2147483646 h 16"/>
                  <a:gd name="T2" fmla="*/ 2147483646 w 90"/>
                  <a:gd name="T3" fmla="*/ 2147483646 h 16"/>
                  <a:gd name="T4" fmla="*/ 2147483646 w 90"/>
                  <a:gd name="T5" fmla="*/ 2147483646 h 16"/>
                  <a:gd name="T6" fmla="*/ 2147483646 w 90"/>
                  <a:gd name="T7" fmla="*/ 0 h 16"/>
                  <a:gd name="T8" fmla="*/ 0 w 90"/>
                  <a:gd name="T9" fmla="*/ 2147483646 h 16"/>
                  <a:gd name="T10" fmla="*/ 2147483646 w 90"/>
                  <a:gd name="T11" fmla="*/ 2147483646 h 16"/>
                  <a:gd name="T12" fmla="*/ 2147483646 w 90"/>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 h="16">
                    <a:moveTo>
                      <a:pt x="90" y="16"/>
                    </a:moveTo>
                    <a:cubicBezTo>
                      <a:pt x="90" y="16"/>
                      <a:pt x="90" y="16"/>
                      <a:pt x="90" y="16"/>
                    </a:cubicBezTo>
                    <a:cubicBezTo>
                      <a:pt x="90" y="16"/>
                      <a:pt x="90" y="16"/>
                      <a:pt x="90" y="16"/>
                    </a:cubicBezTo>
                    <a:moveTo>
                      <a:pt x="4" y="0"/>
                    </a:moveTo>
                    <a:cubicBezTo>
                      <a:pt x="0" y="16"/>
                      <a:pt x="0" y="16"/>
                      <a:pt x="0" y="16"/>
                    </a:cubicBezTo>
                    <a:cubicBezTo>
                      <a:pt x="1" y="15"/>
                      <a:pt x="2" y="13"/>
                      <a:pt x="2" y="10"/>
                    </a:cubicBezTo>
                    <a:cubicBezTo>
                      <a:pt x="3" y="6"/>
                      <a:pt x="3" y="3"/>
                      <a:pt x="4" y="0"/>
                    </a:cubicBezTo>
                  </a:path>
                </a:pathLst>
              </a:custGeom>
              <a:solidFill>
                <a:srgbClr val="E59198"/>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7" name="Freeform 47"/>
              <p:cNvSpPr>
                <a:spLocks/>
              </p:cNvSpPr>
              <p:nvPr/>
            </p:nvSpPr>
            <p:spPr bwMode="auto">
              <a:xfrm>
                <a:off x="4942317" y="3399235"/>
                <a:ext cx="315515" cy="55959"/>
              </a:xfrm>
              <a:custGeom>
                <a:avLst/>
                <a:gdLst>
                  <a:gd name="T0" fmla="*/ 2147483646 w 90"/>
                  <a:gd name="T1" fmla="*/ 0 h 16"/>
                  <a:gd name="T2" fmla="*/ 2147483646 w 90"/>
                  <a:gd name="T3" fmla="*/ 0 h 16"/>
                  <a:gd name="T4" fmla="*/ 2147483646 w 90"/>
                  <a:gd name="T5" fmla="*/ 2147483646 h 16"/>
                  <a:gd name="T6" fmla="*/ 0 w 90"/>
                  <a:gd name="T7" fmla="*/ 2147483646 h 16"/>
                  <a:gd name="T8" fmla="*/ 2147483646 w 90"/>
                  <a:gd name="T9" fmla="*/ 2147483646 h 16"/>
                  <a:gd name="T10" fmla="*/ 2147483646 w 90"/>
                  <a:gd name="T11" fmla="*/ 2147483646 h 16"/>
                  <a:gd name="T12" fmla="*/ 2147483646 w 90"/>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 h="16">
                    <a:moveTo>
                      <a:pt x="4" y="0"/>
                    </a:moveTo>
                    <a:cubicBezTo>
                      <a:pt x="4" y="0"/>
                      <a:pt x="4" y="0"/>
                      <a:pt x="4" y="0"/>
                    </a:cubicBezTo>
                    <a:cubicBezTo>
                      <a:pt x="3" y="3"/>
                      <a:pt x="3" y="6"/>
                      <a:pt x="2" y="10"/>
                    </a:cubicBezTo>
                    <a:cubicBezTo>
                      <a:pt x="2" y="13"/>
                      <a:pt x="1" y="15"/>
                      <a:pt x="0" y="16"/>
                    </a:cubicBezTo>
                    <a:cubicBezTo>
                      <a:pt x="90" y="16"/>
                      <a:pt x="90" y="16"/>
                      <a:pt x="90" y="16"/>
                    </a:cubicBezTo>
                    <a:cubicBezTo>
                      <a:pt x="90" y="16"/>
                      <a:pt x="90" y="16"/>
                      <a:pt x="90" y="16"/>
                    </a:cubicBezTo>
                    <a:cubicBezTo>
                      <a:pt x="4" y="0"/>
                      <a:pt x="4" y="0"/>
                      <a:pt x="4" y="0"/>
                    </a:cubicBezTo>
                  </a:path>
                </a:pathLst>
              </a:custGeom>
              <a:solidFill>
                <a:srgbClr val="D73643"/>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8" name="Rectangle 48"/>
              <p:cNvSpPr>
                <a:spLocks noChangeArrowheads="1"/>
              </p:cNvSpPr>
              <p:nvPr/>
            </p:nvSpPr>
            <p:spPr bwMode="auto">
              <a:xfrm rot="10800000">
                <a:off x="3784073" y="1382461"/>
                <a:ext cx="1626750" cy="84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684236" eaLnBrk="0" fontAlgn="base" hangingPunct="0">
                  <a:lnSpc>
                    <a:spcPct val="100000"/>
                  </a:lnSpc>
                  <a:spcBef>
                    <a:spcPct val="0"/>
                  </a:spcBef>
                  <a:spcAft>
                    <a:spcPct val="0"/>
                  </a:spcAft>
                  <a:buNone/>
                </a:pPr>
                <a:r>
                  <a:rPr lang="tr-TR" altLang="en-US" sz="2400" b="1" dirty="0" err="1">
                    <a:solidFill>
                      <a:srgbClr val="1E1E1E"/>
                    </a:solidFill>
                    <a:latin typeface="Montserrat" panose="02000505000000020004" pitchFamily="2" charset="0"/>
                  </a:rPr>
                  <a:t>Random</a:t>
                </a:r>
                <a:r>
                  <a:rPr lang="tr-TR" altLang="en-US" sz="2400" b="1" dirty="0">
                    <a:solidFill>
                      <a:srgbClr val="1E1E1E"/>
                    </a:solidFill>
                    <a:latin typeface="Montserrat" panose="02000505000000020004" pitchFamily="2" charset="0"/>
                  </a:rPr>
                  <a:t> </a:t>
                </a:r>
                <a:r>
                  <a:rPr lang="tr-TR" altLang="en-US" sz="2400" b="1" dirty="0" err="1">
                    <a:solidFill>
                      <a:srgbClr val="1E1E1E"/>
                    </a:solidFill>
                    <a:latin typeface="Montserrat" panose="02000505000000020004" pitchFamily="2" charset="0"/>
                  </a:rPr>
                  <a:t>Forest</a:t>
                </a:r>
                <a:endParaRPr lang="en-US" altLang="en-US" sz="2400" b="1" dirty="0">
                  <a:solidFill>
                    <a:srgbClr val="1E1E1E"/>
                  </a:solidFill>
                  <a:latin typeface="Montserrat" panose="02000505000000020004" pitchFamily="2" charset="0"/>
                </a:endParaRPr>
              </a:p>
            </p:txBody>
          </p:sp>
        </p:grpSp>
        <p:pic>
          <p:nvPicPr>
            <p:cNvPr id="7170" name="Picture 2" descr="Winners of the Random Word Competition | Blog About Wri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2132" y="441934"/>
              <a:ext cx="2760362" cy="193225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32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A3305697-2F0F-4115-955E-73BDF150991F}" type="datetime1">
              <a:rPr lang="it-IT" altLang="it-IT" sz="1100" smtClean="0">
                <a:solidFill>
                  <a:schemeClr val="bg1"/>
                </a:solidFill>
              </a:rPr>
              <a:pPr>
                <a:spcBef>
                  <a:spcPct val="0"/>
                </a:spcBef>
                <a:buClrTx/>
                <a:buFontTx/>
                <a:buNone/>
              </a:pPr>
              <a:t>23/07/2024</a:t>
            </a:fld>
            <a:endParaRPr lang="it-IT" altLang="it-IT" sz="1100">
              <a:solidFill>
                <a:schemeClr val="bg1"/>
              </a:solidFill>
            </a:endParaRPr>
          </a:p>
        </p:txBody>
      </p:sp>
      <p:sp>
        <p:nvSpPr>
          <p:cNvPr id="8195" name="Segnaposto piè di pagina 4"/>
          <p:cNvSpPr>
            <a:spLocks noGrp="1"/>
          </p:cNvSpPr>
          <p:nvPr>
            <p:ph type="ftr" sz="quarter" idx="11"/>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F2C11552-D810-44E2-9D9B-B52E6A5125C7}" type="slidenum">
              <a:rPr lang="it-IT" altLang="it-IT" sz="1100" smtClean="0">
                <a:solidFill>
                  <a:schemeClr val="bg1"/>
                </a:solidFill>
              </a:rPr>
              <a:pPr>
                <a:spcBef>
                  <a:spcPct val="0"/>
                </a:spcBef>
                <a:buClrTx/>
                <a:buFontTx/>
                <a:buNone/>
              </a:pPr>
              <a:t>17</a:t>
            </a:fld>
            <a:endParaRPr lang="it-IT" altLang="it-IT" sz="1100">
              <a:solidFill>
                <a:schemeClr val="bg1"/>
              </a:solidFill>
            </a:endParaRPr>
          </a:p>
        </p:txBody>
      </p:sp>
      <p:sp>
        <p:nvSpPr>
          <p:cNvPr id="8197" name="Rectangle 2"/>
          <p:cNvSpPr>
            <a:spLocks noGrp="1" noChangeArrowheads="1"/>
          </p:cNvSpPr>
          <p:nvPr>
            <p:ph type="title"/>
          </p:nvPr>
        </p:nvSpPr>
        <p:spPr>
          <a:xfrm>
            <a:off x="1817068" y="2420888"/>
            <a:ext cx="5688632" cy="504825"/>
          </a:xfrm>
        </p:spPr>
        <p:txBody>
          <a:bodyPr/>
          <a:lstStyle/>
          <a:p>
            <a:pPr eaLnBrk="1" hangingPunct="1"/>
            <a:r>
              <a:rPr lang="tr-TR" altLang="it-IT" sz="6000" dirty="0"/>
              <a:t>THANK YOU </a:t>
            </a:r>
            <a:r>
              <a:rPr lang="tr-TR" altLang="it-IT" sz="6000" dirty="0">
                <a:sym typeface="Wingdings" panose="05000000000000000000" pitchFamily="2" charset="2"/>
              </a:rPr>
              <a:t></a:t>
            </a:r>
            <a:endParaRPr lang="it-IT" altLang="it-IT" sz="6000" dirty="0"/>
          </a:p>
        </p:txBody>
      </p:sp>
    </p:spTree>
    <p:extLst>
      <p:ext uri="{BB962C8B-B14F-4D97-AF65-F5344CB8AC3E}">
        <p14:creationId xmlns:p14="http://schemas.microsoft.com/office/powerpoint/2010/main" val="14413191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Segnaposto data 4"/>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84B091C9-FB73-4C75-A820-49029AF612C6}" type="datetime1">
              <a:rPr lang="it-IT" altLang="it-IT" sz="1100" smtClean="0">
                <a:solidFill>
                  <a:schemeClr val="bg1"/>
                </a:solidFill>
              </a:rPr>
              <a:pPr>
                <a:spcBef>
                  <a:spcPct val="0"/>
                </a:spcBef>
                <a:buClrTx/>
                <a:buFontTx/>
                <a:buNone/>
              </a:pPr>
              <a:t>23/07/2024</a:t>
            </a:fld>
            <a:endParaRPr lang="it-IT" altLang="it-IT" sz="1100" dirty="0">
              <a:solidFill>
                <a:schemeClr val="bg1"/>
              </a:solidFill>
            </a:endParaRPr>
          </a:p>
        </p:txBody>
      </p:sp>
      <p:sp>
        <p:nvSpPr>
          <p:cNvPr id="6147" name="Segnaposto piè di pagina 5"/>
          <p:cNvSpPr>
            <a:spLocks noGrp="1"/>
          </p:cNvSpPr>
          <p:nvPr>
            <p:ph type="ftr" sz="quarter" idx="11"/>
          </p:nvPr>
        </p:nvSpPr>
        <p:spPr>
          <a:xfrm>
            <a:off x="1219200" y="6146800"/>
            <a:ext cx="2992760" cy="457200"/>
          </a:xfrm>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6148" name="Segnaposto numero diapositiva 6"/>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ADBBEEBF-8DAE-4867-8566-93F94F6EA9C9}" type="slidenum">
              <a:rPr lang="it-IT" altLang="it-IT" sz="1100" smtClean="0">
                <a:solidFill>
                  <a:schemeClr val="bg1"/>
                </a:solidFill>
              </a:rPr>
              <a:pPr>
                <a:spcBef>
                  <a:spcPct val="0"/>
                </a:spcBef>
                <a:buClrTx/>
                <a:buFontTx/>
                <a:buNone/>
              </a:pPr>
              <a:t>2</a:t>
            </a:fld>
            <a:endParaRPr lang="it-IT" altLang="it-IT" sz="1100">
              <a:solidFill>
                <a:schemeClr val="bg1"/>
              </a:solidFill>
            </a:endParaRPr>
          </a:p>
        </p:txBody>
      </p:sp>
      <p:sp>
        <p:nvSpPr>
          <p:cNvPr id="6149" name="Rectangle 2"/>
          <p:cNvSpPr>
            <a:spLocks noGrp="1" noChangeArrowheads="1"/>
          </p:cNvSpPr>
          <p:nvPr>
            <p:ph type="title"/>
          </p:nvPr>
        </p:nvSpPr>
        <p:spPr>
          <a:xfrm>
            <a:off x="1116013" y="404813"/>
            <a:ext cx="7416800" cy="509587"/>
          </a:xfrm>
        </p:spPr>
        <p:txBody>
          <a:bodyPr/>
          <a:lstStyle/>
          <a:p>
            <a:pPr eaLnBrk="1" hangingPunct="1"/>
            <a:r>
              <a:rPr lang="tr-TR" altLang="it-IT" dirty="0" err="1"/>
              <a:t>The</a:t>
            </a:r>
            <a:r>
              <a:rPr lang="tr-TR" altLang="it-IT" dirty="0"/>
              <a:t> Problem</a:t>
            </a:r>
            <a:endParaRPr lang="it-IT" altLang="it-IT" dirty="0"/>
          </a:p>
        </p:txBody>
      </p:sp>
      <p:sp>
        <p:nvSpPr>
          <p:cNvPr id="6152" name="Rectangle 8"/>
          <p:cNvSpPr>
            <a:spLocks noChangeArrowheads="1"/>
          </p:cNvSpPr>
          <p:nvPr/>
        </p:nvSpPr>
        <p:spPr bwMode="auto">
          <a:xfrm>
            <a:off x="1954213" y="630238"/>
            <a:ext cx="184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endParaRPr lang="it-IT" altLang="it-IT" sz="900">
              <a:solidFill>
                <a:schemeClr val="bg1"/>
              </a:solidFill>
            </a:endParaRPr>
          </a:p>
        </p:txBody>
      </p:sp>
      <p:pic>
        <p:nvPicPr>
          <p:cNvPr id="11" name="Picture 2" desc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042" y="3094428"/>
            <a:ext cx="3820854" cy="285436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Piazza del Popolo square ahead of a Europa League match in Decemb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6285" y="441957"/>
            <a:ext cx="3312368" cy="2484276"/>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up 2"/>
          <p:cNvGrpSpPr/>
          <p:nvPr/>
        </p:nvGrpSpPr>
        <p:grpSpPr>
          <a:xfrm>
            <a:off x="380548" y="1412776"/>
            <a:ext cx="4433630" cy="3690673"/>
            <a:chOff x="-2875389" y="1888356"/>
            <a:chExt cx="4433630" cy="3690673"/>
          </a:xfrm>
        </p:grpSpPr>
        <p:grpSp>
          <p:nvGrpSpPr>
            <p:cNvPr id="32" name="Group 122">
              <a:extLst>
                <a:ext uri="{FF2B5EF4-FFF2-40B4-BE49-F238E27FC236}">
                  <a16:creationId xmlns:a16="http://schemas.microsoft.com/office/drawing/2014/main" id="{85D682FB-8EAD-A545-A964-006BFB79EF8C}"/>
                </a:ext>
              </a:extLst>
            </p:cNvPr>
            <p:cNvGrpSpPr/>
            <p:nvPr/>
          </p:nvGrpSpPr>
          <p:grpSpPr>
            <a:xfrm>
              <a:off x="-2875389" y="1888356"/>
              <a:ext cx="4433630" cy="3690673"/>
              <a:chOff x="14272322" y="4087369"/>
              <a:chExt cx="8867260" cy="7381346"/>
            </a:xfrm>
          </p:grpSpPr>
          <p:sp>
            <p:nvSpPr>
              <p:cNvPr id="49" name="Rectangle 153">
                <a:extLst>
                  <a:ext uri="{FF2B5EF4-FFF2-40B4-BE49-F238E27FC236}">
                    <a16:creationId xmlns:a16="http://schemas.microsoft.com/office/drawing/2014/main" id="{5F60F1E9-17E5-154D-89EF-305B5EE0DA12}"/>
                  </a:ext>
                </a:extLst>
              </p:cNvPr>
              <p:cNvSpPr/>
              <p:nvPr/>
            </p:nvSpPr>
            <p:spPr>
              <a:xfrm>
                <a:off x="16323272" y="4092339"/>
                <a:ext cx="6816310" cy="1819472"/>
              </a:xfrm>
              <a:prstGeom prst="rect">
                <a:avLst/>
              </a:prstGeom>
              <a:ln>
                <a:solidFill>
                  <a:schemeClr val="tx1"/>
                </a:solidFill>
              </a:ln>
            </p:spPr>
            <p:txBody>
              <a:bodyPr wrap="square">
                <a:spAutoFit/>
              </a:bodyPr>
              <a:lstStyle/>
              <a:p>
                <a:pPr defTabSz="914217">
                  <a:lnSpc>
                    <a:spcPts val="2150"/>
                  </a:lnSpc>
                </a:pPr>
                <a:r>
                  <a:rPr lang="en-US" sz="1400" dirty="0">
                    <a:solidFill>
                      <a:srgbClr val="000000"/>
                    </a:solidFill>
                  </a:rPr>
                  <a:t>Roma is the biggest city in the European Union per extension area and the third most populous one.</a:t>
                </a:r>
                <a:endParaRPr lang="en-US" sz="1400" dirty="0">
                  <a:solidFill>
                    <a:srgbClr val="999999"/>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7" name="Rectangle 150">
                <a:extLst>
                  <a:ext uri="{FF2B5EF4-FFF2-40B4-BE49-F238E27FC236}">
                    <a16:creationId xmlns:a16="http://schemas.microsoft.com/office/drawing/2014/main" id="{C0BB4F39-BEF4-4D43-BAE0-7BA0676D6467}"/>
                  </a:ext>
                </a:extLst>
              </p:cNvPr>
              <p:cNvSpPr/>
              <p:nvPr/>
            </p:nvSpPr>
            <p:spPr>
              <a:xfrm>
                <a:off x="16323270" y="6487487"/>
                <a:ext cx="6816310" cy="2383730"/>
              </a:xfrm>
              <a:prstGeom prst="rect">
                <a:avLst/>
              </a:prstGeom>
              <a:ln>
                <a:solidFill>
                  <a:schemeClr val="tx1"/>
                </a:solidFill>
              </a:ln>
            </p:spPr>
            <p:txBody>
              <a:bodyPr wrap="square">
                <a:spAutoFit/>
              </a:bodyPr>
              <a:lstStyle/>
              <a:p>
                <a:pPr defTabSz="914217">
                  <a:lnSpc>
                    <a:spcPts val="2150"/>
                  </a:lnSpc>
                </a:pPr>
                <a:r>
                  <a:rPr lang="en-US" sz="1400" dirty="0">
                    <a:solidFill>
                      <a:srgbClr val="000000"/>
                    </a:solidFill>
                  </a:rPr>
                  <a:t>This means that the city has several issues including public transportation, waste handling, security and green areas management.</a:t>
                </a:r>
                <a:endParaRPr lang="en-US" sz="1400" dirty="0">
                  <a:solidFill>
                    <a:srgbClr val="999999"/>
                  </a:solidFill>
                  <a:latin typeface="Roboto Light" panose="02000000000000000000" pitchFamily="2" charset="0"/>
                  <a:ea typeface="Roboto Light" panose="02000000000000000000" pitchFamily="2" charset="0"/>
                  <a:cs typeface="Lato Light" panose="020F0502020204030203" pitchFamily="34" charset="0"/>
                </a:endParaRPr>
              </a:p>
            </p:txBody>
          </p:sp>
          <p:sp>
            <p:nvSpPr>
              <p:cNvPr id="45" name="Rectangle 147">
                <a:extLst>
                  <a:ext uri="{FF2B5EF4-FFF2-40B4-BE49-F238E27FC236}">
                    <a16:creationId xmlns:a16="http://schemas.microsoft.com/office/drawing/2014/main" id="{DEE240E1-3DD9-ED49-9B3F-78BDC5F3639C}"/>
                  </a:ext>
                </a:extLst>
              </p:cNvPr>
              <p:cNvSpPr/>
              <p:nvPr/>
            </p:nvSpPr>
            <p:spPr>
              <a:xfrm>
                <a:off x="16323270" y="9560501"/>
                <a:ext cx="6816310" cy="1908214"/>
              </a:xfrm>
              <a:prstGeom prst="rect">
                <a:avLst/>
              </a:prstGeom>
              <a:ln>
                <a:solidFill>
                  <a:schemeClr val="tx1"/>
                </a:solidFill>
              </a:ln>
            </p:spPr>
            <p:txBody>
              <a:bodyPr wrap="square">
                <a:spAutoFit/>
              </a:bodyPr>
              <a:lstStyle/>
              <a:p>
                <a:pPr algn="just"/>
                <a:r>
                  <a:rPr lang="en-US" sz="1400" dirty="0">
                    <a:solidFill>
                      <a:srgbClr val="000000"/>
                    </a:solidFill>
                  </a:rPr>
                  <a:t>Roma </a:t>
                </a:r>
                <a:r>
                  <a:rPr lang="en-US" sz="1400" dirty="0" err="1">
                    <a:solidFill>
                      <a:srgbClr val="000000"/>
                    </a:solidFill>
                  </a:rPr>
                  <a:t>Capitale</a:t>
                </a:r>
                <a:r>
                  <a:rPr lang="en-US" sz="1400" dirty="0">
                    <a:solidFill>
                      <a:srgbClr val="000000"/>
                    </a:solidFill>
                  </a:rPr>
                  <a:t> has a database containing all the complaints that were received from January 2020 to January 2024.</a:t>
                </a:r>
                <a:endParaRPr lang="tr-TR" sz="1400" dirty="0">
                  <a:solidFill>
                    <a:srgbClr val="000000"/>
                  </a:solidFill>
                </a:endParaRPr>
              </a:p>
            </p:txBody>
          </p:sp>
          <p:sp>
            <p:nvSpPr>
              <p:cNvPr id="36" name="Shape 64">
                <a:extLst>
                  <a:ext uri="{FF2B5EF4-FFF2-40B4-BE49-F238E27FC236}">
                    <a16:creationId xmlns:a16="http://schemas.microsoft.com/office/drawing/2014/main" id="{955FBB57-BFFC-3949-81B3-F3E286CEF848}"/>
                  </a:ext>
                </a:extLst>
              </p:cNvPr>
              <p:cNvSpPr/>
              <p:nvPr/>
            </p:nvSpPr>
            <p:spPr>
              <a:xfrm>
                <a:off x="14272322" y="9761484"/>
                <a:ext cx="1707229" cy="17072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2"/>
              </a:solidFill>
              <a:ln w="12700" cap="flat">
                <a:solidFill>
                  <a:schemeClr val="tx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algn="ctr" defTabSz="292100">
                  <a:defRPr sz="1800" cap="none">
                    <a:solidFill>
                      <a:srgbClr val="000000"/>
                    </a:solidFill>
                  </a:defRPr>
                </a:pPr>
                <a:endParaRPr sz="5000" dirty="0">
                  <a:latin typeface="Lato" panose="020F0502020204030203" pitchFamily="34" charset="0"/>
                  <a:ea typeface="Lato" panose="020F0502020204030203" pitchFamily="34" charset="0"/>
                  <a:cs typeface="Lato" panose="020F0502020204030203" pitchFamily="34" charset="0"/>
                </a:endParaRPr>
              </a:p>
            </p:txBody>
          </p:sp>
          <p:sp>
            <p:nvSpPr>
              <p:cNvPr id="37" name="Shape 64">
                <a:extLst>
                  <a:ext uri="{FF2B5EF4-FFF2-40B4-BE49-F238E27FC236}">
                    <a16:creationId xmlns:a16="http://schemas.microsoft.com/office/drawing/2014/main" id="{163BE333-3AEA-E941-BB0F-102BE3C11670}"/>
                  </a:ext>
                </a:extLst>
              </p:cNvPr>
              <p:cNvSpPr/>
              <p:nvPr/>
            </p:nvSpPr>
            <p:spPr>
              <a:xfrm>
                <a:off x="14272322" y="4087369"/>
                <a:ext cx="1707229" cy="17072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solidFill>
              <a:ln w="12700" cap="flat">
                <a:solidFill>
                  <a:schemeClr val="tx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algn="ctr" defTabSz="292100">
                  <a:defRPr sz="1800" cap="none">
                    <a:solidFill>
                      <a:srgbClr val="000000"/>
                    </a:solidFill>
                  </a:defRPr>
                </a:pPr>
                <a:endParaRPr sz="5000" dirty="0">
                  <a:latin typeface="Lato" panose="020F0502020204030203" pitchFamily="34" charset="0"/>
                  <a:ea typeface="Lato" panose="020F0502020204030203" pitchFamily="34" charset="0"/>
                  <a:cs typeface="Lato" panose="020F0502020204030203" pitchFamily="34" charset="0"/>
                </a:endParaRPr>
              </a:p>
            </p:txBody>
          </p:sp>
          <p:sp>
            <p:nvSpPr>
              <p:cNvPr id="38" name="Shape 64">
                <a:extLst>
                  <a:ext uri="{FF2B5EF4-FFF2-40B4-BE49-F238E27FC236}">
                    <a16:creationId xmlns:a16="http://schemas.microsoft.com/office/drawing/2014/main" id="{490EC331-C119-AB49-BAC9-FB9360A1ADFD}"/>
                  </a:ext>
                </a:extLst>
              </p:cNvPr>
              <p:cNvSpPr/>
              <p:nvPr/>
            </p:nvSpPr>
            <p:spPr>
              <a:xfrm>
                <a:off x="14272322" y="6941560"/>
                <a:ext cx="1707229" cy="17072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chemeClr val="tx1"/>
              </a:solidFill>
              <a:ln w="12700" cap="flat">
                <a:solidFill>
                  <a:schemeClr val="tx1"/>
                </a:solid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pPr algn="ctr" defTabSz="292100">
                  <a:defRPr sz="1800" cap="none">
                    <a:solidFill>
                      <a:srgbClr val="000000"/>
                    </a:solidFill>
                  </a:defRPr>
                </a:pPr>
                <a:endParaRPr sz="5000" dirty="0">
                  <a:latin typeface="Lato" panose="020F0502020204030203" pitchFamily="34" charset="0"/>
                  <a:ea typeface="Lato" panose="020F0502020204030203" pitchFamily="34" charset="0"/>
                  <a:cs typeface="Lato" panose="020F0502020204030203" pitchFamily="34" charset="0"/>
                </a:endParaRPr>
              </a:p>
            </p:txBody>
          </p:sp>
          <p:grpSp>
            <p:nvGrpSpPr>
              <p:cNvPr id="39" name="Group 129">
                <a:extLst>
                  <a:ext uri="{FF2B5EF4-FFF2-40B4-BE49-F238E27FC236}">
                    <a16:creationId xmlns:a16="http://schemas.microsoft.com/office/drawing/2014/main" id="{3C48C030-821C-C543-A025-BAE9AB955438}"/>
                  </a:ext>
                </a:extLst>
              </p:cNvPr>
              <p:cNvGrpSpPr/>
              <p:nvPr/>
            </p:nvGrpSpPr>
            <p:grpSpPr>
              <a:xfrm>
                <a:off x="14616043" y="4443942"/>
                <a:ext cx="1004463" cy="1004462"/>
                <a:chOff x="5123329" y="2255652"/>
                <a:chExt cx="1078109" cy="1078108"/>
              </a:xfrm>
              <a:solidFill>
                <a:schemeClr val="bg1"/>
              </a:solidFill>
            </p:grpSpPr>
            <p:sp>
              <p:nvSpPr>
                <p:cNvPr id="42" name="Freeform 132">
                  <a:extLst>
                    <a:ext uri="{FF2B5EF4-FFF2-40B4-BE49-F238E27FC236}">
                      <a16:creationId xmlns:a16="http://schemas.microsoft.com/office/drawing/2014/main" id="{A74E58C2-43E1-F04D-800B-27295DCD7FC1}"/>
                    </a:ext>
                  </a:extLst>
                </p:cNvPr>
                <p:cNvSpPr>
                  <a:spLocks noChangeArrowheads="1"/>
                </p:cNvSpPr>
                <p:nvPr/>
              </p:nvSpPr>
              <p:spPr bwMode="auto">
                <a:xfrm>
                  <a:off x="5317988" y="2446566"/>
                  <a:ext cx="688792" cy="688792"/>
                </a:xfrm>
                <a:custGeom>
                  <a:avLst/>
                  <a:gdLst>
                    <a:gd name="T0" fmla="*/ 206484 w 812"/>
                    <a:gd name="T1" fmla="*/ 78781 h 812"/>
                    <a:gd name="T2" fmla="*/ 197132 w 812"/>
                    <a:gd name="T3" fmla="*/ 47125 h 812"/>
                    <a:gd name="T4" fmla="*/ 191736 w 812"/>
                    <a:gd name="T5" fmla="*/ 35613 h 812"/>
                    <a:gd name="T6" fmla="*/ 244616 w 812"/>
                    <a:gd name="T7" fmla="*/ 78781 h 812"/>
                    <a:gd name="T8" fmla="*/ 191736 w 812"/>
                    <a:gd name="T9" fmla="*/ 255767 h 812"/>
                    <a:gd name="T10" fmla="*/ 197132 w 812"/>
                    <a:gd name="T11" fmla="*/ 244616 h 812"/>
                    <a:gd name="T12" fmla="*/ 244975 w 812"/>
                    <a:gd name="T13" fmla="*/ 212240 h 812"/>
                    <a:gd name="T14" fmla="*/ 191736 w 812"/>
                    <a:gd name="T15" fmla="*/ 255767 h 812"/>
                    <a:gd name="T16" fmla="*/ 84896 w 812"/>
                    <a:gd name="T17" fmla="*/ 212240 h 812"/>
                    <a:gd name="T18" fmla="*/ 94968 w 812"/>
                    <a:gd name="T19" fmla="*/ 244616 h 812"/>
                    <a:gd name="T20" fmla="*/ 100005 w 812"/>
                    <a:gd name="T21" fmla="*/ 255767 h 812"/>
                    <a:gd name="T22" fmla="*/ 46405 w 812"/>
                    <a:gd name="T23" fmla="*/ 212240 h 812"/>
                    <a:gd name="T24" fmla="*/ 100005 w 812"/>
                    <a:gd name="T25" fmla="*/ 35613 h 812"/>
                    <a:gd name="T26" fmla="*/ 94968 w 812"/>
                    <a:gd name="T27" fmla="*/ 47125 h 812"/>
                    <a:gd name="T28" fmla="*/ 47484 w 812"/>
                    <a:gd name="T29" fmla="*/ 78781 h 812"/>
                    <a:gd name="T30" fmla="*/ 100005 w 812"/>
                    <a:gd name="T31" fmla="*/ 35613 h 812"/>
                    <a:gd name="T32" fmla="*/ 26620 w 812"/>
                    <a:gd name="T33" fmla="*/ 146050 h 812"/>
                    <a:gd name="T34" fmla="*/ 79860 w 812"/>
                    <a:gd name="T35" fmla="*/ 105401 h 812"/>
                    <a:gd name="T36" fmla="*/ 77701 w 812"/>
                    <a:gd name="T37" fmla="*/ 146050 h 812"/>
                    <a:gd name="T38" fmla="*/ 79860 w 812"/>
                    <a:gd name="T39" fmla="*/ 185260 h 812"/>
                    <a:gd name="T40" fmla="*/ 33095 w 812"/>
                    <a:gd name="T41" fmla="*/ 185260 h 812"/>
                    <a:gd name="T42" fmla="*/ 100005 w 812"/>
                    <a:gd name="T43" fmla="*/ 35613 h 812"/>
                    <a:gd name="T44" fmla="*/ 146050 w 812"/>
                    <a:gd name="T45" fmla="*/ 264761 h 812"/>
                    <a:gd name="T46" fmla="*/ 179505 w 812"/>
                    <a:gd name="T47" fmla="*/ 212240 h 812"/>
                    <a:gd name="T48" fmla="*/ 146050 w 812"/>
                    <a:gd name="T49" fmla="*/ 264761 h 812"/>
                    <a:gd name="T50" fmla="*/ 187059 w 812"/>
                    <a:gd name="T51" fmla="*/ 146050 h 812"/>
                    <a:gd name="T52" fmla="*/ 107199 w 812"/>
                    <a:gd name="T53" fmla="*/ 185260 h 812"/>
                    <a:gd name="T54" fmla="*/ 104321 w 812"/>
                    <a:gd name="T55" fmla="*/ 146050 h 812"/>
                    <a:gd name="T56" fmla="*/ 107199 w 812"/>
                    <a:gd name="T57" fmla="*/ 105401 h 812"/>
                    <a:gd name="T58" fmla="*/ 184181 w 812"/>
                    <a:gd name="T59" fmla="*/ 105401 h 812"/>
                    <a:gd name="T60" fmla="*/ 265120 w 812"/>
                    <a:gd name="T61" fmla="*/ 146050 h 812"/>
                    <a:gd name="T62" fmla="*/ 258285 w 812"/>
                    <a:gd name="T63" fmla="*/ 185260 h 812"/>
                    <a:gd name="T64" fmla="*/ 211521 w 812"/>
                    <a:gd name="T65" fmla="*/ 185260 h 812"/>
                    <a:gd name="T66" fmla="*/ 214039 w 812"/>
                    <a:gd name="T67" fmla="*/ 146050 h 812"/>
                    <a:gd name="T68" fmla="*/ 257926 w 812"/>
                    <a:gd name="T69" fmla="*/ 105401 h 812"/>
                    <a:gd name="T70" fmla="*/ 265120 w 812"/>
                    <a:gd name="T71" fmla="*/ 146050 h 812"/>
                    <a:gd name="T72" fmla="*/ 112595 w 812"/>
                    <a:gd name="T73" fmla="*/ 78781 h 812"/>
                    <a:gd name="T74" fmla="*/ 146050 w 812"/>
                    <a:gd name="T75" fmla="*/ 26620 h 812"/>
                    <a:gd name="T76" fmla="*/ 179505 w 812"/>
                    <a:gd name="T77" fmla="*/ 78781 h 812"/>
                    <a:gd name="T78" fmla="*/ 12950 w 812"/>
                    <a:gd name="T79" fmla="*/ 85616 h 812"/>
                    <a:gd name="T80" fmla="*/ 12231 w 812"/>
                    <a:gd name="T81" fmla="*/ 87414 h 812"/>
                    <a:gd name="T82" fmla="*/ 0 w 812"/>
                    <a:gd name="T83" fmla="*/ 146050 h 812"/>
                    <a:gd name="T84" fmla="*/ 146050 w 812"/>
                    <a:gd name="T85" fmla="*/ 291740 h 812"/>
                    <a:gd name="T86" fmla="*/ 291740 w 812"/>
                    <a:gd name="T87" fmla="*/ 146050 h 812"/>
                    <a:gd name="T88" fmla="*/ 279509 w 812"/>
                    <a:gd name="T89" fmla="*/ 87414 h 812"/>
                    <a:gd name="T90" fmla="*/ 278430 w 812"/>
                    <a:gd name="T91" fmla="*/ 85616 h 812"/>
                    <a:gd name="T92" fmla="*/ 146050 w 812"/>
                    <a:gd name="T93" fmla="*/ 0 h 81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12" h="812">
                      <a:moveTo>
                        <a:pt x="680" y="219"/>
                      </a:moveTo>
                      <a:lnTo>
                        <a:pt x="574" y="219"/>
                      </a:lnTo>
                      <a:cubicBezTo>
                        <a:pt x="567" y="187"/>
                        <a:pt x="558" y="157"/>
                        <a:pt x="548" y="131"/>
                      </a:cubicBezTo>
                      <a:cubicBezTo>
                        <a:pt x="542" y="120"/>
                        <a:pt x="537" y="110"/>
                        <a:pt x="533" y="99"/>
                      </a:cubicBezTo>
                      <a:cubicBezTo>
                        <a:pt x="592" y="124"/>
                        <a:pt x="643" y="166"/>
                        <a:pt x="680" y="219"/>
                      </a:cubicBezTo>
                      <a:close/>
                      <a:moveTo>
                        <a:pt x="533" y="711"/>
                      </a:moveTo>
                      <a:lnTo>
                        <a:pt x="533" y="711"/>
                      </a:lnTo>
                      <a:cubicBezTo>
                        <a:pt x="537" y="702"/>
                        <a:pt x="542" y="692"/>
                        <a:pt x="548" y="680"/>
                      </a:cubicBezTo>
                      <a:cubicBezTo>
                        <a:pt x="558" y="653"/>
                        <a:pt x="569" y="622"/>
                        <a:pt x="576" y="590"/>
                      </a:cubicBezTo>
                      <a:lnTo>
                        <a:pt x="681" y="590"/>
                      </a:lnTo>
                      <a:cubicBezTo>
                        <a:pt x="646" y="643"/>
                        <a:pt x="594" y="685"/>
                        <a:pt x="533" y="711"/>
                      </a:cubicBezTo>
                      <a:close/>
                      <a:moveTo>
                        <a:pt x="129" y="590"/>
                      </a:moveTo>
                      <a:lnTo>
                        <a:pt x="236" y="590"/>
                      </a:lnTo>
                      <a:cubicBezTo>
                        <a:pt x="243" y="622"/>
                        <a:pt x="252" y="653"/>
                        <a:pt x="264" y="680"/>
                      </a:cubicBezTo>
                      <a:cubicBezTo>
                        <a:pt x="268" y="692"/>
                        <a:pt x="273" y="702"/>
                        <a:pt x="278" y="711"/>
                      </a:cubicBezTo>
                      <a:cubicBezTo>
                        <a:pt x="217" y="685"/>
                        <a:pt x="166" y="643"/>
                        <a:pt x="129" y="590"/>
                      </a:cubicBezTo>
                      <a:close/>
                      <a:moveTo>
                        <a:pt x="278" y="99"/>
                      </a:moveTo>
                      <a:lnTo>
                        <a:pt x="278" y="99"/>
                      </a:lnTo>
                      <a:cubicBezTo>
                        <a:pt x="273" y="110"/>
                        <a:pt x="268" y="120"/>
                        <a:pt x="264" y="131"/>
                      </a:cubicBezTo>
                      <a:cubicBezTo>
                        <a:pt x="252" y="157"/>
                        <a:pt x="243" y="187"/>
                        <a:pt x="236" y="219"/>
                      </a:cubicBezTo>
                      <a:lnTo>
                        <a:pt x="132" y="219"/>
                      </a:lnTo>
                      <a:cubicBezTo>
                        <a:pt x="167" y="166"/>
                        <a:pt x="217" y="124"/>
                        <a:pt x="278" y="99"/>
                      </a:cubicBezTo>
                      <a:lnTo>
                        <a:pt x="74" y="406"/>
                      </a:lnTo>
                      <a:cubicBezTo>
                        <a:pt x="74" y="366"/>
                        <a:pt x="82" y="329"/>
                        <a:pt x="93" y="293"/>
                      </a:cubicBezTo>
                      <a:lnTo>
                        <a:pt x="222" y="293"/>
                      </a:lnTo>
                      <a:cubicBezTo>
                        <a:pt x="217" y="329"/>
                        <a:pt x="216" y="367"/>
                        <a:pt x="216" y="406"/>
                      </a:cubicBezTo>
                      <a:cubicBezTo>
                        <a:pt x="216" y="443"/>
                        <a:pt x="217" y="480"/>
                        <a:pt x="222" y="515"/>
                      </a:cubicBezTo>
                      <a:lnTo>
                        <a:pt x="92" y="515"/>
                      </a:lnTo>
                      <a:cubicBezTo>
                        <a:pt x="80" y="480"/>
                        <a:pt x="74" y="444"/>
                        <a:pt x="74" y="406"/>
                      </a:cubicBezTo>
                      <a:lnTo>
                        <a:pt x="278" y="99"/>
                      </a:lnTo>
                      <a:close/>
                      <a:moveTo>
                        <a:pt x="406" y="736"/>
                      </a:moveTo>
                      <a:lnTo>
                        <a:pt x="406" y="736"/>
                      </a:lnTo>
                      <a:cubicBezTo>
                        <a:pt x="375" y="736"/>
                        <a:pt x="336" y="683"/>
                        <a:pt x="311" y="590"/>
                      </a:cubicBezTo>
                      <a:lnTo>
                        <a:pt x="499" y="590"/>
                      </a:lnTo>
                      <a:cubicBezTo>
                        <a:pt x="476" y="683"/>
                        <a:pt x="435" y="736"/>
                        <a:pt x="406" y="736"/>
                      </a:cubicBezTo>
                      <a:close/>
                      <a:moveTo>
                        <a:pt x="520" y="406"/>
                      </a:moveTo>
                      <a:lnTo>
                        <a:pt x="520" y="406"/>
                      </a:lnTo>
                      <a:cubicBezTo>
                        <a:pt x="520" y="444"/>
                        <a:pt x="518" y="481"/>
                        <a:pt x="514" y="515"/>
                      </a:cubicBezTo>
                      <a:lnTo>
                        <a:pt x="298" y="515"/>
                      </a:lnTo>
                      <a:cubicBezTo>
                        <a:pt x="293" y="481"/>
                        <a:pt x="290" y="444"/>
                        <a:pt x="290" y="406"/>
                      </a:cubicBezTo>
                      <a:cubicBezTo>
                        <a:pt x="290" y="364"/>
                        <a:pt x="293" y="327"/>
                        <a:pt x="298" y="293"/>
                      </a:cubicBezTo>
                      <a:lnTo>
                        <a:pt x="512" y="293"/>
                      </a:lnTo>
                      <a:cubicBezTo>
                        <a:pt x="518" y="327"/>
                        <a:pt x="520" y="364"/>
                        <a:pt x="520" y="406"/>
                      </a:cubicBezTo>
                      <a:close/>
                      <a:moveTo>
                        <a:pt x="737" y="406"/>
                      </a:moveTo>
                      <a:lnTo>
                        <a:pt x="737" y="406"/>
                      </a:lnTo>
                      <a:cubicBezTo>
                        <a:pt x="737" y="444"/>
                        <a:pt x="730" y="480"/>
                        <a:pt x="718" y="515"/>
                      </a:cubicBezTo>
                      <a:lnTo>
                        <a:pt x="588" y="515"/>
                      </a:lnTo>
                      <a:cubicBezTo>
                        <a:pt x="592" y="480"/>
                        <a:pt x="595" y="443"/>
                        <a:pt x="595" y="406"/>
                      </a:cubicBezTo>
                      <a:cubicBezTo>
                        <a:pt x="595" y="367"/>
                        <a:pt x="592" y="329"/>
                        <a:pt x="588" y="293"/>
                      </a:cubicBezTo>
                      <a:lnTo>
                        <a:pt x="717" y="293"/>
                      </a:lnTo>
                      <a:cubicBezTo>
                        <a:pt x="730" y="329"/>
                        <a:pt x="737" y="366"/>
                        <a:pt x="737" y="406"/>
                      </a:cubicBezTo>
                      <a:close/>
                      <a:moveTo>
                        <a:pt x="499" y="219"/>
                      </a:moveTo>
                      <a:lnTo>
                        <a:pt x="313" y="219"/>
                      </a:lnTo>
                      <a:cubicBezTo>
                        <a:pt x="336" y="127"/>
                        <a:pt x="375" y="74"/>
                        <a:pt x="406" y="74"/>
                      </a:cubicBezTo>
                      <a:cubicBezTo>
                        <a:pt x="435" y="74"/>
                        <a:pt x="474" y="127"/>
                        <a:pt x="499" y="219"/>
                      </a:cubicBezTo>
                      <a:close/>
                      <a:moveTo>
                        <a:pt x="36" y="238"/>
                      </a:moveTo>
                      <a:lnTo>
                        <a:pt x="36" y="238"/>
                      </a:lnTo>
                      <a:cubicBezTo>
                        <a:pt x="34" y="240"/>
                        <a:pt x="34" y="241"/>
                        <a:pt x="34" y="243"/>
                      </a:cubicBezTo>
                      <a:cubicBezTo>
                        <a:pt x="12" y="293"/>
                        <a:pt x="0" y="348"/>
                        <a:pt x="0" y="406"/>
                      </a:cubicBezTo>
                      <a:cubicBezTo>
                        <a:pt x="0" y="629"/>
                        <a:pt x="182" y="811"/>
                        <a:pt x="406" y="811"/>
                      </a:cubicBezTo>
                      <a:cubicBezTo>
                        <a:pt x="630" y="811"/>
                        <a:pt x="811" y="629"/>
                        <a:pt x="811" y="406"/>
                      </a:cubicBezTo>
                      <a:cubicBezTo>
                        <a:pt x="811" y="348"/>
                        <a:pt x="800" y="293"/>
                        <a:pt x="777" y="243"/>
                      </a:cubicBezTo>
                      <a:cubicBezTo>
                        <a:pt x="776" y="241"/>
                        <a:pt x="776" y="240"/>
                        <a:pt x="774" y="238"/>
                      </a:cubicBezTo>
                      <a:cubicBezTo>
                        <a:pt x="711" y="98"/>
                        <a:pt x="570" y="0"/>
                        <a:pt x="406" y="0"/>
                      </a:cubicBezTo>
                      <a:cubicBezTo>
                        <a:pt x="241" y="0"/>
                        <a:pt x="99" y="98"/>
                        <a:pt x="36" y="238"/>
                      </a:cubicBezTo>
                      <a:close/>
                    </a:path>
                  </a:pathLst>
                </a:custGeom>
                <a:grpFill/>
                <a:ln w="9525" cap="flat">
                  <a:solidFill>
                    <a:srgbClr val="80808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a:endParaRPr lang="en-US">
                    <a:solidFill>
                      <a:srgbClr val="999999"/>
                    </a:solidFill>
                    <a:latin typeface="Calibri" panose="020F0502020204030204"/>
                  </a:endParaRPr>
                </a:p>
              </p:txBody>
            </p:sp>
            <p:sp>
              <p:nvSpPr>
                <p:cNvPr id="43" name="Freeform 133">
                  <a:extLst>
                    <a:ext uri="{FF2B5EF4-FFF2-40B4-BE49-F238E27FC236}">
                      <a16:creationId xmlns:a16="http://schemas.microsoft.com/office/drawing/2014/main" id="{E770E47D-C019-4A4F-9FE3-D541F8E974C8}"/>
                    </a:ext>
                  </a:extLst>
                </p:cNvPr>
                <p:cNvSpPr>
                  <a:spLocks noChangeArrowheads="1"/>
                </p:cNvSpPr>
                <p:nvPr/>
              </p:nvSpPr>
              <p:spPr bwMode="auto">
                <a:xfrm>
                  <a:off x="5508904" y="2364210"/>
                  <a:ext cx="692534" cy="969550"/>
                </a:xfrm>
                <a:custGeom>
                  <a:avLst/>
                  <a:gdLst>
                    <a:gd name="T0" fmla="*/ 204571 w 814"/>
                    <a:gd name="T1" fmla="*/ 26666 h 1141"/>
                    <a:gd name="T2" fmla="*/ 239207 w 814"/>
                    <a:gd name="T3" fmla="*/ 26666 h 1141"/>
                    <a:gd name="T4" fmla="*/ 239207 w 814"/>
                    <a:gd name="T5" fmla="*/ 61620 h 1141"/>
                    <a:gd name="T6" fmla="*/ 204571 w 814"/>
                    <a:gd name="T7" fmla="*/ 61620 h 1141"/>
                    <a:gd name="T8" fmla="*/ 204571 w 814"/>
                    <a:gd name="T9" fmla="*/ 26666 h 1141"/>
                    <a:gd name="T10" fmla="*/ 265545 w 814"/>
                    <a:gd name="T11" fmla="*/ 73152 h 1141"/>
                    <a:gd name="T12" fmla="*/ 265545 w 814"/>
                    <a:gd name="T13" fmla="*/ 73152 h 1141"/>
                    <a:gd name="T14" fmla="*/ 265906 w 814"/>
                    <a:gd name="T15" fmla="*/ 67386 h 1141"/>
                    <a:gd name="T16" fmla="*/ 265906 w 814"/>
                    <a:gd name="T17" fmla="*/ 20900 h 1141"/>
                    <a:gd name="T18" fmla="*/ 265906 w 814"/>
                    <a:gd name="T19" fmla="*/ 20900 h 1141"/>
                    <a:gd name="T20" fmla="*/ 245340 w 814"/>
                    <a:gd name="T21" fmla="*/ 0 h 1141"/>
                    <a:gd name="T22" fmla="*/ 198437 w 814"/>
                    <a:gd name="T23" fmla="*/ 0 h 1141"/>
                    <a:gd name="T24" fmla="*/ 198437 w 814"/>
                    <a:gd name="T25" fmla="*/ 0 h 1141"/>
                    <a:gd name="T26" fmla="*/ 177872 w 814"/>
                    <a:gd name="T27" fmla="*/ 20900 h 1141"/>
                    <a:gd name="T28" fmla="*/ 177872 w 814"/>
                    <a:gd name="T29" fmla="*/ 67386 h 1141"/>
                    <a:gd name="T30" fmla="*/ 177872 w 814"/>
                    <a:gd name="T31" fmla="*/ 67386 h 1141"/>
                    <a:gd name="T32" fmla="*/ 198437 w 814"/>
                    <a:gd name="T33" fmla="*/ 88287 h 1141"/>
                    <a:gd name="T34" fmla="*/ 242815 w 814"/>
                    <a:gd name="T35" fmla="*/ 88287 h 1141"/>
                    <a:gd name="T36" fmla="*/ 242815 w 814"/>
                    <a:gd name="T37" fmla="*/ 88287 h 1141"/>
                    <a:gd name="T38" fmla="*/ 266267 w 814"/>
                    <a:gd name="T39" fmla="*/ 182699 h 1141"/>
                    <a:gd name="T40" fmla="*/ 266267 w 814"/>
                    <a:gd name="T41" fmla="*/ 182699 h 1141"/>
                    <a:gd name="T42" fmla="*/ 207096 w 814"/>
                    <a:gd name="T43" fmla="*/ 325399 h 1141"/>
                    <a:gd name="T44" fmla="*/ 207096 w 814"/>
                    <a:gd name="T45" fmla="*/ 325399 h 1141"/>
                    <a:gd name="T46" fmla="*/ 64582 w 814"/>
                    <a:gd name="T47" fmla="*/ 383776 h 1141"/>
                    <a:gd name="T48" fmla="*/ 64582 w 814"/>
                    <a:gd name="T49" fmla="*/ 383776 h 1141"/>
                    <a:gd name="T50" fmla="*/ 17679 w 814"/>
                    <a:gd name="T51" fmla="*/ 378371 h 1141"/>
                    <a:gd name="T52" fmla="*/ 17679 w 814"/>
                    <a:gd name="T53" fmla="*/ 378371 h 1141"/>
                    <a:gd name="T54" fmla="*/ 1443 w 814"/>
                    <a:gd name="T55" fmla="*/ 388461 h 1141"/>
                    <a:gd name="T56" fmla="*/ 1443 w 814"/>
                    <a:gd name="T57" fmla="*/ 388461 h 1141"/>
                    <a:gd name="T58" fmla="*/ 10824 w 814"/>
                    <a:gd name="T59" fmla="*/ 404677 h 1141"/>
                    <a:gd name="T60" fmla="*/ 10824 w 814"/>
                    <a:gd name="T61" fmla="*/ 404677 h 1141"/>
                    <a:gd name="T62" fmla="*/ 64582 w 814"/>
                    <a:gd name="T63" fmla="*/ 410803 h 1141"/>
                    <a:gd name="T64" fmla="*/ 64582 w 814"/>
                    <a:gd name="T65" fmla="*/ 410803 h 1141"/>
                    <a:gd name="T66" fmla="*/ 225858 w 814"/>
                    <a:gd name="T67" fmla="*/ 343777 h 1141"/>
                    <a:gd name="T68" fmla="*/ 225858 w 814"/>
                    <a:gd name="T69" fmla="*/ 343777 h 1141"/>
                    <a:gd name="T70" fmla="*/ 293326 w 814"/>
                    <a:gd name="T71" fmla="*/ 182699 h 1141"/>
                    <a:gd name="T72" fmla="*/ 293326 w 814"/>
                    <a:gd name="T73" fmla="*/ 182699 h 1141"/>
                    <a:gd name="T74" fmla="*/ 265545 w 814"/>
                    <a:gd name="T75" fmla="*/ 73152 h 114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814" h="1141">
                      <a:moveTo>
                        <a:pt x="567" y="74"/>
                      </a:moveTo>
                      <a:lnTo>
                        <a:pt x="663" y="74"/>
                      </a:lnTo>
                      <a:lnTo>
                        <a:pt x="663" y="171"/>
                      </a:lnTo>
                      <a:lnTo>
                        <a:pt x="567" y="171"/>
                      </a:lnTo>
                      <a:lnTo>
                        <a:pt x="567" y="74"/>
                      </a:lnTo>
                      <a:close/>
                      <a:moveTo>
                        <a:pt x="736" y="203"/>
                      </a:moveTo>
                      <a:lnTo>
                        <a:pt x="736" y="203"/>
                      </a:lnTo>
                      <a:cubicBezTo>
                        <a:pt x="736" y="197"/>
                        <a:pt x="737" y="193"/>
                        <a:pt x="737" y="187"/>
                      </a:cubicBezTo>
                      <a:lnTo>
                        <a:pt x="737" y="58"/>
                      </a:lnTo>
                      <a:cubicBezTo>
                        <a:pt x="737" y="27"/>
                        <a:pt x="710" y="0"/>
                        <a:pt x="680" y="0"/>
                      </a:cubicBezTo>
                      <a:lnTo>
                        <a:pt x="550" y="0"/>
                      </a:lnTo>
                      <a:cubicBezTo>
                        <a:pt x="519" y="0"/>
                        <a:pt x="493" y="27"/>
                        <a:pt x="493" y="58"/>
                      </a:cubicBezTo>
                      <a:lnTo>
                        <a:pt x="493" y="187"/>
                      </a:lnTo>
                      <a:cubicBezTo>
                        <a:pt x="493" y="220"/>
                        <a:pt x="519" y="245"/>
                        <a:pt x="550" y="245"/>
                      </a:cubicBezTo>
                      <a:lnTo>
                        <a:pt x="673" y="245"/>
                      </a:lnTo>
                      <a:cubicBezTo>
                        <a:pt x="716" y="325"/>
                        <a:pt x="738" y="415"/>
                        <a:pt x="738" y="507"/>
                      </a:cubicBezTo>
                      <a:cubicBezTo>
                        <a:pt x="738" y="656"/>
                        <a:pt x="680" y="795"/>
                        <a:pt x="574" y="903"/>
                      </a:cubicBezTo>
                      <a:cubicBezTo>
                        <a:pt x="469" y="1007"/>
                        <a:pt x="328" y="1065"/>
                        <a:pt x="179" y="1065"/>
                      </a:cubicBezTo>
                      <a:cubicBezTo>
                        <a:pt x="135" y="1065"/>
                        <a:pt x="91" y="1061"/>
                        <a:pt x="49" y="1050"/>
                      </a:cubicBezTo>
                      <a:cubicBezTo>
                        <a:pt x="29" y="1046"/>
                        <a:pt x="9" y="1058"/>
                        <a:pt x="4" y="1078"/>
                      </a:cubicBezTo>
                      <a:cubicBezTo>
                        <a:pt x="0" y="1098"/>
                        <a:pt x="11" y="1119"/>
                        <a:pt x="30" y="1123"/>
                      </a:cubicBezTo>
                      <a:cubicBezTo>
                        <a:pt x="79" y="1135"/>
                        <a:pt x="128" y="1140"/>
                        <a:pt x="179" y="1140"/>
                      </a:cubicBezTo>
                      <a:cubicBezTo>
                        <a:pt x="347" y="1140"/>
                        <a:pt x="507" y="1074"/>
                        <a:pt x="626" y="954"/>
                      </a:cubicBezTo>
                      <a:cubicBezTo>
                        <a:pt x="746" y="834"/>
                        <a:pt x="813" y="676"/>
                        <a:pt x="813" y="507"/>
                      </a:cubicBezTo>
                      <a:cubicBezTo>
                        <a:pt x="813" y="400"/>
                        <a:pt x="786" y="295"/>
                        <a:pt x="736" y="203"/>
                      </a:cubicBezTo>
                      <a:close/>
                    </a:path>
                  </a:pathLst>
                </a:custGeom>
                <a:grpFill/>
                <a:ln w="9525" cap="flat">
                  <a:solidFill>
                    <a:srgbClr val="80808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a:endParaRPr lang="en-US">
                    <a:solidFill>
                      <a:srgbClr val="999999"/>
                    </a:solidFill>
                    <a:latin typeface="Calibri" panose="020F0502020204030204"/>
                  </a:endParaRPr>
                </a:p>
              </p:txBody>
            </p:sp>
            <p:sp>
              <p:nvSpPr>
                <p:cNvPr id="44" name="Freeform 134">
                  <a:extLst>
                    <a:ext uri="{FF2B5EF4-FFF2-40B4-BE49-F238E27FC236}">
                      <a16:creationId xmlns:a16="http://schemas.microsoft.com/office/drawing/2014/main" id="{BBE2D0C5-C23F-944F-BAA2-2F4896D67D8F}"/>
                    </a:ext>
                  </a:extLst>
                </p:cNvPr>
                <p:cNvSpPr>
                  <a:spLocks noChangeArrowheads="1"/>
                </p:cNvSpPr>
                <p:nvPr/>
              </p:nvSpPr>
              <p:spPr bwMode="auto">
                <a:xfrm>
                  <a:off x="5123329" y="2255652"/>
                  <a:ext cx="722484" cy="1006982"/>
                </a:xfrm>
                <a:custGeom>
                  <a:avLst/>
                  <a:gdLst>
                    <a:gd name="T0" fmla="*/ 99972 w 852"/>
                    <a:gd name="T1" fmla="*/ 399312 h 1186"/>
                    <a:gd name="T2" fmla="*/ 66168 w 852"/>
                    <a:gd name="T3" fmla="*/ 399312 h 1186"/>
                    <a:gd name="T4" fmla="*/ 66168 w 852"/>
                    <a:gd name="T5" fmla="*/ 365106 h 1186"/>
                    <a:gd name="T6" fmla="*/ 99972 w 852"/>
                    <a:gd name="T7" fmla="*/ 365106 h 1186"/>
                    <a:gd name="T8" fmla="*/ 99972 w 852"/>
                    <a:gd name="T9" fmla="*/ 399312 h 1186"/>
                    <a:gd name="T10" fmla="*/ 106445 w 852"/>
                    <a:gd name="T11" fmla="*/ 338821 h 1186"/>
                    <a:gd name="T12" fmla="*/ 60055 w 852"/>
                    <a:gd name="T13" fmla="*/ 338821 h 1186"/>
                    <a:gd name="T14" fmla="*/ 60055 w 852"/>
                    <a:gd name="T15" fmla="*/ 338821 h 1186"/>
                    <a:gd name="T16" fmla="*/ 59695 w 852"/>
                    <a:gd name="T17" fmla="*/ 338821 h 1186"/>
                    <a:gd name="T18" fmla="*/ 59695 w 852"/>
                    <a:gd name="T19" fmla="*/ 338821 h 1186"/>
                    <a:gd name="T20" fmla="*/ 26611 w 852"/>
                    <a:gd name="T21" fmla="*/ 228281 h 1186"/>
                    <a:gd name="T22" fmla="*/ 26611 w 852"/>
                    <a:gd name="T23" fmla="*/ 228281 h 1186"/>
                    <a:gd name="T24" fmla="*/ 85587 w 852"/>
                    <a:gd name="T25" fmla="*/ 85695 h 1186"/>
                    <a:gd name="T26" fmla="*/ 85587 w 852"/>
                    <a:gd name="T27" fmla="*/ 85695 h 1186"/>
                    <a:gd name="T28" fmla="*/ 227993 w 852"/>
                    <a:gd name="T29" fmla="*/ 26645 h 1186"/>
                    <a:gd name="T30" fmla="*/ 227993 w 852"/>
                    <a:gd name="T31" fmla="*/ 26645 h 1186"/>
                    <a:gd name="T32" fmla="*/ 286969 w 852"/>
                    <a:gd name="T33" fmla="*/ 35646 h 1186"/>
                    <a:gd name="T34" fmla="*/ 286969 w 852"/>
                    <a:gd name="T35" fmla="*/ 35646 h 1186"/>
                    <a:gd name="T36" fmla="*/ 303511 w 852"/>
                    <a:gd name="T37" fmla="*/ 26645 h 1186"/>
                    <a:gd name="T38" fmla="*/ 303511 w 852"/>
                    <a:gd name="T39" fmla="*/ 26645 h 1186"/>
                    <a:gd name="T40" fmla="*/ 294880 w 852"/>
                    <a:gd name="T41" fmla="*/ 10082 h 1186"/>
                    <a:gd name="T42" fmla="*/ 294880 w 852"/>
                    <a:gd name="T43" fmla="*/ 10082 h 1186"/>
                    <a:gd name="T44" fmla="*/ 227993 w 852"/>
                    <a:gd name="T45" fmla="*/ 0 h 1186"/>
                    <a:gd name="T46" fmla="*/ 227993 w 852"/>
                    <a:gd name="T47" fmla="*/ 0 h 1186"/>
                    <a:gd name="T48" fmla="*/ 66528 w 852"/>
                    <a:gd name="T49" fmla="*/ 66612 h 1186"/>
                    <a:gd name="T50" fmla="*/ 66528 w 852"/>
                    <a:gd name="T51" fmla="*/ 66612 h 1186"/>
                    <a:gd name="T52" fmla="*/ 0 w 852"/>
                    <a:gd name="T53" fmla="*/ 228281 h 1186"/>
                    <a:gd name="T54" fmla="*/ 0 w 852"/>
                    <a:gd name="T55" fmla="*/ 228281 h 1186"/>
                    <a:gd name="T56" fmla="*/ 39557 w 852"/>
                    <a:gd name="T57" fmla="*/ 356104 h 1186"/>
                    <a:gd name="T58" fmla="*/ 39557 w 852"/>
                    <a:gd name="T59" fmla="*/ 356104 h 1186"/>
                    <a:gd name="T60" fmla="*/ 39557 w 852"/>
                    <a:gd name="T61" fmla="*/ 359345 h 1186"/>
                    <a:gd name="T62" fmla="*/ 39557 w 852"/>
                    <a:gd name="T63" fmla="*/ 405793 h 1186"/>
                    <a:gd name="T64" fmla="*/ 39557 w 852"/>
                    <a:gd name="T65" fmla="*/ 405793 h 1186"/>
                    <a:gd name="T66" fmla="*/ 60055 w 852"/>
                    <a:gd name="T67" fmla="*/ 426677 h 1186"/>
                    <a:gd name="T68" fmla="*/ 106445 w 852"/>
                    <a:gd name="T69" fmla="*/ 426677 h 1186"/>
                    <a:gd name="T70" fmla="*/ 106445 w 852"/>
                    <a:gd name="T71" fmla="*/ 426677 h 1186"/>
                    <a:gd name="T72" fmla="*/ 127302 w 852"/>
                    <a:gd name="T73" fmla="*/ 405793 h 1186"/>
                    <a:gd name="T74" fmla="*/ 127302 w 852"/>
                    <a:gd name="T75" fmla="*/ 359345 h 1186"/>
                    <a:gd name="T76" fmla="*/ 127302 w 852"/>
                    <a:gd name="T77" fmla="*/ 359345 h 1186"/>
                    <a:gd name="T78" fmla="*/ 106445 w 852"/>
                    <a:gd name="T79" fmla="*/ 338821 h 118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52" h="1186">
                      <a:moveTo>
                        <a:pt x="278" y="1109"/>
                      </a:moveTo>
                      <a:lnTo>
                        <a:pt x="184" y="1109"/>
                      </a:lnTo>
                      <a:lnTo>
                        <a:pt x="184" y="1014"/>
                      </a:lnTo>
                      <a:lnTo>
                        <a:pt x="278" y="1014"/>
                      </a:lnTo>
                      <a:lnTo>
                        <a:pt x="278" y="1109"/>
                      </a:lnTo>
                      <a:close/>
                      <a:moveTo>
                        <a:pt x="296" y="941"/>
                      </a:moveTo>
                      <a:lnTo>
                        <a:pt x="167" y="941"/>
                      </a:lnTo>
                      <a:cubicBezTo>
                        <a:pt x="166" y="941"/>
                        <a:pt x="166" y="941"/>
                        <a:pt x="166" y="941"/>
                      </a:cubicBezTo>
                      <a:cubicBezTo>
                        <a:pt x="105" y="848"/>
                        <a:pt x="74" y="743"/>
                        <a:pt x="74" y="634"/>
                      </a:cubicBezTo>
                      <a:cubicBezTo>
                        <a:pt x="74" y="485"/>
                        <a:pt x="132" y="343"/>
                        <a:pt x="238" y="238"/>
                      </a:cubicBezTo>
                      <a:cubicBezTo>
                        <a:pt x="343" y="132"/>
                        <a:pt x="484" y="74"/>
                        <a:pt x="634" y="74"/>
                      </a:cubicBezTo>
                      <a:cubicBezTo>
                        <a:pt x="690" y="74"/>
                        <a:pt x="745" y="83"/>
                        <a:pt x="798" y="99"/>
                      </a:cubicBezTo>
                      <a:cubicBezTo>
                        <a:pt x="818" y="105"/>
                        <a:pt x="838" y="93"/>
                        <a:pt x="844" y="74"/>
                      </a:cubicBezTo>
                      <a:cubicBezTo>
                        <a:pt x="851" y="55"/>
                        <a:pt x="839" y="34"/>
                        <a:pt x="820" y="28"/>
                      </a:cubicBezTo>
                      <a:cubicBezTo>
                        <a:pt x="760" y="9"/>
                        <a:pt x="697" y="0"/>
                        <a:pt x="634" y="0"/>
                      </a:cubicBezTo>
                      <a:cubicBezTo>
                        <a:pt x="465" y="0"/>
                        <a:pt x="305" y="65"/>
                        <a:pt x="185" y="185"/>
                      </a:cubicBezTo>
                      <a:cubicBezTo>
                        <a:pt x="65" y="305"/>
                        <a:pt x="0" y="464"/>
                        <a:pt x="0" y="634"/>
                      </a:cubicBezTo>
                      <a:cubicBezTo>
                        <a:pt x="0" y="761"/>
                        <a:pt x="38" y="884"/>
                        <a:pt x="110" y="989"/>
                      </a:cubicBezTo>
                      <a:cubicBezTo>
                        <a:pt x="110" y="992"/>
                        <a:pt x="110" y="995"/>
                        <a:pt x="110" y="998"/>
                      </a:cubicBezTo>
                      <a:lnTo>
                        <a:pt x="110" y="1127"/>
                      </a:lnTo>
                      <a:cubicBezTo>
                        <a:pt x="110" y="1158"/>
                        <a:pt x="135" y="1185"/>
                        <a:pt x="167" y="1185"/>
                      </a:cubicBezTo>
                      <a:lnTo>
                        <a:pt x="296" y="1185"/>
                      </a:lnTo>
                      <a:cubicBezTo>
                        <a:pt x="327" y="1185"/>
                        <a:pt x="354" y="1158"/>
                        <a:pt x="354" y="1127"/>
                      </a:cubicBezTo>
                      <a:lnTo>
                        <a:pt x="354" y="998"/>
                      </a:lnTo>
                      <a:cubicBezTo>
                        <a:pt x="354" y="966"/>
                        <a:pt x="327" y="941"/>
                        <a:pt x="296" y="941"/>
                      </a:cubicBezTo>
                      <a:close/>
                    </a:path>
                  </a:pathLst>
                </a:custGeom>
                <a:grpFill/>
                <a:ln w="9525" cap="flat">
                  <a:solidFill>
                    <a:srgbClr val="808080"/>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a:endParaRPr lang="en-US">
                    <a:solidFill>
                      <a:srgbClr val="999999"/>
                    </a:solidFill>
                    <a:latin typeface="Calibri" panose="020F0502020204030204"/>
                  </a:endParaRPr>
                </a:p>
              </p:txBody>
            </p:sp>
          </p:grpSp>
          <p:sp>
            <p:nvSpPr>
              <p:cNvPr id="41" name="Freeform 131">
                <a:extLst>
                  <a:ext uri="{FF2B5EF4-FFF2-40B4-BE49-F238E27FC236}">
                    <a16:creationId xmlns:a16="http://schemas.microsoft.com/office/drawing/2014/main" id="{1EECF151-452D-7141-BD49-1DA1E8CD9D68}"/>
                  </a:ext>
                </a:extLst>
              </p:cNvPr>
              <p:cNvSpPr>
                <a:spLocks noChangeArrowheads="1"/>
              </p:cNvSpPr>
              <p:nvPr/>
            </p:nvSpPr>
            <p:spPr bwMode="auto">
              <a:xfrm>
                <a:off x="14616043" y="10195711"/>
                <a:ext cx="955635" cy="749858"/>
              </a:xfrm>
              <a:custGeom>
                <a:avLst/>
                <a:gdLst>
                  <a:gd name="T0" fmla="*/ 49650 w 1209"/>
                  <a:gd name="T1" fmla="*/ 153770 h 950"/>
                  <a:gd name="T2" fmla="*/ 105056 w 1209"/>
                  <a:gd name="T3" fmla="*/ 153770 h 950"/>
                  <a:gd name="T4" fmla="*/ 105056 w 1209"/>
                  <a:gd name="T5" fmla="*/ 314007 h 950"/>
                  <a:gd name="T6" fmla="*/ 49650 w 1209"/>
                  <a:gd name="T7" fmla="*/ 314007 h 950"/>
                  <a:gd name="T8" fmla="*/ 49650 w 1209"/>
                  <a:gd name="T9" fmla="*/ 153770 h 950"/>
                  <a:gd name="T10" fmla="*/ 189604 w 1209"/>
                  <a:gd name="T11" fmla="*/ 90537 h 950"/>
                  <a:gd name="T12" fmla="*/ 245011 w 1209"/>
                  <a:gd name="T13" fmla="*/ 90537 h 950"/>
                  <a:gd name="T14" fmla="*/ 245011 w 1209"/>
                  <a:gd name="T15" fmla="*/ 314007 h 950"/>
                  <a:gd name="T16" fmla="*/ 189604 w 1209"/>
                  <a:gd name="T17" fmla="*/ 314007 h 950"/>
                  <a:gd name="T18" fmla="*/ 189604 w 1209"/>
                  <a:gd name="T19" fmla="*/ 90537 h 950"/>
                  <a:gd name="T20" fmla="*/ 329559 w 1209"/>
                  <a:gd name="T21" fmla="*/ 26946 h 950"/>
                  <a:gd name="T22" fmla="*/ 384965 w 1209"/>
                  <a:gd name="T23" fmla="*/ 26946 h 950"/>
                  <a:gd name="T24" fmla="*/ 384965 w 1209"/>
                  <a:gd name="T25" fmla="*/ 314007 h 950"/>
                  <a:gd name="T26" fmla="*/ 329559 w 1209"/>
                  <a:gd name="T27" fmla="*/ 314007 h 950"/>
                  <a:gd name="T28" fmla="*/ 329559 w 1209"/>
                  <a:gd name="T29" fmla="*/ 26946 h 950"/>
                  <a:gd name="T30" fmla="*/ 421303 w 1209"/>
                  <a:gd name="T31" fmla="*/ 314007 h 950"/>
                  <a:gd name="T32" fmla="*/ 412309 w 1209"/>
                  <a:gd name="T33" fmla="*/ 314007 h 950"/>
                  <a:gd name="T34" fmla="*/ 412309 w 1209"/>
                  <a:gd name="T35" fmla="*/ 13652 h 950"/>
                  <a:gd name="T36" fmla="*/ 412309 w 1209"/>
                  <a:gd name="T37" fmla="*/ 13652 h 950"/>
                  <a:gd name="T38" fmla="*/ 398997 w 1209"/>
                  <a:gd name="T39" fmla="*/ 0 h 950"/>
                  <a:gd name="T40" fmla="*/ 315888 w 1209"/>
                  <a:gd name="T41" fmla="*/ 0 h 950"/>
                  <a:gd name="T42" fmla="*/ 315888 w 1209"/>
                  <a:gd name="T43" fmla="*/ 0 h 950"/>
                  <a:gd name="T44" fmla="*/ 302576 w 1209"/>
                  <a:gd name="T45" fmla="*/ 13652 h 950"/>
                  <a:gd name="T46" fmla="*/ 302576 w 1209"/>
                  <a:gd name="T47" fmla="*/ 314007 h 950"/>
                  <a:gd name="T48" fmla="*/ 272354 w 1209"/>
                  <a:gd name="T49" fmla="*/ 314007 h 950"/>
                  <a:gd name="T50" fmla="*/ 272354 w 1209"/>
                  <a:gd name="T51" fmla="*/ 76885 h 950"/>
                  <a:gd name="T52" fmla="*/ 272354 w 1209"/>
                  <a:gd name="T53" fmla="*/ 76885 h 950"/>
                  <a:gd name="T54" fmla="*/ 259042 w 1209"/>
                  <a:gd name="T55" fmla="*/ 63233 h 950"/>
                  <a:gd name="T56" fmla="*/ 175933 w 1209"/>
                  <a:gd name="T57" fmla="*/ 63233 h 950"/>
                  <a:gd name="T58" fmla="*/ 175933 w 1209"/>
                  <a:gd name="T59" fmla="*/ 63233 h 950"/>
                  <a:gd name="T60" fmla="*/ 162621 w 1209"/>
                  <a:gd name="T61" fmla="*/ 76885 h 950"/>
                  <a:gd name="T62" fmla="*/ 162621 w 1209"/>
                  <a:gd name="T63" fmla="*/ 314007 h 950"/>
                  <a:gd name="T64" fmla="*/ 132040 w 1209"/>
                  <a:gd name="T65" fmla="*/ 314007 h 950"/>
                  <a:gd name="T66" fmla="*/ 132040 w 1209"/>
                  <a:gd name="T67" fmla="*/ 140477 h 950"/>
                  <a:gd name="T68" fmla="*/ 132040 w 1209"/>
                  <a:gd name="T69" fmla="*/ 140477 h 950"/>
                  <a:gd name="T70" fmla="*/ 118728 w 1209"/>
                  <a:gd name="T71" fmla="*/ 126465 h 950"/>
                  <a:gd name="T72" fmla="*/ 35618 w 1209"/>
                  <a:gd name="T73" fmla="*/ 126465 h 950"/>
                  <a:gd name="T74" fmla="*/ 35618 w 1209"/>
                  <a:gd name="T75" fmla="*/ 126465 h 950"/>
                  <a:gd name="T76" fmla="*/ 22306 w 1209"/>
                  <a:gd name="T77" fmla="*/ 140477 h 950"/>
                  <a:gd name="T78" fmla="*/ 22306 w 1209"/>
                  <a:gd name="T79" fmla="*/ 314007 h 950"/>
                  <a:gd name="T80" fmla="*/ 13312 w 1209"/>
                  <a:gd name="T81" fmla="*/ 314007 h 950"/>
                  <a:gd name="T82" fmla="*/ 13312 w 1209"/>
                  <a:gd name="T83" fmla="*/ 314007 h 950"/>
                  <a:gd name="T84" fmla="*/ 0 w 1209"/>
                  <a:gd name="T85" fmla="*/ 327660 h 950"/>
                  <a:gd name="T86" fmla="*/ 0 w 1209"/>
                  <a:gd name="T87" fmla="*/ 327660 h 950"/>
                  <a:gd name="T88" fmla="*/ 13312 w 1209"/>
                  <a:gd name="T89" fmla="*/ 340953 h 950"/>
                  <a:gd name="T90" fmla="*/ 421303 w 1209"/>
                  <a:gd name="T91" fmla="*/ 340953 h 950"/>
                  <a:gd name="T92" fmla="*/ 421303 w 1209"/>
                  <a:gd name="T93" fmla="*/ 340953 h 950"/>
                  <a:gd name="T94" fmla="*/ 434615 w 1209"/>
                  <a:gd name="T95" fmla="*/ 327660 h 950"/>
                  <a:gd name="T96" fmla="*/ 434615 w 1209"/>
                  <a:gd name="T97" fmla="*/ 327660 h 950"/>
                  <a:gd name="T98" fmla="*/ 421303 w 1209"/>
                  <a:gd name="T99" fmla="*/ 314007 h 95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209" h="950">
                    <a:moveTo>
                      <a:pt x="138" y="428"/>
                    </a:moveTo>
                    <a:lnTo>
                      <a:pt x="292" y="428"/>
                    </a:lnTo>
                    <a:lnTo>
                      <a:pt x="292" y="874"/>
                    </a:lnTo>
                    <a:lnTo>
                      <a:pt x="138" y="874"/>
                    </a:lnTo>
                    <a:lnTo>
                      <a:pt x="138" y="428"/>
                    </a:lnTo>
                    <a:close/>
                    <a:moveTo>
                      <a:pt x="527" y="252"/>
                    </a:moveTo>
                    <a:lnTo>
                      <a:pt x="681" y="252"/>
                    </a:lnTo>
                    <a:lnTo>
                      <a:pt x="681" y="874"/>
                    </a:lnTo>
                    <a:lnTo>
                      <a:pt x="527" y="874"/>
                    </a:lnTo>
                    <a:lnTo>
                      <a:pt x="527" y="252"/>
                    </a:lnTo>
                    <a:close/>
                    <a:moveTo>
                      <a:pt x="916" y="75"/>
                    </a:moveTo>
                    <a:lnTo>
                      <a:pt x="1070" y="75"/>
                    </a:lnTo>
                    <a:lnTo>
                      <a:pt x="1070" y="874"/>
                    </a:lnTo>
                    <a:lnTo>
                      <a:pt x="916" y="874"/>
                    </a:lnTo>
                    <a:lnTo>
                      <a:pt x="916" y="75"/>
                    </a:lnTo>
                    <a:close/>
                    <a:moveTo>
                      <a:pt x="1171" y="874"/>
                    </a:moveTo>
                    <a:lnTo>
                      <a:pt x="1146" y="874"/>
                    </a:lnTo>
                    <a:lnTo>
                      <a:pt x="1146" y="38"/>
                    </a:lnTo>
                    <a:cubicBezTo>
                      <a:pt x="1146" y="16"/>
                      <a:pt x="1130" y="0"/>
                      <a:pt x="1109" y="0"/>
                    </a:cubicBezTo>
                    <a:lnTo>
                      <a:pt x="878" y="0"/>
                    </a:lnTo>
                    <a:cubicBezTo>
                      <a:pt x="858" y="0"/>
                      <a:pt x="841" y="16"/>
                      <a:pt x="841" y="38"/>
                    </a:cubicBezTo>
                    <a:lnTo>
                      <a:pt x="841" y="874"/>
                    </a:lnTo>
                    <a:lnTo>
                      <a:pt x="757" y="874"/>
                    </a:lnTo>
                    <a:lnTo>
                      <a:pt x="757" y="214"/>
                    </a:lnTo>
                    <a:cubicBezTo>
                      <a:pt x="757" y="194"/>
                      <a:pt x="740" y="176"/>
                      <a:pt x="720" y="176"/>
                    </a:cubicBezTo>
                    <a:lnTo>
                      <a:pt x="489" y="176"/>
                    </a:lnTo>
                    <a:cubicBezTo>
                      <a:pt x="468" y="176"/>
                      <a:pt x="452" y="194"/>
                      <a:pt x="452" y="214"/>
                    </a:cubicBezTo>
                    <a:lnTo>
                      <a:pt x="452" y="874"/>
                    </a:lnTo>
                    <a:lnTo>
                      <a:pt x="367" y="874"/>
                    </a:lnTo>
                    <a:lnTo>
                      <a:pt x="367" y="391"/>
                    </a:lnTo>
                    <a:cubicBezTo>
                      <a:pt x="367" y="370"/>
                      <a:pt x="351" y="352"/>
                      <a:pt x="330" y="352"/>
                    </a:cubicBezTo>
                    <a:lnTo>
                      <a:pt x="99" y="352"/>
                    </a:lnTo>
                    <a:cubicBezTo>
                      <a:pt x="78" y="352"/>
                      <a:pt x="62" y="370"/>
                      <a:pt x="62" y="391"/>
                    </a:cubicBezTo>
                    <a:lnTo>
                      <a:pt x="62" y="874"/>
                    </a:lnTo>
                    <a:lnTo>
                      <a:pt x="37" y="874"/>
                    </a:lnTo>
                    <a:cubicBezTo>
                      <a:pt x="16" y="874"/>
                      <a:pt x="0" y="892"/>
                      <a:pt x="0" y="912"/>
                    </a:cubicBezTo>
                    <a:cubicBezTo>
                      <a:pt x="0" y="933"/>
                      <a:pt x="16" y="949"/>
                      <a:pt x="37" y="949"/>
                    </a:cubicBezTo>
                    <a:lnTo>
                      <a:pt x="1171" y="949"/>
                    </a:lnTo>
                    <a:cubicBezTo>
                      <a:pt x="1192" y="949"/>
                      <a:pt x="1208" y="933"/>
                      <a:pt x="1208" y="912"/>
                    </a:cubicBezTo>
                    <a:cubicBezTo>
                      <a:pt x="1208" y="892"/>
                      <a:pt x="1192" y="874"/>
                      <a:pt x="1171" y="874"/>
                    </a:cubicBezTo>
                    <a:close/>
                  </a:path>
                </a:pathLst>
              </a:custGeom>
              <a:solidFill>
                <a:schemeClr val="bg1"/>
              </a:solidFill>
              <a:ln>
                <a:solidFill>
                  <a:schemeClr val="tx1"/>
                </a:solidFill>
              </a:ln>
              <a:effectLst/>
            </p:spPr>
            <p:txBody>
              <a:bodyPr wrap="none" anchor="ctr"/>
              <a:lstStyle/>
              <a:p>
                <a:pPr defTabSz="914217"/>
                <a:endParaRPr lang="en-US">
                  <a:solidFill>
                    <a:srgbClr val="999999"/>
                  </a:solidFill>
                  <a:latin typeface="Calibri" panose="020F0502020204030204"/>
                </a:endParaRPr>
              </a:p>
            </p:txBody>
          </p:sp>
        </p:grpSp>
        <p:grpSp>
          <p:nvGrpSpPr>
            <p:cNvPr id="51" name="Group 87">
              <a:extLst>
                <a:ext uri="{FF2B5EF4-FFF2-40B4-BE49-F238E27FC236}">
                  <a16:creationId xmlns:a16="http://schemas.microsoft.com/office/drawing/2014/main" id="{B998DC57-4186-884C-B55C-001DB122A900}"/>
                </a:ext>
              </a:extLst>
            </p:cNvPr>
            <p:cNvGrpSpPr/>
            <p:nvPr/>
          </p:nvGrpSpPr>
          <p:grpSpPr>
            <a:xfrm>
              <a:off x="-2703724" y="3532996"/>
              <a:ext cx="502427" cy="418526"/>
              <a:chOff x="17083598" y="2386671"/>
              <a:chExt cx="1081851" cy="823555"/>
            </a:xfrm>
            <a:solidFill>
              <a:schemeClr val="bg1"/>
            </a:solidFill>
          </p:grpSpPr>
          <p:sp>
            <p:nvSpPr>
              <p:cNvPr id="52" name="Freeform 16">
                <a:extLst>
                  <a:ext uri="{FF2B5EF4-FFF2-40B4-BE49-F238E27FC236}">
                    <a16:creationId xmlns:a16="http://schemas.microsoft.com/office/drawing/2014/main" id="{05F055E5-F723-EB45-AF10-7B409C88A3B3}"/>
                  </a:ext>
                </a:extLst>
              </p:cNvPr>
              <p:cNvSpPr>
                <a:spLocks noChangeArrowheads="1"/>
              </p:cNvSpPr>
              <p:nvPr/>
            </p:nvSpPr>
            <p:spPr bwMode="auto">
              <a:xfrm>
                <a:off x="17495376" y="2667430"/>
                <a:ext cx="262040" cy="265783"/>
              </a:xfrm>
              <a:custGeom>
                <a:avLst/>
                <a:gdLst>
                  <a:gd name="T0" fmla="*/ 83434 w 309"/>
                  <a:gd name="T1" fmla="*/ 32306 h 314"/>
                  <a:gd name="T2" fmla="*/ 83434 w 309"/>
                  <a:gd name="T3" fmla="*/ 79329 h 314"/>
                  <a:gd name="T4" fmla="*/ 83434 w 309"/>
                  <a:gd name="T5" fmla="*/ 79329 h 314"/>
                  <a:gd name="T6" fmla="*/ 77680 w 309"/>
                  <a:gd name="T7" fmla="*/ 85790 h 314"/>
                  <a:gd name="T8" fmla="*/ 32367 w 309"/>
                  <a:gd name="T9" fmla="*/ 85790 h 314"/>
                  <a:gd name="T10" fmla="*/ 32367 w 309"/>
                  <a:gd name="T11" fmla="*/ 85790 h 314"/>
                  <a:gd name="T12" fmla="*/ 26612 w 309"/>
                  <a:gd name="T13" fmla="*/ 79329 h 314"/>
                  <a:gd name="T14" fmla="*/ 26612 w 309"/>
                  <a:gd name="T15" fmla="*/ 32306 h 314"/>
                  <a:gd name="T16" fmla="*/ 26612 w 309"/>
                  <a:gd name="T17" fmla="*/ 32306 h 314"/>
                  <a:gd name="T18" fmla="*/ 32367 w 309"/>
                  <a:gd name="T19" fmla="*/ 26204 h 314"/>
                  <a:gd name="T20" fmla="*/ 77680 w 309"/>
                  <a:gd name="T21" fmla="*/ 26204 h 314"/>
                  <a:gd name="T22" fmla="*/ 77680 w 309"/>
                  <a:gd name="T23" fmla="*/ 26204 h 314"/>
                  <a:gd name="T24" fmla="*/ 83434 w 309"/>
                  <a:gd name="T25" fmla="*/ 32306 h 314"/>
                  <a:gd name="T26" fmla="*/ 32367 w 309"/>
                  <a:gd name="T27" fmla="*/ 0 h 314"/>
                  <a:gd name="T28" fmla="*/ 32367 w 309"/>
                  <a:gd name="T29" fmla="*/ 0 h 314"/>
                  <a:gd name="T30" fmla="*/ 0 w 309"/>
                  <a:gd name="T31" fmla="*/ 32306 h 314"/>
                  <a:gd name="T32" fmla="*/ 0 w 309"/>
                  <a:gd name="T33" fmla="*/ 79329 h 314"/>
                  <a:gd name="T34" fmla="*/ 0 w 309"/>
                  <a:gd name="T35" fmla="*/ 79329 h 314"/>
                  <a:gd name="T36" fmla="*/ 32367 w 309"/>
                  <a:gd name="T37" fmla="*/ 112353 h 314"/>
                  <a:gd name="T38" fmla="*/ 77680 w 309"/>
                  <a:gd name="T39" fmla="*/ 112353 h 314"/>
                  <a:gd name="T40" fmla="*/ 77680 w 309"/>
                  <a:gd name="T41" fmla="*/ 112353 h 314"/>
                  <a:gd name="T42" fmla="*/ 110765 w 309"/>
                  <a:gd name="T43" fmla="*/ 79329 h 314"/>
                  <a:gd name="T44" fmla="*/ 110765 w 309"/>
                  <a:gd name="T45" fmla="*/ 32306 h 314"/>
                  <a:gd name="T46" fmla="*/ 110765 w 309"/>
                  <a:gd name="T47" fmla="*/ 32306 h 314"/>
                  <a:gd name="T48" fmla="*/ 77680 w 309"/>
                  <a:gd name="T49" fmla="*/ 0 h 314"/>
                  <a:gd name="T50" fmla="*/ 32367 w 309"/>
                  <a:gd name="T51" fmla="*/ 0 h 31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09" h="314">
                    <a:moveTo>
                      <a:pt x="232" y="90"/>
                    </a:moveTo>
                    <a:lnTo>
                      <a:pt x="232" y="221"/>
                    </a:lnTo>
                    <a:cubicBezTo>
                      <a:pt x="232" y="232"/>
                      <a:pt x="225" y="239"/>
                      <a:pt x="216" y="239"/>
                    </a:cubicBezTo>
                    <a:lnTo>
                      <a:pt x="90" y="239"/>
                    </a:lnTo>
                    <a:cubicBezTo>
                      <a:pt x="81" y="239"/>
                      <a:pt x="74" y="232"/>
                      <a:pt x="74" y="221"/>
                    </a:cubicBezTo>
                    <a:lnTo>
                      <a:pt x="74" y="90"/>
                    </a:lnTo>
                    <a:cubicBezTo>
                      <a:pt x="74" y="81"/>
                      <a:pt x="81" y="73"/>
                      <a:pt x="90" y="73"/>
                    </a:cubicBezTo>
                    <a:lnTo>
                      <a:pt x="216" y="73"/>
                    </a:lnTo>
                    <a:cubicBezTo>
                      <a:pt x="225" y="73"/>
                      <a:pt x="232" y="81"/>
                      <a:pt x="232" y="90"/>
                    </a:cubicBezTo>
                    <a:close/>
                    <a:moveTo>
                      <a:pt x="90" y="0"/>
                    </a:moveTo>
                    <a:lnTo>
                      <a:pt x="90" y="0"/>
                    </a:lnTo>
                    <a:cubicBezTo>
                      <a:pt x="40" y="0"/>
                      <a:pt x="0" y="39"/>
                      <a:pt x="0" y="90"/>
                    </a:cubicBezTo>
                    <a:lnTo>
                      <a:pt x="0" y="221"/>
                    </a:lnTo>
                    <a:cubicBezTo>
                      <a:pt x="0" y="272"/>
                      <a:pt x="40" y="313"/>
                      <a:pt x="90" y="313"/>
                    </a:cubicBezTo>
                    <a:lnTo>
                      <a:pt x="216" y="313"/>
                    </a:lnTo>
                    <a:cubicBezTo>
                      <a:pt x="266" y="313"/>
                      <a:pt x="308" y="272"/>
                      <a:pt x="308" y="221"/>
                    </a:cubicBezTo>
                    <a:lnTo>
                      <a:pt x="308" y="90"/>
                    </a:lnTo>
                    <a:cubicBezTo>
                      <a:pt x="308" y="39"/>
                      <a:pt x="266" y="0"/>
                      <a:pt x="216" y="0"/>
                    </a:cubicBezTo>
                    <a:lnTo>
                      <a:pt x="9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a:endParaRPr lang="en-US">
                  <a:solidFill>
                    <a:srgbClr val="999999"/>
                  </a:solidFill>
                  <a:latin typeface="Calibri" panose="020F0502020204030204"/>
                </a:endParaRPr>
              </a:p>
            </p:txBody>
          </p:sp>
          <p:sp>
            <p:nvSpPr>
              <p:cNvPr id="53" name="Freeform 17">
                <a:extLst>
                  <a:ext uri="{FF2B5EF4-FFF2-40B4-BE49-F238E27FC236}">
                    <a16:creationId xmlns:a16="http://schemas.microsoft.com/office/drawing/2014/main" id="{6354F75B-0B5C-F24B-9D61-C9A7C3C3EA7E}"/>
                  </a:ext>
                </a:extLst>
              </p:cNvPr>
              <p:cNvSpPr>
                <a:spLocks noChangeArrowheads="1"/>
              </p:cNvSpPr>
              <p:nvPr/>
            </p:nvSpPr>
            <p:spPr bwMode="auto">
              <a:xfrm>
                <a:off x="17413020" y="2955673"/>
                <a:ext cx="426751" cy="254553"/>
              </a:xfrm>
              <a:custGeom>
                <a:avLst/>
                <a:gdLst>
                  <a:gd name="T0" fmla="*/ 150993 w 501"/>
                  <a:gd name="T1" fmla="*/ 78970 h 298"/>
                  <a:gd name="T2" fmla="*/ 150993 w 501"/>
                  <a:gd name="T3" fmla="*/ 78970 h 298"/>
                  <a:gd name="T4" fmla="*/ 146658 w 501"/>
                  <a:gd name="T5" fmla="*/ 80781 h 298"/>
                  <a:gd name="T6" fmla="*/ 33955 w 501"/>
                  <a:gd name="T7" fmla="*/ 80781 h 298"/>
                  <a:gd name="T8" fmla="*/ 33955 w 501"/>
                  <a:gd name="T9" fmla="*/ 80781 h 298"/>
                  <a:gd name="T10" fmla="*/ 29621 w 501"/>
                  <a:gd name="T11" fmla="*/ 78970 h 298"/>
                  <a:gd name="T12" fmla="*/ 29621 w 501"/>
                  <a:gd name="T13" fmla="*/ 78970 h 298"/>
                  <a:gd name="T14" fmla="*/ 28537 w 501"/>
                  <a:gd name="T15" fmla="*/ 73899 h 298"/>
                  <a:gd name="T16" fmla="*/ 40096 w 501"/>
                  <a:gd name="T17" fmla="*/ 30791 h 298"/>
                  <a:gd name="T18" fmla="*/ 40096 w 501"/>
                  <a:gd name="T19" fmla="*/ 30791 h 298"/>
                  <a:gd name="T20" fmla="*/ 45515 w 501"/>
                  <a:gd name="T21" fmla="*/ 26806 h 298"/>
                  <a:gd name="T22" fmla="*/ 135099 w 501"/>
                  <a:gd name="T23" fmla="*/ 26806 h 298"/>
                  <a:gd name="T24" fmla="*/ 135099 w 501"/>
                  <a:gd name="T25" fmla="*/ 26806 h 298"/>
                  <a:gd name="T26" fmla="*/ 140518 w 501"/>
                  <a:gd name="T27" fmla="*/ 30791 h 298"/>
                  <a:gd name="T28" fmla="*/ 152077 w 501"/>
                  <a:gd name="T29" fmla="*/ 73899 h 298"/>
                  <a:gd name="T30" fmla="*/ 152077 w 501"/>
                  <a:gd name="T31" fmla="*/ 73899 h 298"/>
                  <a:gd name="T32" fmla="*/ 150993 w 501"/>
                  <a:gd name="T33" fmla="*/ 78970 h 298"/>
                  <a:gd name="T34" fmla="*/ 166526 w 501"/>
                  <a:gd name="T35" fmla="*/ 24271 h 298"/>
                  <a:gd name="T36" fmla="*/ 166526 w 501"/>
                  <a:gd name="T37" fmla="*/ 24271 h 298"/>
                  <a:gd name="T38" fmla="*/ 135099 w 501"/>
                  <a:gd name="T39" fmla="*/ 0 h 298"/>
                  <a:gd name="T40" fmla="*/ 45515 w 501"/>
                  <a:gd name="T41" fmla="*/ 0 h 298"/>
                  <a:gd name="T42" fmla="*/ 45515 w 501"/>
                  <a:gd name="T43" fmla="*/ 0 h 298"/>
                  <a:gd name="T44" fmla="*/ 14449 w 501"/>
                  <a:gd name="T45" fmla="*/ 24271 h 298"/>
                  <a:gd name="T46" fmla="*/ 2890 w 501"/>
                  <a:gd name="T47" fmla="*/ 67016 h 298"/>
                  <a:gd name="T48" fmla="*/ 2890 w 501"/>
                  <a:gd name="T49" fmla="*/ 67016 h 298"/>
                  <a:gd name="T50" fmla="*/ 8308 w 501"/>
                  <a:gd name="T51" fmla="*/ 95271 h 298"/>
                  <a:gd name="T52" fmla="*/ 8308 w 501"/>
                  <a:gd name="T53" fmla="*/ 95271 h 298"/>
                  <a:gd name="T54" fmla="*/ 33955 w 501"/>
                  <a:gd name="T55" fmla="*/ 107588 h 298"/>
                  <a:gd name="T56" fmla="*/ 146658 w 501"/>
                  <a:gd name="T57" fmla="*/ 107588 h 298"/>
                  <a:gd name="T58" fmla="*/ 146658 w 501"/>
                  <a:gd name="T59" fmla="*/ 107588 h 298"/>
                  <a:gd name="T60" fmla="*/ 172306 w 501"/>
                  <a:gd name="T61" fmla="*/ 95271 h 298"/>
                  <a:gd name="T62" fmla="*/ 172306 w 501"/>
                  <a:gd name="T63" fmla="*/ 95271 h 298"/>
                  <a:gd name="T64" fmla="*/ 177724 w 501"/>
                  <a:gd name="T65" fmla="*/ 67016 h 298"/>
                  <a:gd name="T66" fmla="*/ 166526 w 501"/>
                  <a:gd name="T67" fmla="*/ 24271 h 2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01" h="298">
                    <a:moveTo>
                      <a:pt x="418" y="218"/>
                    </a:moveTo>
                    <a:lnTo>
                      <a:pt x="418" y="218"/>
                    </a:lnTo>
                    <a:cubicBezTo>
                      <a:pt x="416" y="220"/>
                      <a:pt x="412" y="223"/>
                      <a:pt x="406" y="223"/>
                    </a:cubicBezTo>
                    <a:lnTo>
                      <a:pt x="94" y="223"/>
                    </a:lnTo>
                    <a:cubicBezTo>
                      <a:pt x="88" y="223"/>
                      <a:pt x="83" y="220"/>
                      <a:pt x="82" y="218"/>
                    </a:cubicBezTo>
                    <a:cubicBezTo>
                      <a:pt x="81" y="216"/>
                      <a:pt x="77" y="210"/>
                      <a:pt x="79" y="204"/>
                    </a:cubicBezTo>
                    <a:lnTo>
                      <a:pt x="111" y="85"/>
                    </a:lnTo>
                    <a:cubicBezTo>
                      <a:pt x="113" y="78"/>
                      <a:pt x="119" y="74"/>
                      <a:pt x="126" y="74"/>
                    </a:cubicBezTo>
                    <a:lnTo>
                      <a:pt x="374" y="74"/>
                    </a:lnTo>
                    <a:cubicBezTo>
                      <a:pt x="381" y="74"/>
                      <a:pt x="387" y="78"/>
                      <a:pt x="389" y="85"/>
                    </a:cubicBezTo>
                    <a:lnTo>
                      <a:pt x="421" y="204"/>
                    </a:lnTo>
                    <a:cubicBezTo>
                      <a:pt x="423" y="210"/>
                      <a:pt x="419" y="216"/>
                      <a:pt x="418" y="218"/>
                    </a:cubicBezTo>
                    <a:close/>
                    <a:moveTo>
                      <a:pt x="461" y="67"/>
                    </a:moveTo>
                    <a:lnTo>
                      <a:pt x="461" y="67"/>
                    </a:lnTo>
                    <a:cubicBezTo>
                      <a:pt x="449" y="27"/>
                      <a:pt x="414" y="0"/>
                      <a:pt x="374" y="0"/>
                    </a:cubicBezTo>
                    <a:lnTo>
                      <a:pt x="126" y="0"/>
                    </a:lnTo>
                    <a:cubicBezTo>
                      <a:pt x="86" y="0"/>
                      <a:pt x="51" y="27"/>
                      <a:pt x="40" y="67"/>
                    </a:cubicBezTo>
                    <a:lnTo>
                      <a:pt x="8" y="185"/>
                    </a:lnTo>
                    <a:cubicBezTo>
                      <a:pt x="0" y="211"/>
                      <a:pt x="6" y="240"/>
                      <a:pt x="23" y="263"/>
                    </a:cubicBezTo>
                    <a:cubicBezTo>
                      <a:pt x="40" y="285"/>
                      <a:pt x="65" y="297"/>
                      <a:pt x="94" y="297"/>
                    </a:cubicBezTo>
                    <a:lnTo>
                      <a:pt x="406" y="297"/>
                    </a:lnTo>
                    <a:cubicBezTo>
                      <a:pt x="434" y="297"/>
                      <a:pt x="459" y="285"/>
                      <a:pt x="477" y="263"/>
                    </a:cubicBezTo>
                    <a:cubicBezTo>
                      <a:pt x="495" y="240"/>
                      <a:pt x="500" y="211"/>
                      <a:pt x="492" y="185"/>
                    </a:cubicBezTo>
                    <a:lnTo>
                      <a:pt x="461" y="6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a:endParaRPr lang="en-US">
                  <a:solidFill>
                    <a:srgbClr val="999999"/>
                  </a:solidFill>
                  <a:latin typeface="Calibri" panose="020F0502020204030204"/>
                </a:endParaRPr>
              </a:p>
            </p:txBody>
          </p:sp>
          <p:sp>
            <p:nvSpPr>
              <p:cNvPr id="54" name="Freeform 18">
                <a:extLst>
                  <a:ext uri="{FF2B5EF4-FFF2-40B4-BE49-F238E27FC236}">
                    <a16:creationId xmlns:a16="http://schemas.microsoft.com/office/drawing/2014/main" id="{AA199779-2049-8A4D-BC78-598B5988D6E2}"/>
                  </a:ext>
                </a:extLst>
              </p:cNvPr>
              <p:cNvSpPr>
                <a:spLocks noChangeArrowheads="1"/>
              </p:cNvSpPr>
              <p:nvPr/>
            </p:nvSpPr>
            <p:spPr bwMode="auto">
              <a:xfrm>
                <a:off x="17147236" y="2704864"/>
                <a:ext cx="205890" cy="209632"/>
              </a:xfrm>
              <a:custGeom>
                <a:avLst/>
                <a:gdLst>
                  <a:gd name="T0" fmla="*/ 26480 w 244"/>
                  <a:gd name="T1" fmla="*/ 29276 h 249"/>
                  <a:gd name="T2" fmla="*/ 26480 w 244"/>
                  <a:gd name="T3" fmla="*/ 29276 h 249"/>
                  <a:gd name="T4" fmla="*/ 29343 w 244"/>
                  <a:gd name="T5" fmla="*/ 26777 h 249"/>
                  <a:gd name="T6" fmla="*/ 57612 w 244"/>
                  <a:gd name="T7" fmla="*/ 26777 h 249"/>
                  <a:gd name="T8" fmla="*/ 57612 w 244"/>
                  <a:gd name="T9" fmla="*/ 26777 h 249"/>
                  <a:gd name="T10" fmla="*/ 60475 w 244"/>
                  <a:gd name="T11" fmla="*/ 29276 h 249"/>
                  <a:gd name="T12" fmla="*/ 60475 w 244"/>
                  <a:gd name="T13" fmla="*/ 58910 h 249"/>
                  <a:gd name="T14" fmla="*/ 60475 w 244"/>
                  <a:gd name="T15" fmla="*/ 58910 h 249"/>
                  <a:gd name="T16" fmla="*/ 57612 w 244"/>
                  <a:gd name="T17" fmla="*/ 62123 h 249"/>
                  <a:gd name="T18" fmla="*/ 29343 w 244"/>
                  <a:gd name="T19" fmla="*/ 62123 h 249"/>
                  <a:gd name="T20" fmla="*/ 29343 w 244"/>
                  <a:gd name="T21" fmla="*/ 62123 h 249"/>
                  <a:gd name="T22" fmla="*/ 26480 w 244"/>
                  <a:gd name="T23" fmla="*/ 58910 h 249"/>
                  <a:gd name="T24" fmla="*/ 26480 w 244"/>
                  <a:gd name="T25" fmla="*/ 29276 h 249"/>
                  <a:gd name="T26" fmla="*/ 29343 w 244"/>
                  <a:gd name="T27" fmla="*/ 88543 h 249"/>
                  <a:gd name="T28" fmla="*/ 57612 w 244"/>
                  <a:gd name="T29" fmla="*/ 88543 h 249"/>
                  <a:gd name="T30" fmla="*/ 57612 w 244"/>
                  <a:gd name="T31" fmla="*/ 88543 h 249"/>
                  <a:gd name="T32" fmla="*/ 86955 w 244"/>
                  <a:gd name="T33" fmla="*/ 58910 h 249"/>
                  <a:gd name="T34" fmla="*/ 86955 w 244"/>
                  <a:gd name="T35" fmla="*/ 29276 h 249"/>
                  <a:gd name="T36" fmla="*/ 86955 w 244"/>
                  <a:gd name="T37" fmla="*/ 29276 h 249"/>
                  <a:gd name="T38" fmla="*/ 57612 w 244"/>
                  <a:gd name="T39" fmla="*/ 0 h 249"/>
                  <a:gd name="T40" fmla="*/ 29343 w 244"/>
                  <a:gd name="T41" fmla="*/ 0 h 249"/>
                  <a:gd name="T42" fmla="*/ 29343 w 244"/>
                  <a:gd name="T43" fmla="*/ 0 h 249"/>
                  <a:gd name="T44" fmla="*/ 0 w 244"/>
                  <a:gd name="T45" fmla="*/ 29276 h 249"/>
                  <a:gd name="T46" fmla="*/ 0 w 244"/>
                  <a:gd name="T47" fmla="*/ 58910 h 249"/>
                  <a:gd name="T48" fmla="*/ 0 w 244"/>
                  <a:gd name="T49" fmla="*/ 58910 h 249"/>
                  <a:gd name="T50" fmla="*/ 29343 w 244"/>
                  <a:gd name="T51" fmla="*/ 88543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4" h="249">
                    <a:moveTo>
                      <a:pt x="74" y="82"/>
                    </a:moveTo>
                    <a:lnTo>
                      <a:pt x="74" y="82"/>
                    </a:lnTo>
                    <a:cubicBezTo>
                      <a:pt x="74" y="77"/>
                      <a:pt x="77" y="75"/>
                      <a:pt x="82" y="75"/>
                    </a:cubicBezTo>
                    <a:lnTo>
                      <a:pt x="161" y="75"/>
                    </a:lnTo>
                    <a:cubicBezTo>
                      <a:pt x="165" y="75"/>
                      <a:pt x="169" y="77"/>
                      <a:pt x="169" y="82"/>
                    </a:cubicBezTo>
                    <a:lnTo>
                      <a:pt x="169" y="165"/>
                    </a:lnTo>
                    <a:cubicBezTo>
                      <a:pt x="169" y="170"/>
                      <a:pt x="165" y="174"/>
                      <a:pt x="161" y="174"/>
                    </a:cubicBezTo>
                    <a:lnTo>
                      <a:pt x="82" y="174"/>
                    </a:lnTo>
                    <a:cubicBezTo>
                      <a:pt x="77" y="174"/>
                      <a:pt x="74" y="170"/>
                      <a:pt x="74" y="165"/>
                    </a:cubicBezTo>
                    <a:lnTo>
                      <a:pt x="74" y="82"/>
                    </a:lnTo>
                    <a:close/>
                    <a:moveTo>
                      <a:pt x="82" y="248"/>
                    </a:moveTo>
                    <a:lnTo>
                      <a:pt x="161" y="248"/>
                    </a:lnTo>
                    <a:cubicBezTo>
                      <a:pt x="206" y="248"/>
                      <a:pt x="243" y="211"/>
                      <a:pt x="243" y="165"/>
                    </a:cubicBezTo>
                    <a:lnTo>
                      <a:pt x="243" y="82"/>
                    </a:lnTo>
                    <a:cubicBezTo>
                      <a:pt x="243" y="37"/>
                      <a:pt x="206" y="0"/>
                      <a:pt x="161" y="0"/>
                    </a:cubicBezTo>
                    <a:lnTo>
                      <a:pt x="82" y="0"/>
                    </a:lnTo>
                    <a:cubicBezTo>
                      <a:pt x="37" y="0"/>
                      <a:pt x="0" y="37"/>
                      <a:pt x="0" y="82"/>
                    </a:cubicBezTo>
                    <a:lnTo>
                      <a:pt x="0" y="165"/>
                    </a:lnTo>
                    <a:cubicBezTo>
                      <a:pt x="0" y="211"/>
                      <a:pt x="37" y="248"/>
                      <a:pt x="82" y="248"/>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a:endParaRPr lang="en-US">
                  <a:solidFill>
                    <a:srgbClr val="999999"/>
                  </a:solidFill>
                  <a:latin typeface="Calibri" panose="020F0502020204030204"/>
                </a:endParaRPr>
              </a:p>
            </p:txBody>
          </p:sp>
          <p:sp>
            <p:nvSpPr>
              <p:cNvPr id="55" name="Freeform 19">
                <a:extLst>
                  <a:ext uri="{FF2B5EF4-FFF2-40B4-BE49-F238E27FC236}">
                    <a16:creationId xmlns:a16="http://schemas.microsoft.com/office/drawing/2014/main" id="{F9852F0F-663A-934A-B645-2A87E8DCCE6E}"/>
                  </a:ext>
                </a:extLst>
              </p:cNvPr>
              <p:cNvSpPr>
                <a:spLocks noChangeArrowheads="1"/>
              </p:cNvSpPr>
              <p:nvPr/>
            </p:nvSpPr>
            <p:spPr bwMode="auto">
              <a:xfrm>
                <a:off x="17083598" y="2936957"/>
                <a:ext cx="325677" cy="202145"/>
              </a:xfrm>
              <a:custGeom>
                <a:avLst/>
                <a:gdLst>
                  <a:gd name="T0" fmla="*/ 109698 w 384"/>
                  <a:gd name="T1" fmla="*/ 58711 h 238"/>
                  <a:gd name="T2" fmla="*/ 28054 w 384"/>
                  <a:gd name="T3" fmla="*/ 58711 h 238"/>
                  <a:gd name="T4" fmla="*/ 28054 w 384"/>
                  <a:gd name="T5" fmla="*/ 58711 h 238"/>
                  <a:gd name="T6" fmla="*/ 28054 w 384"/>
                  <a:gd name="T7" fmla="*/ 57990 h 238"/>
                  <a:gd name="T8" fmla="*/ 36686 w 384"/>
                  <a:gd name="T9" fmla="*/ 27014 h 238"/>
                  <a:gd name="T10" fmla="*/ 36686 w 384"/>
                  <a:gd name="T11" fmla="*/ 27014 h 238"/>
                  <a:gd name="T12" fmla="*/ 36686 w 384"/>
                  <a:gd name="T13" fmla="*/ 27014 h 238"/>
                  <a:gd name="T14" fmla="*/ 101786 w 384"/>
                  <a:gd name="T15" fmla="*/ 27014 h 238"/>
                  <a:gd name="T16" fmla="*/ 101786 w 384"/>
                  <a:gd name="T17" fmla="*/ 27014 h 238"/>
                  <a:gd name="T18" fmla="*/ 101786 w 384"/>
                  <a:gd name="T19" fmla="*/ 27014 h 238"/>
                  <a:gd name="T20" fmla="*/ 110058 w 384"/>
                  <a:gd name="T21" fmla="*/ 57990 h 238"/>
                  <a:gd name="T22" fmla="*/ 110058 w 384"/>
                  <a:gd name="T23" fmla="*/ 57990 h 238"/>
                  <a:gd name="T24" fmla="*/ 109698 w 384"/>
                  <a:gd name="T25" fmla="*/ 58711 h 238"/>
                  <a:gd name="T26" fmla="*/ 127322 w 384"/>
                  <a:gd name="T27" fmla="*/ 20171 h 238"/>
                  <a:gd name="T28" fmla="*/ 127322 w 384"/>
                  <a:gd name="T29" fmla="*/ 20171 h 238"/>
                  <a:gd name="T30" fmla="*/ 101786 w 384"/>
                  <a:gd name="T31" fmla="*/ 0 h 238"/>
                  <a:gd name="T32" fmla="*/ 36686 w 384"/>
                  <a:gd name="T33" fmla="*/ 0 h 238"/>
                  <a:gd name="T34" fmla="*/ 36686 w 384"/>
                  <a:gd name="T35" fmla="*/ 0 h 238"/>
                  <a:gd name="T36" fmla="*/ 10430 w 384"/>
                  <a:gd name="T37" fmla="*/ 20171 h 238"/>
                  <a:gd name="T38" fmla="*/ 2518 w 384"/>
                  <a:gd name="T39" fmla="*/ 51147 h 238"/>
                  <a:gd name="T40" fmla="*/ 2518 w 384"/>
                  <a:gd name="T41" fmla="*/ 51147 h 238"/>
                  <a:gd name="T42" fmla="*/ 6834 w 384"/>
                  <a:gd name="T43" fmla="*/ 74559 h 238"/>
                  <a:gd name="T44" fmla="*/ 6834 w 384"/>
                  <a:gd name="T45" fmla="*/ 74559 h 238"/>
                  <a:gd name="T46" fmla="*/ 28773 w 384"/>
                  <a:gd name="T47" fmla="*/ 85365 h 238"/>
                  <a:gd name="T48" fmla="*/ 109698 w 384"/>
                  <a:gd name="T49" fmla="*/ 85365 h 238"/>
                  <a:gd name="T50" fmla="*/ 109698 w 384"/>
                  <a:gd name="T51" fmla="*/ 85365 h 238"/>
                  <a:gd name="T52" fmla="*/ 131638 w 384"/>
                  <a:gd name="T53" fmla="*/ 74559 h 238"/>
                  <a:gd name="T54" fmla="*/ 131638 w 384"/>
                  <a:gd name="T55" fmla="*/ 74559 h 238"/>
                  <a:gd name="T56" fmla="*/ 135954 w 384"/>
                  <a:gd name="T57" fmla="*/ 51147 h 238"/>
                  <a:gd name="T58" fmla="*/ 127322 w 384"/>
                  <a:gd name="T59" fmla="*/ 20171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4" h="238">
                    <a:moveTo>
                      <a:pt x="305" y="163"/>
                    </a:moveTo>
                    <a:lnTo>
                      <a:pt x="78" y="163"/>
                    </a:lnTo>
                    <a:cubicBezTo>
                      <a:pt x="78" y="163"/>
                      <a:pt x="78" y="163"/>
                      <a:pt x="78" y="161"/>
                    </a:cubicBezTo>
                    <a:lnTo>
                      <a:pt x="102" y="75"/>
                    </a:lnTo>
                    <a:lnTo>
                      <a:pt x="283" y="75"/>
                    </a:lnTo>
                    <a:lnTo>
                      <a:pt x="306" y="161"/>
                    </a:lnTo>
                    <a:cubicBezTo>
                      <a:pt x="306" y="163"/>
                      <a:pt x="305" y="163"/>
                      <a:pt x="305" y="163"/>
                    </a:cubicBezTo>
                    <a:close/>
                    <a:moveTo>
                      <a:pt x="354" y="56"/>
                    </a:moveTo>
                    <a:lnTo>
                      <a:pt x="354" y="56"/>
                    </a:lnTo>
                    <a:cubicBezTo>
                      <a:pt x="345" y="23"/>
                      <a:pt x="316" y="0"/>
                      <a:pt x="283" y="0"/>
                    </a:cubicBezTo>
                    <a:lnTo>
                      <a:pt x="102" y="0"/>
                    </a:lnTo>
                    <a:cubicBezTo>
                      <a:pt x="69" y="0"/>
                      <a:pt x="38" y="23"/>
                      <a:pt x="29" y="56"/>
                    </a:cubicBezTo>
                    <a:lnTo>
                      <a:pt x="7" y="142"/>
                    </a:lnTo>
                    <a:cubicBezTo>
                      <a:pt x="0" y="164"/>
                      <a:pt x="6" y="189"/>
                      <a:pt x="19" y="207"/>
                    </a:cubicBezTo>
                    <a:cubicBezTo>
                      <a:pt x="34" y="226"/>
                      <a:pt x="56" y="237"/>
                      <a:pt x="80" y="237"/>
                    </a:cubicBezTo>
                    <a:lnTo>
                      <a:pt x="305" y="237"/>
                    </a:lnTo>
                    <a:cubicBezTo>
                      <a:pt x="329" y="237"/>
                      <a:pt x="351" y="226"/>
                      <a:pt x="366" y="207"/>
                    </a:cubicBezTo>
                    <a:cubicBezTo>
                      <a:pt x="379" y="189"/>
                      <a:pt x="383" y="164"/>
                      <a:pt x="378" y="142"/>
                    </a:cubicBezTo>
                    <a:lnTo>
                      <a:pt x="354" y="5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a:endParaRPr lang="en-US">
                  <a:solidFill>
                    <a:srgbClr val="999999"/>
                  </a:solidFill>
                  <a:latin typeface="Calibri" panose="020F0502020204030204"/>
                </a:endParaRPr>
              </a:p>
            </p:txBody>
          </p:sp>
          <p:sp>
            <p:nvSpPr>
              <p:cNvPr id="56" name="Freeform 20">
                <a:extLst>
                  <a:ext uri="{FF2B5EF4-FFF2-40B4-BE49-F238E27FC236}">
                    <a16:creationId xmlns:a16="http://schemas.microsoft.com/office/drawing/2014/main" id="{663C0FDE-9218-8E4B-97F1-94AE25DABEA8}"/>
                  </a:ext>
                </a:extLst>
              </p:cNvPr>
              <p:cNvSpPr>
                <a:spLocks noChangeArrowheads="1"/>
              </p:cNvSpPr>
              <p:nvPr/>
            </p:nvSpPr>
            <p:spPr bwMode="auto">
              <a:xfrm>
                <a:off x="17899667" y="2704864"/>
                <a:ext cx="209632" cy="209632"/>
              </a:xfrm>
              <a:custGeom>
                <a:avLst/>
                <a:gdLst>
                  <a:gd name="T0" fmla="*/ 61686 w 245"/>
                  <a:gd name="T1" fmla="*/ 29276 h 249"/>
                  <a:gd name="T2" fmla="*/ 61686 w 245"/>
                  <a:gd name="T3" fmla="*/ 58910 h 249"/>
                  <a:gd name="T4" fmla="*/ 61686 w 245"/>
                  <a:gd name="T5" fmla="*/ 58910 h 249"/>
                  <a:gd name="T6" fmla="*/ 58420 w 245"/>
                  <a:gd name="T7" fmla="*/ 62123 h 249"/>
                  <a:gd name="T8" fmla="*/ 30117 w 245"/>
                  <a:gd name="T9" fmla="*/ 62123 h 249"/>
                  <a:gd name="T10" fmla="*/ 30117 w 245"/>
                  <a:gd name="T11" fmla="*/ 62123 h 249"/>
                  <a:gd name="T12" fmla="*/ 27214 w 245"/>
                  <a:gd name="T13" fmla="*/ 58910 h 249"/>
                  <a:gd name="T14" fmla="*/ 27214 w 245"/>
                  <a:gd name="T15" fmla="*/ 29276 h 249"/>
                  <a:gd name="T16" fmla="*/ 27214 w 245"/>
                  <a:gd name="T17" fmla="*/ 29276 h 249"/>
                  <a:gd name="T18" fmla="*/ 30117 w 245"/>
                  <a:gd name="T19" fmla="*/ 26777 h 249"/>
                  <a:gd name="T20" fmla="*/ 58420 w 245"/>
                  <a:gd name="T21" fmla="*/ 26777 h 249"/>
                  <a:gd name="T22" fmla="*/ 58420 w 245"/>
                  <a:gd name="T23" fmla="*/ 26777 h 249"/>
                  <a:gd name="T24" fmla="*/ 61686 w 245"/>
                  <a:gd name="T25" fmla="*/ 29276 h 249"/>
                  <a:gd name="T26" fmla="*/ 0 w 245"/>
                  <a:gd name="T27" fmla="*/ 29276 h 249"/>
                  <a:gd name="T28" fmla="*/ 0 w 245"/>
                  <a:gd name="T29" fmla="*/ 58910 h 249"/>
                  <a:gd name="T30" fmla="*/ 0 w 245"/>
                  <a:gd name="T31" fmla="*/ 58910 h 249"/>
                  <a:gd name="T32" fmla="*/ 30117 w 245"/>
                  <a:gd name="T33" fmla="*/ 88543 h 249"/>
                  <a:gd name="T34" fmla="*/ 58420 w 245"/>
                  <a:gd name="T35" fmla="*/ 88543 h 249"/>
                  <a:gd name="T36" fmla="*/ 58420 w 245"/>
                  <a:gd name="T37" fmla="*/ 88543 h 249"/>
                  <a:gd name="T38" fmla="*/ 88537 w 245"/>
                  <a:gd name="T39" fmla="*/ 58910 h 249"/>
                  <a:gd name="T40" fmla="*/ 88537 w 245"/>
                  <a:gd name="T41" fmla="*/ 29276 h 249"/>
                  <a:gd name="T42" fmla="*/ 88537 w 245"/>
                  <a:gd name="T43" fmla="*/ 29276 h 249"/>
                  <a:gd name="T44" fmla="*/ 58420 w 245"/>
                  <a:gd name="T45" fmla="*/ 0 h 249"/>
                  <a:gd name="T46" fmla="*/ 30117 w 245"/>
                  <a:gd name="T47" fmla="*/ 0 h 249"/>
                  <a:gd name="T48" fmla="*/ 30117 w 245"/>
                  <a:gd name="T49" fmla="*/ 0 h 249"/>
                  <a:gd name="T50" fmla="*/ 0 w 245"/>
                  <a:gd name="T51" fmla="*/ 29276 h 24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5" h="249">
                    <a:moveTo>
                      <a:pt x="170" y="82"/>
                    </a:moveTo>
                    <a:lnTo>
                      <a:pt x="170" y="165"/>
                    </a:lnTo>
                    <a:cubicBezTo>
                      <a:pt x="170" y="170"/>
                      <a:pt x="166" y="174"/>
                      <a:pt x="161" y="174"/>
                    </a:cubicBezTo>
                    <a:lnTo>
                      <a:pt x="83" y="174"/>
                    </a:lnTo>
                    <a:cubicBezTo>
                      <a:pt x="79" y="174"/>
                      <a:pt x="75" y="170"/>
                      <a:pt x="75" y="165"/>
                    </a:cubicBezTo>
                    <a:lnTo>
                      <a:pt x="75" y="82"/>
                    </a:lnTo>
                    <a:cubicBezTo>
                      <a:pt x="75" y="77"/>
                      <a:pt x="79" y="75"/>
                      <a:pt x="83" y="75"/>
                    </a:cubicBezTo>
                    <a:lnTo>
                      <a:pt x="161" y="75"/>
                    </a:lnTo>
                    <a:cubicBezTo>
                      <a:pt x="166" y="75"/>
                      <a:pt x="170" y="77"/>
                      <a:pt x="170" y="82"/>
                    </a:cubicBezTo>
                    <a:close/>
                    <a:moveTo>
                      <a:pt x="0" y="82"/>
                    </a:moveTo>
                    <a:lnTo>
                      <a:pt x="0" y="165"/>
                    </a:lnTo>
                    <a:cubicBezTo>
                      <a:pt x="0" y="211"/>
                      <a:pt x="37" y="248"/>
                      <a:pt x="83" y="248"/>
                    </a:cubicBezTo>
                    <a:lnTo>
                      <a:pt x="161" y="248"/>
                    </a:lnTo>
                    <a:cubicBezTo>
                      <a:pt x="207" y="248"/>
                      <a:pt x="244" y="211"/>
                      <a:pt x="244" y="165"/>
                    </a:cubicBezTo>
                    <a:lnTo>
                      <a:pt x="244" y="82"/>
                    </a:lnTo>
                    <a:cubicBezTo>
                      <a:pt x="244" y="37"/>
                      <a:pt x="207" y="0"/>
                      <a:pt x="161" y="0"/>
                    </a:cubicBezTo>
                    <a:lnTo>
                      <a:pt x="83" y="0"/>
                    </a:lnTo>
                    <a:cubicBezTo>
                      <a:pt x="37" y="0"/>
                      <a:pt x="0" y="37"/>
                      <a:pt x="0" y="8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a:endParaRPr lang="en-US">
                  <a:solidFill>
                    <a:srgbClr val="999999"/>
                  </a:solidFill>
                  <a:latin typeface="Calibri" panose="020F0502020204030204"/>
                </a:endParaRPr>
              </a:p>
            </p:txBody>
          </p:sp>
          <p:sp>
            <p:nvSpPr>
              <p:cNvPr id="57" name="Freeform 21">
                <a:extLst>
                  <a:ext uri="{FF2B5EF4-FFF2-40B4-BE49-F238E27FC236}">
                    <a16:creationId xmlns:a16="http://schemas.microsoft.com/office/drawing/2014/main" id="{A977B288-5932-7C4B-AEA6-A56181746048}"/>
                  </a:ext>
                </a:extLst>
              </p:cNvPr>
              <p:cNvSpPr>
                <a:spLocks noChangeArrowheads="1"/>
              </p:cNvSpPr>
              <p:nvPr/>
            </p:nvSpPr>
            <p:spPr bwMode="auto">
              <a:xfrm>
                <a:off x="17839772" y="2936957"/>
                <a:ext cx="325677" cy="202145"/>
              </a:xfrm>
              <a:custGeom>
                <a:avLst/>
                <a:gdLst>
                  <a:gd name="T0" fmla="*/ 109413 w 385"/>
                  <a:gd name="T1" fmla="*/ 58711 h 238"/>
                  <a:gd name="T2" fmla="*/ 28340 w 385"/>
                  <a:gd name="T3" fmla="*/ 58711 h 238"/>
                  <a:gd name="T4" fmla="*/ 28340 w 385"/>
                  <a:gd name="T5" fmla="*/ 58711 h 238"/>
                  <a:gd name="T6" fmla="*/ 28340 w 385"/>
                  <a:gd name="T7" fmla="*/ 57990 h 238"/>
                  <a:gd name="T8" fmla="*/ 36232 w 385"/>
                  <a:gd name="T9" fmla="*/ 27014 h 238"/>
                  <a:gd name="T10" fmla="*/ 36232 w 385"/>
                  <a:gd name="T11" fmla="*/ 27014 h 238"/>
                  <a:gd name="T12" fmla="*/ 36591 w 385"/>
                  <a:gd name="T13" fmla="*/ 27014 h 238"/>
                  <a:gd name="T14" fmla="*/ 101163 w 385"/>
                  <a:gd name="T15" fmla="*/ 27014 h 238"/>
                  <a:gd name="T16" fmla="*/ 101163 w 385"/>
                  <a:gd name="T17" fmla="*/ 27014 h 238"/>
                  <a:gd name="T18" fmla="*/ 101521 w 385"/>
                  <a:gd name="T19" fmla="*/ 27014 h 238"/>
                  <a:gd name="T20" fmla="*/ 109413 w 385"/>
                  <a:gd name="T21" fmla="*/ 57990 h 238"/>
                  <a:gd name="T22" fmla="*/ 109413 w 385"/>
                  <a:gd name="T23" fmla="*/ 57990 h 238"/>
                  <a:gd name="T24" fmla="*/ 109413 w 385"/>
                  <a:gd name="T25" fmla="*/ 58711 h 238"/>
                  <a:gd name="T26" fmla="*/ 135601 w 385"/>
                  <a:gd name="T27" fmla="*/ 51147 h 238"/>
                  <a:gd name="T28" fmla="*/ 126991 w 385"/>
                  <a:gd name="T29" fmla="*/ 20171 h 238"/>
                  <a:gd name="T30" fmla="*/ 126991 w 385"/>
                  <a:gd name="T31" fmla="*/ 20171 h 238"/>
                  <a:gd name="T32" fmla="*/ 101163 w 385"/>
                  <a:gd name="T33" fmla="*/ 0 h 238"/>
                  <a:gd name="T34" fmla="*/ 36591 w 385"/>
                  <a:gd name="T35" fmla="*/ 0 h 238"/>
                  <a:gd name="T36" fmla="*/ 36591 w 385"/>
                  <a:gd name="T37" fmla="*/ 0 h 238"/>
                  <a:gd name="T38" fmla="*/ 10762 w 385"/>
                  <a:gd name="T39" fmla="*/ 20171 h 238"/>
                  <a:gd name="T40" fmla="*/ 2511 w 385"/>
                  <a:gd name="T41" fmla="*/ 51147 h 238"/>
                  <a:gd name="T42" fmla="*/ 2511 w 385"/>
                  <a:gd name="T43" fmla="*/ 51147 h 238"/>
                  <a:gd name="T44" fmla="*/ 7175 w 385"/>
                  <a:gd name="T45" fmla="*/ 74559 h 238"/>
                  <a:gd name="T46" fmla="*/ 7175 w 385"/>
                  <a:gd name="T47" fmla="*/ 74559 h 238"/>
                  <a:gd name="T48" fmla="*/ 28340 w 385"/>
                  <a:gd name="T49" fmla="*/ 85365 h 238"/>
                  <a:gd name="T50" fmla="*/ 109413 w 385"/>
                  <a:gd name="T51" fmla="*/ 85365 h 238"/>
                  <a:gd name="T52" fmla="*/ 109413 w 385"/>
                  <a:gd name="T53" fmla="*/ 85365 h 238"/>
                  <a:gd name="T54" fmla="*/ 130937 w 385"/>
                  <a:gd name="T55" fmla="*/ 74559 h 238"/>
                  <a:gd name="T56" fmla="*/ 130937 w 385"/>
                  <a:gd name="T57" fmla="*/ 74559 h 238"/>
                  <a:gd name="T58" fmla="*/ 135601 w 385"/>
                  <a:gd name="T59" fmla="*/ 51147 h 23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385" h="238">
                    <a:moveTo>
                      <a:pt x="305" y="163"/>
                    </a:moveTo>
                    <a:lnTo>
                      <a:pt x="79" y="163"/>
                    </a:lnTo>
                    <a:cubicBezTo>
                      <a:pt x="79" y="163"/>
                      <a:pt x="77" y="163"/>
                      <a:pt x="79" y="161"/>
                    </a:cubicBezTo>
                    <a:lnTo>
                      <a:pt x="101" y="75"/>
                    </a:lnTo>
                    <a:cubicBezTo>
                      <a:pt x="102" y="75"/>
                      <a:pt x="102" y="75"/>
                      <a:pt x="102" y="75"/>
                    </a:cubicBezTo>
                    <a:lnTo>
                      <a:pt x="282" y="75"/>
                    </a:lnTo>
                    <a:lnTo>
                      <a:pt x="283" y="75"/>
                    </a:lnTo>
                    <a:lnTo>
                      <a:pt x="305" y="161"/>
                    </a:lnTo>
                    <a:cubicBezTo>
                      <a:pt x="307" y="163"/>
                      <a:pt x="305" y="163"/>
                      <a:pt x="305" y="163"/>
                    </a:cubicBezTo>
                    <a:close/>
                    <a:moveTo>
                      <a:pt x="378" y="142"/>
                    </a:moveTo>
                    <a:lnTo>
                      <a:pt x="354" y="56"/>
                    </a:lnTo>
                    <a:cubicBezTo>
                      <a:pt x="345" y="23"/>
                      <a:pt x="316" y="0"/>
                      <a:pt x="282" y="0"/>
                    </a:cubicBezTo>
                    <a:lnTo>
                      <a:pt x="102" y="0"/>
                    </a:lnTo>
                    <a:cubicBezTo>
                      <a:pt x="68" y="0"/>
                      <a:pt x="39" y="23"/>
                      <a:pt x="30" y="56"/>
                    </a:cubicBezTo>
                    <a:lnTo>
                      <a:pt x="7" y="142"/>
                    </a:lnTo>
                    <a:cubicBezTo>
                      <a:pt x="0" y="164"/>
                      <a:pt x="5" y="189"/>
                      <a:pt x="20" y="207"/>
                    </a:cubicBezTo>
                    <a:cubicBezTo>
                      <a:pt x="35" y="226"/>
                      <a:pt x="55" y="237"/>
                      <a:pt x="79" y="237"/>
                    </a:cubicBezTo>
                    <a:lnTo>
                      <a:pt x="305" y="237"/>
                    </a:lnTo>
                    <a:cubicBezTo>
                      <a:pt x="329" y="237"/>
                      <a:pt x="350" y="226"/>
                      <a:pt x="365" y="207"/>
                    </a:cubicBezTo>
                    <a:cubicBezTo>
                      <a:pt x="380" y="189"/>
                      <a:pt x="384" y="164"/>
                      <a:pt x="378" y="142"/>
                    </a:cubicBez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a:endParaRPr lang="en-US">
                  <a:solidFill>
                    <a:srgbClr val="999999"/>
                  </a:solidFill>
                  <a:latin typeface="Calibri" panose="020F0502020204030204"/>
                </a:endParaRPr>
              </a:p>
            </p:txBody>
          </p:sp>
          <p:sp>
            <p:nvSpPr>
              <p:cNvPr id="58" name="Freeform 22">
                <a:extLst>
                  <a:ext uri="{FF2B5EF4-FFF2-40B4-BE49-F238E27FC236}">
                    <a16:creationId xmlns:a16="http://schemas.microsoft.com/office/drawing/2014/main" id="{C71F39D2-4A47-5643-917C-74CCA3129D99}"/>
                  </a:ext>
                </a:extLst>
              </p:cNvPr>
              <p:cNvSpPr>
                <a:spLocks noChangeArrowheads="1"/>
              </p:cNvSpPr>
              <p:nvPr/>
            </p:nvSpPr>
            <p:spPr bwMode="auto">
              <a:xfrm>
                <a:off x="17244565" y="2386671"/>
                <a:ext cx="763660" cy="288246"/>
              </a:xfrm>
              <a:custGeom>
                <a:avLst/>
                <a:gdLst>
                  <a:gd name="T0" fmla="*/ 9366 w 899"/>
                  <a:gd name="T1" fmla="*/ 118653 h 341"/>
                  <a:gd name="T2" fmla="*/ 9366 w 899"/>
                  <a:gd name="T3" fmla="*/ 118653 h 341"/>
                  <a:gd name="T4" fmla="*/ 27018 w 899"/>
                  <a:gd name="T5" fmla="*/ 112201 h 341"/>
                  <a:gd name="T6" fmla="*/ 27018 w 899"/>
                  <a:gd name="T7" fmla="*/ 112201 h 341"/>
                  <a:gd name="T8" fmla="*/ 80692 w 899"/>
                  <a:gd name="T9" fmla="*/ 50186 h 341"/>
                  <a:gd name="T10" fmla="*/ 80692 w 899"/>
                  <a:gd name="T11" fmla="*/ 50186 h 341"/>
                  <a:gd name="T12" fmla="*/ 162105 w 899"/>
                  <a:gd name="T13" fmla="*/ 26527 h 341"/>
                  <a:gd name="T14" fmla="*/ 162105 w 899"/>
                  <a:gd name="T15" fmla="*/ 26527 h 341"/>
                  <a:gd name="T16" fmla="*/ 242797 w 899"/>
                  <a:gd name="T17" fmla="*/ 50186 h 341"/>
                  <a:gd name="T18" fmla="*/ 242797 w 899"/>
                  <a:gd name="T19" fmla="*/ 50186 h 341"/>
                  <a:gd name="T20" fmla="*/ 295752 w 899"/>
                  <a:gd name="T21" fmla="*/ 111125 h 341"/>
                  <a:gd name="T22" fmla="*/ 295752 w 899"/>
                  <a:gd name="T23" fmla="*/ 111125 h 341"/>
                  <a:gd name="T24" fmla="*/ 314124 w 899"/>
                  <a:gd name="T25" fmla="*/ 117936 h 341"/>
                  <a:gd name="T26" fmla="*/ 314124 w 899"/>
                  <a:gd name="T27" fmla="*/ 117936 h 341"/>
                  <a:gd name="T28" fmla="*/ 320608 w 899"/>
                  <a:gd name="T29" fmla="*/ 99654 h 341"/>
                  <a:gd name="T30" fmla="*/ 320608 w 899"/>
                  <a:gd name="T31" fmla="*/ 99654 h 341"/>
                  <a:gd name="T32" fmla="*/ 256847 w 899"/>
                  <a:gd name="T33" fmla="*/ 27961 h 341"/>
                  <a:gd name="T34" fmla="*/ 256847 w 899"/>
                  <a:gd name="T35" fmla="*/ 27961 h 341"/>
                  <a:gd name="T36" fmla="*/ 162105 w 899"/>
                  <a:gd name="T37" fmla="*/ 0 h 341"/>
                  <a:gd name="T38" fmla="*/ 162105 w 899"/>
                  <a:gd name="T39" fmla="*/ 0 h 341"/>
                  <a:gd name="T40" fmla="*/ 65923 w 899"/>
                  <a:gd name="T41" fmla="*/ 27961 h 341"/>
                  <a:gd name="T42" fmla="*/ 65923 w 899"/>
                  <a:gd name="T43" fmla="*/ 27961 h 341"/>
                  <a:gd name="T44" fmla="*/ 2522 w 899"/>
                  <a:gd name="T45" fmla="*/ 101088 h 341"/>
                  <a:gd name="T46" fmla="*/ 2522 w 899"/>
                  <a:gd name="T47" fmla="*/ 101088 h 341"/>
                  <a:gd name="T48" fmla="*/ 9366 w 899"/>
                  <a:gd name="T49" fmla="*/ 118653 h 34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899" h="341">
                    <a:moveTo>
                      <a:pt x="26" y="331"/>
                    </a:moveTo>
                    <a:lnTo>
                      <a:pt x="26" y="331"/>
                    </a:lnTo>
                    <a:cubicBezTo>
                      <a:pt x="45" y="340"/>
                      <a:pt x="69" y="326"/>
                      <a:pt x="75" y="313"/>
                    </a:cubicBezTo>
                    <a:cubicBezTo>
                      <a:pt x="108" y="242"/>
                      <a:pt x="159" y="183"/>
                      <a:pt x="224" y="140"/>
                    </a:cubicBezTo>
                    <a:cubicBezTo>
                      <a:pt x="292" y="97"/>
                      <a:pt x="369" y="74"/>
                      <a:pt x="450" y="74"/>
                    </a:cubicBezTo>
                    <a:cubicBezTo>
                      <a:pt x="528" y="74"/>
                      <a:pt x="606" y="97"/>
                      <a:pt x="674" y="140"/>
                    </a:cubicBezTo>
                    <a:cubicBezTo>
                      <a:pt x="737" y="182"/>
                      <a:pt x="789" y="241"/>
                      <a:pt x="821" y="310"/>
                    </a:cubicBezTo>
                    <a:cubicBezTo>
                      <a:pt x="830" y="329"/>
                      <a:pt x="853" y="337"/>
                      <a:pt x="872" y="329"/>
                    </a:cubicBezTo>
                    <a:cubicBezTo>
                      <a:pt x="890" y="319"/>
                      <a:pt x="898" y="297"/>
                      <a:pt x="890" y="278"/>
                    </a:cubicBezTo>
                    <a:cubicBezTo>
                      <a:pt x="851" y="196"/>
                      <a:pt x="789" y="127"/>
                      <a:pt x="713" y="78"/>
                    </a:cubicBezTo>
                    <a:cubicBezTo>
                      <a:pt x="635" y="26"/>
                      <a:pt x="543" y="0"/>
                      <a:pt x="450" y="0"/>
                    </a:cubicBezTo>
                    <a:cubicBezTo>
                      <a:pt x="355" y="0"/>
                      <a:pt x="263" y="28"/>
                      <a:pt x="183" y="78"/>
                    </a:cubicBezTo>
                    <a:cubicBezTo>
                      <a:pt x="106" y="128"/>
                      <a:pt x="45" y="199"/>
                      <a:pt x="7" y="282"/>
                    </a:cubicBezTo>
                    <a:cubicBezTo>
                      <a:pt x="0" y="300"/>
                      <a:pt x="7" y="322"/>
                      <a:pt x="26" y="331"/>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a:endParaRPr lang="en-US">
                  <a:solidFill>
                    <a:srgbClr val="999999"/>
                  </a:solidFill>
                  <a:latin typeface="Calibri" panose="020F0502020204030204"/>
                </a:endParaRPr>
              </a:p>
            </p:txBody>
          </p:sp>
        </p:gr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A3305697-2F0F-4115-955E-73BDF150991F}" type="datetime1">
              <a:rPr lang="it-IT" altLang="it-IT" sz="1100" smtClean="0">
                <a:solidFill>
                  <a:schemeClr val="bg1"/>
                </a:solidFill>
              </a:rPr>
              <a:pPr>
                <a:spcBef>
                  <a:spcPct val="0"/>
                </a:spcBef>
                <a:buClrTx/>
                <a:buFontTx/>
                <a:buNone/>
              </a:pPr>
              <a:t>23/07/2024</a:t>
            </a:fld>
            <a:endParaRPr lang="it-IT" altLang="it-IT" sz="1100">
              <a:solidFill>
                <a:schemeClr val="bg1"/>
              </a:solidFill>
            </a:endParaRPr>
          </a:p>
        </p:txBody>
      </p:sp>
      <p:sp>
        <p:nvSpPr>
          <p:cNvPr id="8195" name="Segnaposto piè di pagina 4"/>
          <p:cNvSpPr>
            <a:spLocks noGrp="1"/>
          </p:cNvSpPr>
          <p:nvPr>
            <p:ph type="ftr" sz="quarter" idx="11"/>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F2C11552-D810-44E2-9D9B-B52E6A5125C7}" type="slidenum">
              <a:rPr lang="it-IT" altLang="it-IT" sz="1100" smtClean="0">
                <a:solidFill>
                  <a:schemeClr val="bg1"/>
                </a:solidFill>
              </a:rPr>
              <a:pPr>
                <a:spcBef>
                  <a:spcPct val="0"/>
                </a:spcBef>
                <a:buClrTx/>
                <a:buFontTx/>
                <a:buNone/>
              </a:pPr>
              <a:t>3</a:t>
            </a:fld>
            <a:endParaRPr lang="it-IT" altLang="it-IT" sz="1100">
              <a:solidFill>
                <a:schemeClr val="bg1"/>
              </a:solidFill>
            </a:endParaRPr>
          </a:p>
        </p:txBody>
      </p:sp>
      <p:sp>
        <p:nvSpPr>
          <p:cNvPr id="8197" name="Rectangle 2"/>
          <p:cNvSpPr>
            <a:spLocks noGrp="1" noChangeArrowheads="1"/>
          </p:cNvSpPr>
          <p:nvPr>
            <p:ph type="title"/>
          </p:nvPr>
        </p:nvSpPr>
        <p:spPr>
          <a:xfrm>
            <a:off x="1116013" y="409575"/>
            <a:ext cx="7416800" cy="504825"/>
          </a:xfrm>
        </p:spPr>
        <p:txBody>
          <a:bodyPr/>
          <a:lstStyle/>
          <a:p>
            <a:pPr eaLnBrk="1" hangingPunct="1"/>
            <a:r>
              <a:rPr lang="tr-TR" altLang="it-IT" dirty="0" err="1"/>
              <a:t>Aim</a:t>
            </a:r>
            <a:r>
              <a:rPr lang="tr-TR" altLang="it-IT" dirty="0"/>
              <a:t> of </a:t>
            </a:r>
            <a:r>
              <a:rPr lang="tr-TR" altLang="it-IT" dirty="0" err="1"/>
              <a:t>the</a:t>
            </a:r>
            <a:r>
              <a:rPr lang="tr-TR" altLang="it-IT" dirty="0"/>
              <a:t> Project</a:t>
            </a:r>
            <a:endParaRPr lang="it-IT" altLang="it-IT" dirty="0"/>
          </a:p>
        </p:txBody>
      </p:sp>
      <p:grpSp>
        <p:nvGrpSpPr>
          <p:cNvPr id="2" name="Grup 1"/>
          <p:cNvGrpSpPr/>
          <p:nvPr/>
        </p:nvGrpSpPr>
        <p:grpSpPr>
          <a:xfrm>
            <a:off x="4673782" y="980728"/>
            <a:ext cx="6741910" cy="6610235"/>
            <a:chOff x="-9025924" y="3009850"/>
            <a:chExt cx="6741910" cy="6610235"/>
          </a:xfrm>
        </p:grpSpPr>
        <p:sp>
          <p:nvSpPr>
            <p:cNvPr id="9" name="Rounded Rectangle 7">
              <a:extLst>
                <a:ext uri="{FF2B5EF4-FFF2-40B4-BE49-F238E27FC236}">
                  <a16:creationId xmlns:a16="http://schemas.microsoft.com/office/drawing/2014/main" id="{C856F738-7222-B240-903D-28ACA837CC03}"/>
                </a:ext>
              </a:extLst>
            </p:cNvPr>
            <p:cNvSpPr/>
            <p:nvPr/>
          </p:nvSpPr>
          <p:spPr>
            <a:xfrm>
              <a:off x="-9025924" y="3009850"/>
              <a:ext cx="3621717" cy="1715631"/>
            </a:xfrm>
            <a:prstGeom prst="roundRect">
              <a:avLst/>
            </a:prstGeom>
            <a:solidFill>
              <a:schemeClr val="bg2">
                <a:lumMod val="75000"/>
              </a:schemeClr>
            </a:solid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Rounded Rectangle 8">
              <a:extLst>
                <a:ext uri="{FF2B5EF4-FFF2-40B4-BE49-F238E27FC236}">
                  <a16:creationId xmlns:a16="http://schemas.microsoft.com/office/drawing/2014/main" id="{04B4860A-646E-B540-9286-C24D8BE1D879}"/>
                </a:ext>
              </a:extLst>
            </p:cNvPr>
            <p:cNvSpPr/>
            <p:nvPr/>
          </p:nvSpPr>
          <p:spPr>
            <a:xfrm>
              <a:off x="-8922769" y="6003833"/>
              <a:ext cx="2773680" cy="1163762"/>
            </a:xfrm>
            <a:prstGeom prst="roundRect">
              <a:avLst/>
            </a:prstGeom>
            <a:solidFill>
              <a:schemeClr val="bg2">
                <a:lumMod val="60000"/>
                <a:lumOff val="40000"/>
              </a:schemeClr>
            </a:solid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nvGrpSpPr>
            <p:cNvPr id="12" name="Group 6">
              <a:extLst>
                <a:ext uri="{FF2B5EF4-FFF2-40B4-BE49-F238E27FC236}">
                  <a16:creationId xmlns:a16="http://schemas.microsoft.com/office/drawing/2014/main" id="{A8F64620-2332-484C-8992-233E5F56524E}"/>
                </a:ext>
              </a:extLst>
            </p:cNvPr>
            <p:cNvGrpSpPr/>
            <p:nvPr/>
          </p:nvGrpSpPr>
          <p:grpSpPr>
            <a:xfrm>
              <a:off x="-7224802" y="4276464"/>
              <a:ext cx="4940788" cy="5343621"/>
              <a:chOff x="-365427" y="5766494"/>
              <a:chExt cx="7102735" cy="7681833"/>
            </a:xfrm>
          </p:grpSpPr>
          <p:sp>
            <p:nvSpPr>
              <p:cNvPr id="13" name="Freeform 1">
                <a:extLst>
                  <a:ext uri="{FF2B5EF4-FFF2-40B4-BE49-F238E27FC236}">
                    <a16:creationId xmlns:a16="http://schemas.microsoft.com/office/drawing/2014/main" id="{E3C8A5BD-8204-E24A-AE8F-A7952DCB104F}"/>
                  </a:ext>
                </a:extLst>
              </p:cNvPr>
              <p:cNvSpPr>
                <a:spLocks noChangeArrowheads="1"/>
              </p:cNvSpPr>
              <p:nvPr/>
            </p:nvSpPr>
            <p:spPr bwMode="auto">
              <a:xfrm>
                <a:off x="-365427" y="5766494"/>
                <a:ext cx="3414390" cy="3419509"/>
              </a:xfrm>
              <a:custGeom>
                <a:avLst/>
                <a:gdLst>
                  <a:gd name="T0" fmla="*/ 2632 w 2943"/>
                  <a:gd name="T1" fmla="*/ 2033 h 2944"/>
                  <a:gd name="T2" fmla="*/ 2632 w 2943"/>
                  <a:gd name="T3" fmla="*/ 2033 h 2944"/>
                  <a:gd name="T4" fmla="*/ 910 w 2943"/>
                  <a:gd name="T5" fmla="*/ 2633 h 2944"/>
                  <a:gd name="T6" fmla="*/ 910 w 2943"/>
                  <a:gd name="T7" fmla="*/ 2633 h 2944"/>
                  <a:gd name="T8" fmla="*/ 310 w 2943"/>
                  <a:gd name="T9" fmla="*/ 910 h 2944"/>
                  <a:gd name="T10" fmla="*/ 310 w 2943"/>
                  <a:gd name="T11" fmla="*/ 910 h 2944"/>
                  <a:gd name="T12" fmla="*/ 2032 w 2943"/>
                  <a:gd name="T13" fmla="*/ 310 h 2944"/>
                  <a:gd name="T14" fmla="*/ 2032 w 2943"/>
                  <a:gd name="T15" fmla="*/ 310 h 2944"/>
                  <a:gd name="T16" fmla="*/ 2632 w 2943"/>
                  <a:gd name="T17" fmla="*/ 2033 h 2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3" h="2944">
                    <a:moveTo>
                      <a:pt x="2632" y="2033"/>
                    </a:moveTo>
                    <a:lnTo>
                      <a:pt x="2632" y="2033"/>
                    </a:lnTo>
                    <a:cubicBezTo>
                      <a:pt x="2323" y="2674"/>
                      <a:pt x="1552" y="2943"/>
                      <a:pt x="910" y="2633"/>
                    </a:cubicBezTo>
                    <a:lnTo>
                      <a:pt x="910" y="2633"/>
                    </a:lnTo>
                    <a:cubicBezTo>
                      <a:pt x="269" y="2323"/>
                      <a:pt x="0" y="1551"/>
                      <a:pt x="310" y="910"/>
                    </a:cubicBezTo>
                    <a:lnTo>
                      <a:pt x="310" y="910"/>
                    </a:lnTo>
                    <a:cubicBezTo>
                      <a:pt x="620" y="269"/>
                      <a:pt x="1391" y="0"/>
                      <a:pt x="2032" y="310"/>
                    </a:cubicBezTo>
                    <a:lnTo>
                      <a:pt x="2032" y="310"/>
                    </a:lnTo>
                    <a:cubicBezTo>
                      <a:pt x="2673" y="620"/>
                      <a:pt x="2942" y="1392"/>
                      <a:pt x="2632" y="2033"/>
                    </a:cubicBezTo>
                  </a:path>
                </a:pathLst>
              </a:custGeom>
              <a:noFill/>
              <a:ln w="190500" cap="flat">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99999"/>
                  </a:solidFill>
                  <a:effectLst/>
                  <a:uLnTx/>
                  <a:uFillTx/>
                  <a:latin typeface="Calibri" panose="020F0502020204030204"/>
                  <a:ea typeface="+mn-ea"/>
                  <a:cs typeface="+mn-cs"/>
                </a:endParaRPr>
              </a:p>
            </p:txBody>
          </p:sp>
          <p:sp>
            <p:nvSpPr>
              <p:cNvPr id="14" name="Freeform 2">
                <a:extLst>
                  <a:ext uri="{FF2B5EF4-FFF2-40B4-BE49-F238E27FC236}">
                    <a16:creationId xmlns:a16="http://schemas.microsoft.com/office/drawing/2014/main" id="{7CBF6592-B3C9-234C-815C-A4EE309CE555}"/>
                  </a:ext>
                </a:extLst>
              </p:cNvPr>
              <p:cNvSpPr>
                <a:spLocks noChangeArrowheads="1"/>
              </p:cNvSpPr>
              <p:nvPr/>
            </p:nvSpPr>
            <p:spPr bwMode="auto">
              <a:xfrm rot="18125359">
                <a:off x="1887262" y="8446031"/>
                <a:ext cx="1320709" cy="1807015"/>
              </a:xfrm>
              <a:custGeom>
                <a:avLst/>
                <a:gdLst>
                  <a:gd name="T0" fmla="*/ 500 w 1136"/>
                  <a:gd name="T1" fmla="*/ 1556 h 1557"/>
                  <a:gd name="T2" fmla="*/ 0 w 1136"/>
                  <a:gd name="T3" fmla="*/ 1315 h 1557"/>
                  <a:gd name="T4" fmla="*/ 635 w 1136"/>
                  <a:gd name="T5" fmla="*/ 0 h 1557"/>
                  <a:gd name="T6" fmla="*/ 1135 w 1136"/>
                  <a:gd name="T7" fmla="*/ 241 h 1557"/>
                  <a:gd name="T8" fmla="*/ 500 w 1136"/>
                  <a:gd name="T9" fmla="*/ 1556 h 1557"/>
                </a:gdLst>
                <a:ahLst/>
                <a:cxnLst>
                  <a:cxn ang="0">
                    <a:pos x="T0" y="T1"/>
                  </a:cxn>
                  <a:cxn ang="0">
                    <a:pos x="T2" y="T3"/>
                  </a:cxn>
                  <a:cxn ang="0">
                    <a:pos x="T4" y="T5"/>
                  </a:cxn>
                  <a:cxn ang="0">
                    <a:pos x="T6" y="T7"/>
                  </a:cxn>
                  <a:cxn ang="0">
                    <a:pos x="T8" y="T9"/>
                  </a:cxn>
                </a:cxnLst>
                <a:rect l="0" t="0" r="r" b="b"/>
                <a:pathLst>
                  <a:path w="1136" h="1557">
                    <a:moveTo>
                      <a:pt x="500" y="1556"/>
                    </a:moveTo>
                    <a:lnTo>
                      <a:pt x="0" y="1315"/>
                    </a:lnTo>
                    <a:lnTo>
                      <a:pt x="635" y="0"/>
                    </a:lnTo>
                    <a:lnTo>
                      <a:pt x="1135" y="241"/>
                    </a:lnTo>
                    <a:lnTo>
                      <a:pt x="500" y="1556"/>
                    </a:lnTo>
                  </a:path>
                </a:pathLst>
              </a:custGeom>
              <a:solidFill>
                <a:schemeClr val="tx1"/>
              </a:solidFill>
              <a:ln w="9525" cap="flat">
                <a:solidFill>
                  <a:schemeClr val="tx1"/>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99999"/>
                  </a:solidFill>
                  <a:effectLst/>
                  <a:uLnTx/>
                  <a:uFillTx/>
                  <a:latin typeface="Calibri" panose="020F0502020204030204"/>
                  <a:ea typeface="+mn-ea"/>
                  <a:cs typeface="+mn-cs"/>
                </a:endParaRPr>
              </a:p>
            </p:txBody>
          </p:sp>
          <p:sp>
            <p:nvSpPr>
              <p:cNvPr id="15" name="Freeform 3">
                <a:extLst>
                  <a:ext uri="{FF2B5EF4-FFF2-40B4-BE49-F238E27FC236}">
                    <a16:creationId xmlns:a16="http://schemas.microsoft.com/office/drawing/2014/main" id="{0C62EB21-56F1-D046-8168-B5856A598C55}"/>
                  </a:ext>
                </a:extLst>
              </p:cNvPr>
              <p:cNvSpPr>
                <a:spLocks noChangeArrowheads="1"/>
              </p:cNvSpPr>
              <p:nvPr/>
            </p:nvSpPr>
            <p:spPr bwMode="auto">
              <a:xfrm rot="18072594">
                <a:off x="2690718" y="9401737"/>
                <a:ext cx="3107249" cy="4985931"/>
              </a:xfrm>
              <a:custGeom>
                <a:avLst/>
                <a:gdLst>
                  <a:gd name="T0" fmla="*/ 361 w 2677"/>
                  <a:gd name="T1" fmla="*/ 4170 h 4294"/>
                  <a:gd name="T2" fmla="*/ 361 w 2677"/>
                  <a:gd name="T3" fmla="*/ 4170 h 4294"/>
                  <a:gd name="T4" fmla="*/ 361 w 2677"/>
                  <a:gd name="T5" fmla="*/ 4170 h 4294"/>
                  <a:gd name="T6" fmla="*/ 123 w 2677"/>
                  <a:gd name="T7" fmla="*/ 3489 h 4294"/>
                  <a:gd name="T8" fmla="*/ 1635 w 2677"/>
                  <a:gd name="T9" fmla="*/ 358 h 4294"/>
                  <a:gd name="T10" fmla="*/ 1635 w 2677"/>
                  <a:gd name="T11" fmla="*/ 358 h 4294"/>
                  <a:gd name="T12" fmla="*/ 2317 w 2677"/>
                  <a:gd name="T13" fmla="*/ 121 h 4294"/>
                  <a:gd name="T14" fmla="*/ 2317 w 2677"/>
                  <a:gd name="T15" fmla="*/ 121 h 4294"/>
                  <a:gd name="T16" fmla="*/ 2317 w 2677"/>
                  <a:gd name="T17" fmla="*/ 121 h 4294"/>
                  <a:gd name="T18" fmla="*/ 2554 w 2677"/>
                  <a:gd name="T19" fmla="*/ 802 h 4294"/>
                  <a:gd name="T20" fmla="*/ 1042 w 2677"/>
                  <a:gd name="T21" fmla="*/ 3933 h 4294"/>
                  <a:gd name="T22" fmla="*/ 1042 w 2677"/>
                  <a:gd name="T23" fmla="*/ 3933 h 4294"/>
                  <a:gd name="T24" fmla="*/ 361 w 2677"/>
                  <a:gd name="T25" fmla="*/ 4170 h 4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77" h="4294">
                    <a:moveTo>
                      <a:pt x="361" y="4170"/>
                    </a:moveTo>
                    <a:lnTo>
                      <a:pt x="361" y="4170"/>
                    </a:lnTo>
                    <a:lnTo>
                      <a:pt x="361" y="4170"/>
                    </a:lnTo>
                    <a:cubicBezTo>
                      <a:pt x="107" y="4048"/>
                      <a:pt x="0" y="3743"/>
                      <a:pt x="123" y="3489"/>
                    </a:cubicBezTo>
                    <a:lnTo>
                      <a:pt x="1635" y="358"/>
                    </a:lnTo>
                    <a:lnTo>
                      <a:pt x="1635" y="358"/>
                    </a:lnTo>
                    <a:cubicBezTo>
                      <a:pt x="1758" y="104"/>
                      <a:pt x="2063" y="0"/>
                      <a:pt x="2317" y="121"/>
                    </a:cubicBezTo>
                    <a:lnTo>
                      <a:pt x="2317" y="121"/>
                    </a:lnTo>
                    <a:lnTo>
                      <a:pt x="2317" y="121"/>
                    </a:lnTo>
                    <a:cubicBezTo>
                      <a:pt x="2570" y="244"/>
                      <a:pt x="2676" y="548"/>
                      <a:pt x="2554" y="802"/>
                    </a:cubicBezTo>
                    <a:lnTo>
                      <a:pt x="1042" y="3933"/>
                    </a:lnTo>
                    <a:lnTo>
                      <a:pt x="1042" y="3933"/>
                    </a:lnTo>
                    <a:cubicBezTo>
                      <a:pt x="919" y="4187"/>
                      <a:pt x="614" y="4293"/>
                      <a:pt x="361" y="4170"/>
                    </a:cubicBezTo>
                  </a:path>
                </a:pathLst>
              </a:custGeom>
              <a:solidFill>
                <a:schemeClr val="tx1"/>
              </a:solidFill>
              <a:ln w="9525" cap="flat">
                <a:solidFill>
                  <a:schemeClr val="tx1"/>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999999"/>
                  </a:solidFill>
                  <a:effectLst/>
                  <a:uLnTx/>
                  <a:uFillTx/>
                  <a:latin typeface="Calibri" panose="020F0502020204030204"/>
                  <a:ea typeface="+mn-ea"/>
                  <a:cs typeface="+mn-cs"/>
                </a:endParaRPr>
              </a:p>
            </p:txBody>
          </p:sp>
        </p:grpSp>
        <p:sp>
          <p:nvSpPr>
            <p:cNvPr id="17" name="CuadroTexto 4">
              <a:extLst>
                <a:ext uri="{FF2B5EF4-FFF2-40B4-BE49-F238E27FC236}">
                  <a16:creationId xmlns:a16="http://schemas.microsoft.com/office/drawing/2014/main" id="{D1C9CA58-D1B5-4649-BF9C-68E93B761B6B}"/>
                </a:ext>
              </a:extLst>
            </p:cNvPr>
            <p:cNvSpPr txBox="1"/>
            <p:nvPr/>
          </p:nvSpPr>
          <p:spPr>
            <a:xfrm>
              <a:off x="-8934986" y="3081858"/>
              <a:ext cx="3439839" cy="1815882"/>
            </a:xfrm>
            <a:prstGeom prst="rect">
              <a:avLst/>
            </a:prstGeom>
            <a:noFill/>
          </p:spPr>
          <p:txBody>
            <a:bodyPr wrap="square" rtlCol="0">
              <a:spAutoFit/>
            </a:bodyPr>
            <a:lstStyle/>
            <a:p>
              <a:pPr algn="ctr" defTabSz="914217" eaLnBrk="1" fontAlgn="auto" hangingPunct="1">
                <a:spcBef>
                  <a:spcPts val="0"/>
                </a:spcBef>
                <a:spcAft>
                  <a:spcPts val="0"/>
                </a:spcAft>
                <a:defRPr/>
              </a:pPr>
              <a:r>
                <a:rPr lang="en-US"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The aim is to examine the complaints</a:t>
              </a:r>
              <a:r>
                <a:rPr lang="tr-TR"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 </a:t>
              </a:r>
              <a:r>
                <a:rPr lang="en-US"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to understand the issues, roles, </a:t>
              </a:r>
              <a:r>
                <a:rPr lang="tr-TR" sz="1600" b="1" dirty="0" err="1">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and</a:t>
              </a:r>
              <a:r>
                <a:rPr lang="tr-TR"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 </a:t>
              </a:r>
              <a:r>
                <a:rPr lang="en-US"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number</a:t>
              </a:r>
              <a:r>
                <a:rPr lang="tr-TR"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s </a:t>
              </a:r>
              <a:r>
                <a:rPr lang="en-US"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with the aim to uncover a</a:t>
              </a:r>
              <a:r>
                <a:rPr lang="tr-TR" sz="1600" b="1" dirty="0" err="1">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ny</a:t>
              </a:r>
              <a:r>
                <a:rPr lang="tr-TR"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 </a:t>
              </a:r>
              <a:r>
                <a:rPr lang="en-US"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underlying data structure and t</a:t>
              </a:r>
              <a:r>
                <a:rPr lang="tr-TR"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o </a:t>
              </a:r>
              <a:r>
                <a:rPr lang="en-US"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forecast future</a:t>
              </a:r>
              <a:r>
                <a:rPr lang="tr-TR"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 </a:t>
              </a:r>
              <a:r>
                <a:rPr lang="en-US"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complaints in each </a:t>
              </a:r>
              <a:r>
                <a:rPr lang="en-US" sz="1600" b="1" dirty="0" err="1">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Municipio</a:t>
              </a:r>
              <a:r>
                <a:rPr lang="en-US"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a:t>
              </a:r>
            </a:p>
            <a:p>
              <a:pPr lvl="0" algn="ctr" defTabSz="914217" eaLnBrk="1" fontAlgn="auto" hangingPunct="1">
                <a:spcBef>
                  <a:spcPts val="0"/>
                </a:spcBef>
                <a:spcAft>
                  <a:spcPts val="0"/>
                </a:spcAft>
                <a:defRPr/>
              </a:pPr>
              <a:endParaRPr lang="en-US"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4" name="CuadroTexto 4">
              <a:extLst>
                <a:ext uri="{FF2B5EF4-FFF2-40B4-BE49-F238E27FC236}">
                  <a16:creationId xmlns:a16="http://schemas.microsoft.com/office/drawing/2014/main" id="{DD8B33B0-66F7-1E46-94C8-8FB42684FFA9}"/>
                </a:ext>
              </a:extLst>
            </p:cNvPr>
            <p:cNvSpPr txBox="1"/>
            <p:nvPr/>
          </p:nvSpPr>
          <p:spPr>
            <a:xfrm>
              <a:off x="-8851776" y="6045836"/>
              <a:ext cx="2702687" cy="1077218"/>
            </a:xfrm>
            <a:prstGeom prst="rect">
              <a:avLst/>
            </a:prstGeom>
            <a:noFill/>
          </p:spPr>
          <p:txBody>
            <a:bodyPr wrap="square" rtlCol="0">
              <a:spAutoFit/>
            </a:bodyPr>
            <a:lstStyle/>
            <a:p>
              <a:pPr lvl="0" defTabSz="914217" eaLnBrk="1" fontAlgn="auto" hangingPunct="1">
                <a:spcBef>
                  <a:spcPts val="0"/>
                </a:spcBef>
                <a:spcAft>
                  <a:spcPts val="0"/>
                </a:spcAft>
                <a:defRPr/>
              </a:pPr>
              <a:r>
                <a:rPr lang="en-US"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In a nutshell, we want </a:t>
              </a:r>
              <a:endParaRPr lang="tr-TR"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endParaRPr>
            </a:p>
            <a:p>
              <a:pPr lvl="0" defTabSz="914217" eaLnBrk="1" fontAlgn="auto" hangingPunct="1">
                <a:spcBef>
                  <a:spcPts val="0"/>
                </a:spcBef>
                <a:spcAft>
                  <a:spcPts val="0"/>
                </a:spcAft>
                <a:defRPr/>
              </a:pPr>
              <a:r>
                <a:rPr lang="en-US" sz="1600" b="1" dirty="0">
                  <a:solidFill>
                    <a:srgbClr val="FFFFFF"/>
                  </a:solidFill>
                  <a:latin typeface="Lato Semibold" panose="020F0502020204030203" pitchFamily="34" charset="0"/>
                  <a:ea typeface="Lato Semibold" panose="020F0502020204030203" pitchFamily="34" charset="0"/>
                  <a:cs typeface="Lato Semibold" panose="020F0502020204030203" pitchFamily="34" charset="0"/>
                </a:rPr>
                <a:t>to predict where the next complaints will be and what they will be about.</a:t>
              </a:r>
            </a:p>
          </p:txBody>
        </p:sp>
      </p:grpSp>
      <p:pic>
        <p:nvPicPr>
          <p:cNvPr id="8203" name="Picture 11" descr="undefin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37" y="1052736"/>
            <a:ext cx="4512845" cy="469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A3305697-2F0F-4115-955E-73BDF150991F}" type="datetime1">
              <a:rPr lang="it-IT" altLang="it-IT" sz="1100" smtClean="0">
                <a:solidFill>
                  <a:schemeClr val="bg1"/>
                </a:solidFill>
              </a:rPr>
              <a:pPr>
                <a:spcBef>
                  <a:spcPct val="0"/>
                </a:spcBef>
                <a:buClrTx/>
                <a:buFontTx/>
                <a:buNone/>
              </a:pPr>
              <a:t>23/07/2024</a:t>
            </a:fld>
            <a:endParaRPr lang="it-IT" altLang="it-IT" sz="1100">
              <a:solidFill>
                <a:schemeClr val="bg1"/>
              </a:solidFill>
            </a:endParaRPr>
          </a:p>
        </p:txBody>
      </p:sp>
      <p:sp>
        <p:nvSpPr>
          <p:cNvPr id="8195" name="Segnaposto piè di pagina 4"/>
          <p:cNvSpPr>
            <a:spLocks noGrp="1"/>
          </p:cNvSpPr>
          <p:nvPr>
            <p:ph type="ftr" sz="quarter" idx="11"/>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F2C11552-D810-44E2-9D9B-B52E6A5125C7}" type="slidenum">
              <a:rPr lang="it-IT" altLang="it-IT" sz="1100" smtClean="0">
                <a:solidFill>
                  <a:schemeClr val="bg1"/>
                </a:solidFill>
              </a:rPr>
              <a:pPr>
                <a:spcBef>
                  <a:spcPct val="0"/>
                </a:spcBef>
                <a:buClrTx/>
                <a:buFontTx/>
                <a:buNone/>
              </a:pPr>
              <a:t>4</a:t>
            </a:fld>
            <a:endParaRPr lang="it-IT" altLang="it-IT" sz="1100">
              <a:solidFill>
                <a:schemeClr val="bg1"/>
              </a:solidFill>
            </a:endParaRPr>
          </a:p>
        </p:txBody>
      </p:sp>
      <p:sp>
        <p:nvSpPr>
          <p:cNvPr id="8197" name="Rectangle 2"/>
          <p:cNvSpPr>
            <a:spLocks noGrp="1" noChangeArrowheads="1"/>
          </p:cNvSpPr>
          <p:nvPr>
            <p:ph type="title"/>
          </p:nvPr>
        </p:nvSpPr>
        <p:spPr>
          <a:xfrm>
            <a:off x="1116013" y="409575"/>
            <a:ext cx="7416800" cy="504825"/>
          </a:xfrm>
        </p:spPr>
        <p:txBody>
          <a:bodyPr/>
          <a:lstStyle/>
          <a:p>
            <a:pPr eaLnBrk="1" hangingPunct="1"/>
            <a:r>
              <a:rPr lang="tr-TR" altLang="it-IT" dirty="0" err="1"/>
              <a:t>Dataset</a:t>
            </a:r>
            <a:endParaRPr lang="it-IT" altLang="it-IT" dirty="0"/>
          </a:p>
        </p:txBody>
      </p:sp>
      <p:graphicFrame>
        <p:nvGraphicFramePr>
          <p:cNvPr id="16" name="Table 3"/>
          <p:cNvGraphicFramePr>
            <a:graphicFrameLocks noGrp="1"/>
          </p:cNvGraphicFramePr>
          <p:nvPr>
            <p:extLst>
              <p:ext uri="{D42A27DB-BD31-4B8C-83A1-F6EECF244321}">
                <p14:modId xmlns:p14="http://schemas.microsoft.com/office/powerpoint/2010/main" val="2745507498"/>
              </p:ext>
            </p:extLst>
          </p:nvPr>
        </p:nvGraphicFramePr>
        <p:xfrm>
          <a:off x="4213907" y="116632"/>
          <a:ext cx="4930093" cy="5688628"/>
        </p:xfrm>
        <a:graphic>
          <a:graphicData uri="http://schemas.openxmlformats.org/drawingml/2006/table">
            <a:tbl>
              <a:tblPr firstRow="1" firstCol="1" bandRow="1">
                <a:tableStyleId>{5C22544A-7EE6-4342-B048-85BDC9FD1C3A}</a:tableStyleId>
              </a:tblPr>
              <a:tblGrid>
                <a:gridCol w="1893327">
                  <a:extLst>
                    <a:ext uri="{9D8B030D-6E8A-4147-A177-3AD203B41FA5}">
                      <a16:colId xmlns:a16="http://schemas.microsoft.com/office/drawing/2014/main" val="279254517"/>
                    </a:ext>
                  </a:extLst>
                </a:gridCol>
                <a:gridCol w="3036766">
                  <a:extLst>
                    <a:ext uri="{9D8B030D-6E8A-4147-A177-3AD203B41FA5}">
                      <a16:colId xmlns:a16="http://schemas.microsoft.com/office/drawing/2014/main" val="920373036"/>
                    </a:ext>
                  </a:extLst>
                </a:gridCol>
              </a:tblGrid>
              <a:tr h="566477">
                <a:tc>
                  <a:txBody>
                    <a:bodyPr/>
                    <a:lstStyle/>
                    <a:p>
                      <a:pPr algn="l"/>
                      <a:endParaRPr lang="en-US" sz="900" b="1" dirty="0">
                        <a:effectLst/>
                        <a:latin typeface="+mn-lt"/>
                      </a:endParaRPr>
                    </a:p>
                  </a:txBody>
                  <a:tcPr marL="34299" marR="34299" marT="0" marB="0" anchor="ctr">
                    <a:noFill/>
                  </a:tcPr>
                </a:tc>
                <a:tc>
                  <a:txBody>
                    <a:bodyPr/>
                    <a:lstStyle/>
                    <a:p>
                      <a:pPr marL="0" marR="0" algn="r">
                        <a:spcBef>
                          <a:spcPts val="0"/>
                        </a:spcBef>
                        <a:spcAft>
                          <a:spcPts val="0"/>
                        </a:spcAft>
                      </a:pPr>
                      <a:r>
                        <a:rPr lang="tr-TR" sz="1400" b="1" dirty="0">
                          <a:effectLst/>
                          <a:latin typeface="+mn-lt"/>
                        </a:rPr>
                        <a:t>Definition</a:t>
                      </a:r>
                      <a:endParaRPr lang="en-US" sz="1400" b="1" dirty="0">
                        <a:effectLst/>
                        <a:latin typeface="+mn-lt"/>
                        <a:ea typeface="Times New Roman" panose="02020603050405020304" pitchFamily="18" charset="0"/>
                        <a:cs typeface="Arial" panose="020B0604020202020204" pitchFamily="34" charset="0"/>
                      </a:endParaRPr>
                    </a:p>
                  </a:txBody>
                  <a:tcPr marL="68598" marR="68598" marT="68580" marB="68580" anchor="ctr">
                    <a:lnB w="38100" cmpd="sng">
                      <a:noFill/>
                    </a:lnB>
                    <a:solidFill>
                      <a:schemeClr val="tx1"/>
                    </a:solidFill>
                  </a:tcPr>
                </a:tc>
                <a:extLst>
                  <a:ext uri="{0D108BD9-81ED-4DB2-BD59-A6C34878D82A}">
                    <a16:rowId xmlns:a16="http://schemas.microsoft.com/office/drawing/2014/main" val="1315066032"/>
                  </a:ext>
                </a:extLst>
              </a:tr>
              <a:tr h="635972">
                <a:tc>
                  <a:txBody>
                    <a:bodyPr/>
                    <a:lstStyle/>
                    <a:p>
                      <a:pPr marL="0" marR="0" algn="l">
                        <a:spcBef>
                          <a:spcPts val="0"/>
                        </a:spcBef>
                        <a:spcAft>
                          <a:spcPts val="0"/>
                        </a:spcAft>
                      </a:pPr>
                      <a:r>
                        <a:rPr lang="tr-TR" sz="1400" b="1" i="0" kern="1200" dirty="0" err="1">
                          <a:solidFill>
                            <a:schemeClr val="lt1"/>
                          </a:solidFill>
                          <a:effectLst/>
                          <a:latin typeface="+mn-lt"/>
                          <a:ea typeface="+mn-ea"/>
                          <a:cs typeface="+mn-cs"/>
                        </a:rPr>
                        <a:t>Str</a:t>
                      </a:r>
                      <a:r>
                        <a:rPr lang="tr-TR" sz="1400" b="1" i="0" kern="1200" dirty="0">
                          <a:solidFill>
                            <a:schemeClr val="lt1"/>
                          </a:solidFill>
                          <a:effectLst/>
                          <a:latin typeface="+mn-lt"/>
                          <a:ea typeface="+mn-ea"/>
                          <a:cs typeface="+mn-cs"/>
                        </a:rPr>
                        <a:t>..</a:t>
                      </a:r>
                      <a:r>
                        <a:rPr lang="tr-TR" sz="1400" b="1" i="0" kern="1200" dirty="0" err="1">
                          <a:solidFill>
                            <a:schemeClr val="lt1"/>
                          </a:solidFill>
                          <a:effectLst/>
                          <a:latin typeface="+mn-lt"/>
                          <a:ea typeface="+mn-ea"/>
                          <a:cs typeface="+mn-cs"/>
                        </a:rPr>
                        <a:t>di.prima.assegnazione</a:t>
                      </a:r>
                      <a:endParaRPr lang="en-US" sz="1050" b="1" dirty="0">
                        <a:effectLst/>
                        <a:latin typeface="+mn-lt"/>
                        <a:ea typeface="Times New Roman" panose="02020603050405020304" pitchFamily="18" charset="0"/>
                        <a:cs typeface="Arial" panose="020B0604020202020204" pitchFamily="34" charset="0"/>
                      </a:endParaRPr>
                    </a:p>
                  </a:txBody>
                  <a:tcPr marL="68598" marR="68598" marT="68580" marB="68580" anchor="ctr">
                    <a:lnR w="12700" cmpd="sng">
                      <a:noFill/>
                    </a:lnR>
                    <a:solidFill>
                      <a:schemeClr val="tx1"/>
                    </a:solidFill>
                  </a:tcPr>
                </a:tc>
                <a:tc>
                  <a:txBody>
                    <a:bodyPr/>
                    <a:lstStyle/>
                    <a:p>
                      <a:pPr marL="0" marR="0" algn="l">
                        <a:spcBef>
                          <a:spcPts val="0"/>
                        </a:spcBef>
                        <a:spcAft>
                          <a:spcPts val="0"/>
                        </a:spcAft>
                      </a:pPr>
                      <a:r>
                        <a:rPr lang="en-US" sz="1200" b="0" i="0" kern="1200" dirty="0">
                          <a:solidFill>
                            <a:srgbClr val="000000"/>
                          </a:solidFill>
                          <a:effectLst/>
                          <a:latin typeface="+mn-lt"/>
                          <a:ea typeface="+mn-ea"/>
                          <a:cs typeface="+mn-cs"/>
                        </a:rPr>
                        <a:t>The initial </a:t>
                      </a:r>
                      <a:r>
                        <a:rPr lang="en-US" sz="1200" b="1" i="0" kern="1200" dirty="0">
                          <a:solidFill>
                            <a:srgbClr val="000000"/>
                          </a:solidFill>
                          <a:effectLst/>
                          <a:latin typeface="+mn-lt"/>
                          <a:ea typeface="+mn-ea"/>
                          <a:cs typeface="+mn-cs"/>
                        </a:rPr>
                        <a:t>office or structure </a:t>
                      </a:r>
                      <a:r>
                        <a:rPr lang="en-US" sz="1200" b="0" i="0" kern="1200" dirty="0">
                          <a:solidFill>
                            <a:srgbClr val="000000"/>
                          </a:solidFill>
                          <a:effectLst/>
                          <a:latin typeface="+mn-lt"/>
                          <a:ea typeface="+mn-ea"/>
                          <a:cs typeface="+mn-cs"/>
                        </a:rPr>
                        <a:t>to which the report was assigned</a:t>
                      </a:r>
                      <a:endParaRPr lang="en-US" sz="600" b="1" dirty="0">
                        <a:solidFill>
                          <a:srgbClr val="000000"/>
                        </a:solidFill>
                        <a:effectLst/>
                        <a:latin typeface="+mn-lt"/>
                        <a:ea typeface="Times New Roman" panose="02020603050405020304" pitchFamily="18" charset="0"/>
                        <a:cs typeface="Arial" panose="020B0604020202020204" pitchFamily="34" charset="0"/>
                      </a:endParaRPr>
                    </a:p>
                  </a:txBody>
                  <a:tcPr marL="34299" marR="34299" marT="0" marB="0" anchor="ctr">
                    <a:lnL w="12700" cmpd="sng">
                      <a:noFill/>
                    </a:lnL>
                    <a:lnR w="6350" cap="flat" cmpd="sng" algn="ctr">
                      <a:solidFill>
                        <a:schemeClr val="tx1"/>
                      </a:solidFill>
                      <a:prstDash val="solid"/>
                      <a:round/>
                      <a:headEnd type="none" w="med" len="med"/>
                      <a:tailEnd type="none" w="med" len="med"/>
                    </a:lnR>
                    <a:lnT w="38100" cmpd="sng">
                      <a:noFill/>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04344616"/>
                  </a:ext>
                </a:extLst>
              </a:tr>
              <a:tr h="395334">
                <a:tc>
                  <a:txBody>
                    <a:bodyPr/>
                    <a:lstStyle/>
                    <a:p>
                      <a:pPr marL="0" marR="0" algn="l">
                        <a:spcBef>
                          <a:spcPts val="0"/>
                        </a:spcBef>
                        <a:spcAft>
                          <a:spcPts val="0"/>
                        </a:spcAft>
                      </a:pPr>
                      <a:r>
                        <a:rPr lang="tr-TR" sz="1400" b="1" i="0" kern="1200" dirty="0" err="1">
                          <a:solidFill>
                            <a:schemeClr val="lt1"/>
                          </a:solidFill>
                          <a:effectLst/>
                          <a:latin typeface="+mn-lt"/>
                          <a:ea typeface="+mn-ea"/>
                          <a:cs typeface="+mn-cs"/>
                        </a:rPr>
                        <a:t>Anno</a:t>
                      </a:r>
                      <a:endParaRPr lang="en-US" sz="1400" b="1" dirty="0">
                        <a:effectLst/>
                        <a:latin typeface="+mn-lt"/>
                        <a:ea typeface="Times New Roman" panose="02020603050405020304" pitchFamily="18" charset="0"/>
                        <a:cs typeface="Arial" panose="020B0604020202020204" pitchFamily="34" charset="0"/>
                      </a:endParaRPr>
                    </a:p>
                  </a:txBody>
                  <a:tcPr marL="68598" marR="68598" marT="68580" marB="68580" anchor="ctr">
                    <a:lnR w="12700" cmpd="sng">
                      <a:noFill/>
                    </a:lnR>
                    <a:solidFill>
                      <a:schemeClr val="tx2"/>
                    </a:solidFill>
                  </a:tcPr>
                </a:tc>
                <a:tc>
                  <a:txBody>
                    <a:bodyPr/>
                    <a:lstStyle/>
                    <a:p>
                      <a:pPr marL="0" marR="0" algn="l">
                        <a:spcBef>
                          <a:spcPts val="0"/>
                        </a:spcBef>
                        <a:spcAft>
                          <a:spcPts val="0"/>
                        </a:spcAft>
                      </a:pPr>
                      <a:r>
                        <a:rPr lang="en-US" sz="1200" b="0" i="0" kern="1200" dirty="0">
                          <a:solidFill>
                            <a:srgbClr val="000000"/>
                          </a:solidFill>
                          <a:effectLst/>
                          <a:latin typeface="+mn-lt"/>
                          <a:ea typeface="+mn-ea"/>
                          <a:cs typeface="+mn-cs"/>
                        </a:rPr>
                        <a:t> The </a:t>
                      </a:r>
                      <a:r>
                        <a:rPr lang="en-US" sz="1200" b="1" i="0" kern="1200" dirty="0">
                          <a:solidFill>
                            <a:srgbClr val="000000"/>
                          </a:solidFill>
                          <a:effectLst/>
                          <a:latin typeface="+mn-lt"/>
                          <a:ea typeface="+mn-ea"/>
                          <a:cs typeface="+mn-cs"/>
                        </a:rPr>
                        <a:t>year</a:t>
                      </a:r>
                      <a:r>
                        <a:rPr lang="en-US" sz="1200" b="0" i="0" kern="1200" dirty="0">
                          <a:solidFill>
                            <a:srgbClr val="000000"/>
                          </a:solidFill>
                          <a:effectLst/>
                          <a:latin typeface="+mn-lt"/>
                          <a:ea typeface="+mn-ea"/>
                          <a:cs typeface="+mn-cs"/>
                        </a:rPr>
                        <a:t> the report was submitted</a:t>
                      </a:r>
                    </a:p>
                  </a:txBody>
                  <a:tcPr marL="34299" marR="34299" marT="0" marB="0" anchor="ctr">
                    <a:lnL w="12700" cmpd="sng">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47079920"/>
                  </a:ext>
                </a:extLst>
              </a:tr>
              <a:tr h="412522">
                <a:tc>
                  <a:txBody>
                    <a:bodyPr/>
                    <a:lstStyle/>
                    <a:p>
                      <a:pPr marL="0" marR="0" algn="l">
                        <a:spcBef>
                          <a:spcPts val="0"/>
                        </a:spcBef>
                        <a:spcAft>
                          <a:spcPts val="0"/>
                        </a:spcAft>
                      </a:pPr>
                      <a:r>
                        <a:rPr lang="tr-TR" sz="1400" b="1" i="0" kern="1200" dirty="0" err="1">
                          <a:solidFill>
                            <a:schemeClr val="lt1"/>
                          </a:solidFill>
                          <a:effectLst/>
                          <a:latin typeface="+mn-lt"/>
                          <a:ea typeface="+mn-ea"/>
                          <a:cs typeface="+mn-cs"/>
                        </a:rPr>
                        <a:t>Data.Presentazione</a:t>
                      </a:r>
                      <a:endParaRPr lang="en-US" sz="1400" b="1" dirty="0">
                        <a:effectLst/>
                        <a:latin typeface="+mn-lt"/>
                        <a:ea typeface="Times New Roman" panose="02020603050405020304" pitchFamily="18" charset="0"/>
                        <a:cs typeface="Arial" panose="020B0604020202020204" pitchFamily="34" charset="0"/>
                      </a:endParaRPr>
                    </a:p>
                  </a:txBody>
                  <a:tcPr marL="68598" marR="68598" marT="68580" marB="68580" anchor="ctr">
                    <a:lnR w="12700" cmpd="sng">
                      <a:noFill/>
                    </a:lnR>
                    <a:solidFill>
                      <a:schemeClr val="tx2"/>
                    </a:solidFill>
                  </a:tcPr>
                </a:tc>
                <a:tc>
                  <a:txBody>
                    <a:bodyPr/>
                    <a:lstStyle/>
                    <a:p>
                      <a:pPr marL="0" marR="0" algn="l">
                        <a:spcBef>
                          <a:spcPts val="0"/>
                        </a:spcBef>
                        <a:spcAft>
                          <a:spcPts val="0"/>
                        </a:spcAft>
                      </a:pPr>
                      <a:r>
                        <a:rPr lang="en-US" sz="1200" b="0" i="0" kern="1200" dirty="0">
                          <a:solidFill>
                            <a:srgbClr val="000000"/>
                          </a:solidFill>
                          <a:effectLst/>
                          <a:latin typeface="+mn-lt"/>
                          <a:ea typeface="+mn-ea"/>
                          <a:cs typeface="+mn-cs"/>
                        </a:rPr>
                        <a:t> The </a:t>
                      </a:r>
                      <a:r>
                        <a:rPr lang="en-US" sz="1200" b="1" i="0" kern="1200" dirty="0">
                          <a:solidFill>
                            <a:srgbClr val="000000"/>
                          </a:solidFill>
                          <a:effectLst/>
                          <a:latin typeface="+mn-lt"/>
                          <a:ea typeface="+mn-ea"/>
                          <a:cs typeface="+mn-cs"/>
                        </a:rPr>
                        <a:t>date </a:t>
                      </a:r>
                      <a:r>
                        <a:rPr lang="en-US" sz="1200" b="0" i="0" kern="1200" dirty="0">
                          <a:solidFill>
                            <a:srgbClr val="000000"/>
                          </a:solidFill>
                          <a:effectLst/>
                          <a:latin typeface="+mn-lt"/>
                          <a:ea typeface="+mn-ea"/>
                          <a:cs typeface="+mn-cs"/>
                        </a:rPr>
                        <a:t>the report was registered </a:t>
                      </a:r>
                      <a:endParaRPr lang="tr-TR" sz="1200" b="0" i="0" kern="1200" dirty="0">
                        <a:solidFill>
                          <a:srgbClr val="000000"/>
                        </a:solidFill>
                        <a:effectLst/>
                        <a:latin typeface="+mn-lt"/>
                        <a:ea typeface="+mn-ea"/>
                        <a:cs typeface="+mn-cs"/>
                      </a:endParaRPr>
                    </a:p>
                    <a:p>
                      <a:pPr marL="0" marR="0" algn="l">
                        <a:spcBef>
                          <a:spcPts val="0"/>
                        </a:spcBef>
                        <a:spcAft>
                          <a:spcPts val="0"/>
                        </a:spcAft>
                      </a:pPr>
                      <a:r>
                        <a:rPr lang="en-US" sz="1200" b="0" i="1" kern="1200" dirty="0">
                          <a:solidFill>
                            <a:srgbClr val="000000"/>
                          </a:solidFill>
                          <a:effectLst/>
                          <a:latin typeface="+mn-lt"/>
                          <a:ea typeface="+mn-ea"/>
                          <a:cs typeface="+mn-cs"/>
                        </a:rPr>
                        <a:t>(year-month-day)</a:t>
                      </a:r>
                    </a:p>
                  </a:txBody>
                  <a:tcPr marL="34299" marR="34299" marT="0" marB="0" anchor="ctr">
                    <a:lnL w="12700" cmpd="sng">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9437783"/>
                  </a:ext>
                </a:extLst>
              </a:tr>
              <a:tr h="635972">
                <a:tc>
                  <a:txBody>
                    <a:bodyPr/>
                    <a:lstStyle/>
                    <a:p>
                      <a:pPr marL="0" marR="0" algn="l">
                        <a:spcBef>
                          <a:spcPts val="0"/>
                        </a:spcBef>
                        <a:spcAft>
                          <a:spcPts val="0"/>
                        </a:spcAft>
                      </a:pPr>
                      <a:r>
                        <a:rPr lang="tr-TR" sz="1400" b="1" i="0" kern="1200" dirty="0" err="1">
                          <a:solidFill>
                            <a:schemeClr val="lt1"/>
                          </a:solidFill>
                          <a:effectLst/>
                          <a:latin typeface="+mn-lt"/>
                          <a:ea typeface="+mn-ea"/>
                          <a:cs typeface="+mn-cs"/>
                        </a:rPr>
                        <a:t>Descrizione.Segnalazione</a:t>
                      </a:r>
                      <a:endParaRPr lang="en-US" sz="1400" b="1" dirty="0">
                        <a:effectLst/>
                        <a:latin typeface="+mn-lt"/>
                        <a:ea typeface="Times New Roman" panose="02020603050405020304" pitchFamily="18" charset="0"/>
                        <a:cs typeface="Arial" panose="020B0604020202020204" pitchFamily="34" charset="0"/>
                      </a:endParaRPr>
                    </a:p>
                  </a:txBody>
                  <a:tcPr marL="68598" marR="68598" marT="68580" marB="68580" anchor="ctr">
                    <a:lnR w="12700" cmpd="sng">
                      <a:noFill/>
                    </a:lnR>
                    <a:solidFill>
                      <a:schemeClr val="tx2"/>
                    </a:solidFill>
                  </a:tcPr>
                </a:tc>
                <a:tc>
                  <a:txBody>
                    <a:bodyPr/>
                    <a:lstStyle/>
                    <a:p>
                      <a:pPr marL="0" marR="0" algn="l">
                        <a:spcBef>
                          <a:spcPts val="0"/>
                        </a:spcBef>
                        <a:spcAft>
                          <a:spcPts val="0"/>
                        </a:spcAft>
                      </a:pPr>
                      <a:r>
                        <a:rPr lang="en-US" sz="1200" b="0" i="0" kern="1200" dirty="0">
                          <a:solidFill>
                            <a:srgbClr val="000000"/>
                          </a:solidFill>
                          <a:effectLst/>
                          <a:latin typeface="+mn-lt"/>
                          <a:ea typeface="+mn-ea"/>
                          <a:cs typeface="+mn-cs"/>
                        </a:rPr>
                        <a:t> The </a:t>
                      </a:r>
                      <a:r>
                        <a:rPr lang="en-US" sz="1200" b="1" i="0" kern="1200" dirty="0">
                          <a:solidFill>
                            <a:srgbClr val="000000"/>
                          </a:solidFill>
                          <a:effectLst/>
                          <a:latin typeface="+mn-lt"/>
                          <a:ea typeface="+mn-ea"/>
                          <a:cs typeface="+mn-cs"/>
                        </a:rPr>
                        <a:t>description </a:t>
                      </a:r>
                      <a:r>
                        <a:rPr lang="en-US" sz="1200" b="0" i="0" kern="1200" dirty="0">
                          <a:solidFill>
                            <a:srgbClr val="000000"/>
                          </a:solidFill>
                          <a:effectLst/>
                          <a:latin typeface="+mn-lt"/>
                          <a:ea typeface="+mn-ea"/>
                          <a:cs typeface="+mn-cs"/>
                        </a:rPr>
                        <a:t>of the type of report made </a:t>
                      </a:r>
                      <a:r>
                        <a:rPr lang="en-US" sz="1200" b="0" i="1" kern="1200" dirty="0">
                          <a:solidFill>
                            <a:srgbClr val="000000"/>
                          </a:solidFill>
                          <a:effectLst/>
                          <a:latin typeface="+mn-lt"/>
                          <a:ea typeface="+mn-ea"/>
                          <a:cs typeface="+mn-cs"/>
                        </a:rPr>
                        <a:t>(complaint, report…)</a:t>
                      </a:r>
                    </a:p>
                  </a:txBody>
                  <a:tcPr marL="34299" marR="34299" marT="0" marB="0" anchor="ctr">
                    <a:lnL w="12700" cmpd="sng">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31335774"/>
                  </a:ext>
                </a:extLst>
              </a:tr>
              <a:tr h="618783">
                <a:tc>
                  <a:txBody>
                    <a:bodyPr/>
                    <a:lstStyle/>
                    <a:p>
                      <a:pPr marL="0" marR="0" algn="l">
                        <a:spcBef>
                          <a:spcPts val="0"/>
                        </a:spcBef>
                        <a:spcAft>
                          <a:spcPts val="0"/>
                        </a:spcAft>
                      </a:pPr>
                      <a:r>
                        <a:rPr lang="tr-TR" sz="1400" b="1" i="0" kern="1200" dirty="0" err="1">
                          <a:solidFill>
                            <a:schemeClr val="lt1"/>
                          </a:solidFill>
                          <a:effectLst/>
                          <a:latin typeface="+mn-lt"/>
                          <a:ea typeface="+mn-ea"/>
                          <a:cs typeface="+mn-cs"/>
                        </a:rPr>
                        <a:t>Area.Tematica</a:t>
                      </a:r>
                      <a:endParaRPr lang="en-US" sz="1400" b="1" dirty="0">
                        <a:effectLst/>
                        <a:latin typeface="+mn-lt"/>
                        <a:ea typeface="Times New Roman" panose="02020603050405020304" pitchFamily="18" charset="0"/>
                        <a:cs typeface="Arial" panose="020B0604020202020204" pitchFamily="34" charset="0"/>
                      </a:endParaRPr>
                    </a:p>
                  </a:txBody>
                  <a:tcPr marL="68598" marR="68598" marT="68580" marB="68580" anchor="ctr">
                    <a:lnR w="12700" cmpd="sng">
                      <a:noFill/>
                    </a:lnR>
                    <a:solidFill>
                      <a:schemeClr val="tx2"/>
                    </a:solidFill>
                  </a:tcPr>
                </a:tc>
                <a:tc>
                  <a:txBody>
                    <a:bodyPr/>
                    <a:lstStyle/>
                    <a:p>
                      <a:pPr marL="0" marR="0" algn="l">
                        <a:spcBef>
                          <a:spcPts val="0"/>
                        </a:spcBef>
                        <a:spcAft>
                          <a:spcPts val="0"/>
                        </a:spcAft>
                      </a:pPr>
                      <a:r>
                        <a:rPr lang="en-US" sz="1200" b="0" i="0" kern="1200" dirty="0">
                          <a:solidFill>
                            <a:srgbClr val="000000"/>
                          </a:solidFill>
                          <a:effectLst/>
                          <a:latin typeface="+mn-lt"/>
                          <a:ea typeface="+mn-ea"/>
                          <a:cs typeface="+mn-cs"/>
                        </a:rPr>
                        <a:t> The </a:t>
                      </a:r>
                      <a:r>
                        <a:rPr lang="en-US" sz="1200" b="1" i="0" kern="1200" dirty="0">
                          <a:solidFill>
                            <a:srgbClr val="000000"/>
                          </a:solidFill>
                          <a:effectLst/>
                          <a:latin typeface="+mn-lt"/>
                          <a:ea typeface="+mn-ea"/>
                          <a:cs typeface="+mn-cs"/>
                        </a:rPr>
                        <a:t>thematic area </a:t>
                      </a:r>
                      <a:r>
                        <a:rPr lang="en-US" sz="1200" b="0" i="0" kern="1200" dirty="0">
                          <a:solidFill>
                            <a:srgbClr val="000000"/>
                          </a:solidFill>
                          <a:effectLst/>
                          <a:latin typeface="+mn-lt"/>
                          <a:ea typeface="+mn-ea"/>
                          <a:cs typeface="+mn-cs"/>
                        </a:rPr>
                        <a:t>to which the report belongs </a:t>
                      </a:r>
                      <a:r>
                        <a:rPr lang="en-US" sz="1200" b="0" i="1" kern="1200" dirty="0">
                          <a:solidFill>
                            <a:srgbClr val="000000"/>
                          </a:solidFill>
                          <a:effectLst/>
                          <a:latin typeface="+mn-lt"/>
                          <a:ea typeface="+mn-ea"/>
                          <a:cs typeface="+mn-cs"/>
                        </a:rPr>
                        <a:t>(security, waste management, public transportations…)</a:t>
                      </a:r>
                    </a:p>
                  </a:txBody>
                  <a:tcPr marL="34299" marR="34299" marT="0" marB="0" anchor="ctr">
                    <a:lnL w="12700" cmpd="sng">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0429170"/>
                  </a:ext>
                </a:extLst>
              </a:tr>
              <a:tr h="395334">
                <a:tc>
                  <a:txBody>
                    <a:bodyPr/>
                    <a:lstStyle/>
                    <a:p>
                      <a:pPr marL="0" marR="0" algn="l">
                        <a:spcBef>
                          <a:spcPts val="0"/>
                        </a:spcBef>
                        <a:spcAft>
                          <a:spcPts val="0"/>
                        </a:spcAft>
                      </a:pPr>
                      <a:r>
                        <a:rPr lang="tr-TR" sz="1400" b="1" i="0" kern="1200" dirty="0" err="1">
                          <a:solidFill>
                            <a:schemeClr val="lt1"/>
                          </a:solidFill>
                          <a:effectLst/>
                          <a:latin typeface="+mn-lt"/>
                          <a:ea typeface="+mn-ea"/>
                          <a:cs typeface="+mn-cs"/>
                        </a:rPr>
                        <a:t>Argomento</a:t>
                      </a:r>
                      <a:endParaRPr lang="en-US" sz="1400" b="1" dirty="0">
                        <a:effectLst/>
                        <a:latin typeface="+mn-lt"/>
                        <a:ea typeface="Times New Roman" panose="02020603050405020304" pitchFamily="18" charset="0"/>
                        <a:cs typeface="Arial" panose="020B0604020202020204" pitchFamily="34" charset="0"/>
                      </a:endParaRPr>
                    </a:p>
                  </a:txBody>
                  <a:tcPr marL="68598" marR="68598" marT="68580" marB="68580" anchor="ctr">
                    <a:lnR w="12700" cmpd="sng">
                      <a:noFill/>
                    </a:lnR>
                    <a:solidFill>
                      <a:schemeClr val="tx2"/>
                    </a:solidFill>
                  </a:tcPr>
                </a:tc>
                <a:tc>
                  <a:txBody>
                    <a:bodyPr/>
                    <a:lstStyle/>
                    <a:p>
                      <a:pPr marL="0" marR="0" algn="l">
                        <a:spcBef>
                          <a:spcPts val="0"/>
                        </a:spcBef>
                        <a:spcAft>
                          <a:spcPts val="0"/>
                        </a:spcAft>
                      </a:pPr>
                      <a:r>
                        <a:rPr lang="en-US" sz="1200" b="0" i="0" kern="1200" dirty="0">
                          <a:solidFill>
                            <a:srgbClr val="000000"/>
                          </a:solidFill>
                          <a:effectLst/>
                          <a:latin typeface="+mn-lt"/>
                          <a:ea typeface="+mn-ea"/>
                          <a:cs typeface="+mn-cs"/>
                        </a:rPr>
                        <a:t> </a:t>
                      </a:r>
                      <a:r>
                        <a:rPr lang="tr-TR" sz="1200" b="0" i="0" kern="1200" dirty="0" err="1">
                          <a:solidFill>
                            <a:srgbClr val="000000"/>
                          </a:solidFill>
                          <a:effectLst/>
                          <a:latin typeface="+mn-lt"/>
                          <a:ea typeface="+mn-ea"/>
                          <a:cs typeface="+mn-cs"/>
                        </a:rPr>
                        <a:t>The</a:t>
                      </a:r>
                      <a:r>
                        <a:rPr lang="tr-TR" sz="1200" b="0" i="0" kern="1200" dirty="0">
                          <a:solidFill>
                            <a:srgbClr val="000000"/>
                          </a:solidFill>
                          <a:effectLst/>
                          <a:latin typeface="+mn-lt"/>
                          <a:ea typeface="+mn-ea"/>
                          <a:cs typeface="+mn-cs"/>
                        </a:rPr>
                        <a:t> </a:t>
                      </a:r>
                      <a:r>
                        <a:rPr lang="tr-TR" sz="1200" b="0" i="0" kern="1200" dirty="0" err="1">
                          <a:solidFill>
                            <a:srgbClr val="000000"/>
                          </a:solidFill>
                          <a:effectLst/>
                          <a:latin typeface="+mn-lt"/>
                          <a:ea typeface="+mn-ea"/>
                          <a:cs typeface="+mn-cs"/>
                        </a:rPr>
                        <a:t>specific</a:t>
                      </a:r>
                      <a:r>
                        <a:rPr lang="tr-TR" sz="1200" b="0" i="0" kern="1200" dirty="0">
                          <a:solidFill>
                            <a:srgbClr val="000000"/>
                          </a:solidFill>
                          <a:effectLst/>
                          <a:latin typeface="+mn-lt"/>
                          <a:ea typeface="+mn-ea"/>
                          <a:cs typeface="+mn-cs"/>
                        </a:rPr>
                        <a:t> </a:t>
                      </a:r>
                      <a:r>
                        <a:rPr lang="tr-TR" sz="1200" b="1" i="0" kern="1200" dirty="0" err="1">
                          <a:solidFill>
                            <a:srgbClr val="000000"/>
                          </a:solidFill>
                          <a:effectLst/>
                          <a:latin typeface="+mn-lt"/>
                          <a:ea typeface="+mn-ea"/>
                          <a:cs typeface="+mn-cs"/>
                        </a:rPr>
                        <a:t>field</a:t>
                      </a:r>
                      <a:endParaRPr lang="en-US" sz="1200" b="1" i="0" kern="1200" dirty="0">
                        <a:solidFill>
                          <a:srgbClr val="000000"/>
                        </a:solidFill>
                        <a:effectLst/>
                        <a:latin typeface="+mn-lt"/>
                        <a:ea typeface="+mn-ea"/>
                        <a:cs typeface="+mn-cs"/>
                      </a:endParaRPr>
                    </a:p>
                  </a:txBody>
                  <a:tcPr marL="34299" marR="34299" marT="0" marB="0" anchor="ctr">
                    <a:lnL w="12700" cmpd="sng">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34870069"/>
                  </a:ext>
                </a:extLst>
              </a:tr>
              <a:tr h="412522">
                <a:tc>
                  <a:txBody>
                    <a:bodyPr/>
                    <a:lstStyle/>
                    <a:p>
                      <a:pPr marL="0" marR="0" algn="l">
                        <a:spcBef>
                          <a:spcPts val="0"/>
                        </a:spcBef>
                        <a:spcAft>
                          <a:spcPts val="0"/>
                        </a:spcAft>
                      </a:pPr>
                      <a:r>
                        <a:rPr lang="tr-TR" sz="1400" b="1" i="0" kern="1200" dirty="0" err="1">
                          <a:solidFill>
                            <a:schemeClr val="lt1"/>
                          </a:solidFill>
                          <a:effectLst/>
                          <a:latin typeface="+mn-lt"/>
                          <a:ea typeface="+mn-ea"/>
                          <a:cs typeface="+mn-cs"/>
                        </a:rPr>
                        <a:t>Ricevuta.da</a:t>
                      </a:r>
                      <a:endParaRPr lang="en-US" sz="1400" b="1" i="0" kern="1200" dirty="0">
                        <a:solidFill>
                          <a:schemeClr val="lt1"/>
                        </a:solidFill>
                        <a:effectLst/>
                        <a:latin typeface="+mn-lt"/>
                        <a:ea typeface="+mn-ea"/>
                        <a:cs typeface="+mn-cs"/>
                      </a:endParaRPr>
                    </a:p>
                  </a:txBody>
                  <a:tcPr marL="68598" marR="68598" marT="68580" marB="68580" anchor="ctr">
                    <a:lnR w="12700" cmpd="sng">
                      <a:noFill/>
                    </a:lnR>
                    <a:solidFill>
                      <a:schemeClr val="tx2"/>
                    </a:solidFill>
                  </a:tcPr>
                </a:tc>
                <a:tc>
                  <a:txBody>
                    <a:bodyPr/>
                    <a:lstStyle/>
                    <a:p>
                      <a:pPr marL="0" marR="0" algn="l">
                        <a:spcBef>
                          <a:spcPts val="0"/>
                        </a:spcBef>
                        <a:spcAft>
                          <a:spcPts val="0"/>
                        </a:spcAft>
                      </a:pPr>
                      <a:r>
                        <a:rPr lang="en-US" sz="1200" b="0" i="0" kern="1200" dirty="0">
                          <a:solidFill>
                            <a:srgbClr val="000000"/>
                          </a:solidFill>
                          <a:effectLst/>
                          <a:latin typeface="+mn-lt"/>
                          <a:ea typeface="+mn-ea"/>
                          <a:cs typeface="+mn-cs"/>
                        </a:rPr>
                        <a:t>The </a:t>
                      </a:r>
                      <a:r>
                        <a:rPr lang="en-US" sz="1200" b="1" i="0" kern="1200" dirty="0">
                          <a:solidFill>
                            <a:srgbClr val="000000"/>
                          </a:solidFill>
                          <a:effectLst/>
                          <a:latin typeface="+mn-lt"/>
                          <a:ea typeface="+mn-ea"/>
                          <a:cs typeface="+mn-cs"/>
                        </a:rPr>
                        <a:t>channel</a:t>
                      </a:r>
                      <a:r>
                        <a:rPr lang="en-US" sz="1200" b="0" i="0" kern="1200" dirty="0">
                          <a:solidFill>
                            <a:srgbClr val="000000"/>
                          </a:solidFill>
                          <a:effectLst/>
                          <a:latin typeface="+mn-lt"/>
                          <a:ea typeface="+mn-ea"/>
                          <a:cs typeface="+mn-cs"/>
                        </a:rPr>
                        <a:t> through which the report was received </a:t>
                      </a:r>
                      <a:r>
                        <a:rPr lang="en-US" sz="1200" b="0" i="1" kern="1200" dirty="0">
                          <a:solidFill>
                            <a:srgbClr val="000000"/>
                          </a:solidFill>
                          <a:effectLst/>
                          <a:latin typeface="+mn-lt"/>
                          <a:ea typeface="+mn-ea"/>
                          <a:cs typeface="+mn-cs"/>
                        </a:rPr>
                        <a:t>(e.g., Call Center, Email)</a:t>
                      </a:r>
                    </a:p>
                  </a:txBody>
                  <a:tcPr marL="34299" marR="34299" marT="0" marB="0" anchor="ctr">
                    <a:lnL w="12700" cmpd="sng">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95557236"/>
                  </a:ext>
                </a:extLst>
              </a:tr>
              <a:tr h="395334">
                <a:tc>
                  <a:txBody>
                    <a:bodyPr/>
                    <a:lstStyle/>
                    <a:p>
                      <a:pPr marL="0" marR="0" algn="l" defTabSz="914400" rtl="0" eaLnBrk="1" latinLnBrk="0" hangingPunct="1">
                        <a:spcBef>
                          <a:spcPts val="0"/>
                        </a:spcBef>
                        <a:spcAft>
                          <a:spcPts val="0"/>
                        </a:spcAft>
                      </a:pPr>
                      <a:r>
                        <a:rPr lang="tr-TR" sz="1400" b="1" i="0" kern="1200" dirty="0" err="1">
                          <a:solidFill>
                            <a:schemeClr val="lt1"/>
                          </a:solidFill>
                          <a:effectLst/>
                          <a:latin typeface="+mn-lt"/>
                          <a:ea typeface="+mn-ea"/>
                          <a:cs typeface="+mn-cs"/>
                        </a:rPr>
                        <a:t>Pericolo.Immediato</a:t>
                      </a:r>
                      <a:endParaRPr lang="en-US" sz="1400" b="1" i="0" kern="1200" dirty="0">
                        <a:solidFill>
                          <a:schemeClr val="lt1"/>
                        </a:solidFill>
                        <a:effectLst/>
                        <a:latin typeface="+mn-lt"/>
                        <a:ea typeface="+mn-ea"/>
                        <a:cs typeface="+mn-cs"/>
                      </a:endParaRPr>
                    </a:p>
                  </a:txBody>
                  <a:tcPr marL="68598" marR="68598" marT="68580" marB="68580" anchor="ctr">
                    <a:lnR w="12700" cmpd="sng">
                      <a:noFill/>
                    </a:lnR>
                    <a:solidFill>
                      <a:schemeClr val="tx2"/>
                    </a:solidFill>
                  </a:tcPr>
                </a:tc>
                <a:tc>
                  <a:txBody>
                    <a:bodyPr/>
                    <a:lstStyle/>
                    <a:p>
                      <a:pPr marL="0" marR="0" algn="l">
                        <a:spcBef>
                          <a:spcPts val="0"/>
                        </a:spcBef>
                        <a:spcAft>
                          <a:spcPts val="0"/>
                        </a:spcAft>
                      </a:pPr>
                      <a:r>
                        <a:rPr lang="tr-TR" sz="1200" b="1" i="0" kern="1200" dirty="0" err="1">
                          <a:solidFill>
                            <a:srgbClr val="000000"/>
                          </a:solidFill>
                          <a:effectLst/>
                          <a:latin typeface="+mn-lt"/>
                          <a:ea typeface="+mn-ea"/>
                          <a:cs typeface="+mn-cs"/>
                        </a:rPr>
                        <a:t>Urgent</a:t>
                      </a:r>
                      <a:r>
                        <a:rPr lang="tr-TR" sz="1200" b="0" i="0" kern="1200" dirty="0">
                          <a:solidFill>
                            <a:srgbClr val="000000"/>
                          </a:solidFill>
                          <a:effectLst/>
                          <a:latin typeface="+mn-lt"/>
                          <a:ea typeface="+mn-ea"/>
                          <a:cs typeface="+mn-cs"/>
                        </a:rPr>
                        <a:t> </a:t>
                      </a:r>
                      <a:r>
                        <a:rPr lang="tr-TR" sz="1200" b="0" i="0" kern="1200" dirty="0" err="1">
                          <a:solidFill>
                            <a:srgbClr val="000000"/>
                          </a:solidFill>
                          <a:effectLst/>
                          <a:latin typeface="+mn-lt"/>
                          <a:ea typeface="+mn-ea"/>
                          <a:cs typeface="+mn-cs"/>
                        </a:rPr>
                        <a:t>or</a:t>
                      </a:r>
                      <a:r>
                        <a:rPr lang="tr-TR" sz="1200" b="0" i="0" kern="1200" dirty="0">
                          <a:solidFill>
                            <a:srgbClr val="000000"/>
                          </a:solidFill>
                          <a:effectLst/>
                          <a:latin typeface="+mn-lt"/>
                          <a:ea typeface="+mn-ea"/>
                          <a:cs typeface="+mn-cs"/>
                        </a:rPr>
                        <a:t> not </a:t>
                      </a:r>
                      <a:r>
                        <a:rPr lang="tr-TR" sz="1200" b="0" i="1" kern="1200" dirty="0">
                          <a:solidFill>
                            <a:srgbClr val="000000"/>
                          </a:solidFill>
                          <a:effectLst/>
                          <a:latin typeface="+mn-lt"/>
                          <a:ea typeface="+mn-ea"/>
                          <a:cs typeface="+mn-cs"/>
                        </a:rPr>
                        <a:t>(True/</a:t>
                      </a:r>
                      <a:r>
                        <a:rPr lang="tr-TR" sz="1200" b="0" i="1" kern="1200" dirty="0" err="1">
                          <a:solidFill>
                            <a:srgbClr val="000000"/>
                          </a:solidFill>
                          <a:effectLst/>
                          <a:latin typeface="+mn-lt"/>
                          <a:ea typeface="+mn-ea"/>
                          <a:cs typeface="+mn-cs"/>
                        </a:rPr>
                        <a:t>False</a:t>
                      </a:r>
                      <a:r>
                        <a:rPr lang="tr-TR" sz="1200" b="0" i="1" kern="1200" dirty="0">
                          <a:solidFill>
                            <a:srgbClr val="000000"/>
                          </a:solidFill>
                          <a:effectLst/>
                          <a:latin typeface="+mn-lt"/>
                          <a:ea typeface="+mn-ea"/>
                          <a:cs typeface="+mn-cs"/>
                        </a:rPr>
                        <a:t>)</a:t>
                      </a:r>
                      <a:endParaRPr lang="en-US" sz="1200" b="0" i="1" kern="1200" dirty="0">
                        <a:solidFill>
                          <a:srgbClr val="000000"/>
                        </a:solidFill>
                        <a:effectLst/>
                        <a:latin typeface="+mn-lt"/>
                        <a:ea typeface="+mn-ea"/>
                        <a:cs typeface="+mn-cs"/>
                      </a:endParaRPr>
                    </a:p>
                  </a:txBody>
                  <a:tcPr marL="34299" marR="34299" marT="0" marB="0" anchor="ctr">
                    <a:lnL w="12700" cmpd="sng">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33486022"/>
                  </a:ext>
                </a:extLst>
              </a:tr>
              <a:tr h="412522">
                <a:tc>
                  <a:txBody>
                    <a:bodyPr/>
                    <a:lstStyle/>
                    <a:p>
                      <a:pPr marL="0" marR="0" algn="l" defTabSz="914400" rtl="0" eaLnBrk="1" latinLnBrk="0" hangingPunct="1">
                        <a:spcBef>
                          <a:spcPts val="0"/>
                        </a:spcBef>
                        <a:spcAft>
                          <a:spcPts val="0"/>
                        </a:spcAft>
                      </a:pPr>
                      <a:r>
                        <a:rPr lang="tr-TR" sz="1400" b="1" i="0" kern="1200" dirty="0" err="1">
                          <a:solidFill>
                            <a:schemeClr val="lt1"/>
                          </a:solidFill>
                          <a:effectLst/>
                          <a:latin typeface="+mn-lt"/>
                          <a:ea typeface="+mn-ea"/>
                          <a:cs typeface="+mn-cs"/>
                        </a:rPr>
                        <a:t>Municipio</a:t>
                      </a:r>
                      <a:endParaRPr lang="en-US" sz="1400" b="1" i="0" kern="1200" dirty="0">
                        <a:solidFill>
                          <a:schemeClr val="lt1"/>
                        </a:solidFill>
                        <a:effectLst/>
                        <a:latin typeface="+mn-lt"/>
                        <a:ea typeface="+mn-ea"/>
                        <a:cs typeface="+mn-cs"/>
                      </a:endParaRPr>
                    </a:p>
                  </a:txBody>
                  <a:tcPr marL="68598" marR="68598" marT="68580" marB="68580" anchor="ctr">
                    <a:lnR w="12700" cmpd="sng">
                      <a:noFill/>
                    </a:lnR>
                    <a:solidFill>
                      <a:schemeClr val="tx2"/>
                    </a:solidFill>
                  </a:tcPr>
                </a:tc>
                <a:tc>
                  <a:txBody>
                    <a:bodyPr/>
                    <a:lstStyle/>
                    <a:p>
                      <a:pPr marL="0" marR="0" algn="l">
                        <a:spcBef>
                          <a:spcPts val="0"/>
                        </a:spcBef>
                        <a:spcAft>
                          <a:spcPts val="0"/>
                        </a:spcAft>
                      </a:pPr>
                      <a:r>
                        <a:rPr lang="en-US" sz="1200" b="0" i="0" kern="1200" dirty="0">
                          <a:solidFill>
                            <a:srgbClr val="000000"/>
                          </a:solidFill>
                          <a:effectLst/>
                          <a:latin typeface="+mn-lt"/>
                          <a:ea typeface="+mn-ea"/>
                          <a:cs typeface="+mn-cs"/>
                        </a:rPr>
                        <a:t>The </a:t>
                      </a:r>
                      <a:r>
                        <a:rPr lang="en-US" sz="1200" b="1" i="0" kern="1200" dirty="0">
                          <a:solidFill>
                            <a:srgbClr val="000000"/>
                          </a:solidFill>
                          <a:effectLst/>
                          <a:latin typeface="+mn-lt"/>
                          <a:ea typeface="+mn-ea"/>
                          <a:cs typeface="+mn-cs"/>
                        </a:rPr>
                        <a:t>municipality </a:t>
                      </a:r>
                      <a:r>
                        <a:rPr lang="en-US" sz="1200" b="0" i="0" kern="1200" dirty="0">
                          <a:solidFill>
                            <a:srgbClr val="000000"/>
                          </a:solidFill>
                          <a:effectLst/>
                          <a:latin typeface="+mn-lt"/>
                          <a:ea typeface="+mn-ea"/>
                          <a:cs typeface="+mn-cs"/>
                        </a:rPr>
                        <a:t>of Rome to which the report pertains</a:t>
                      </a:r>
                    </a:p>
                  </a:txBody>
                  <a:tcPr marL="34299" marR="34299" marT="0" marB="0" anchor="ctr">
                    <a:lnL w="12700" cmpd="sng">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15635319"/>
                  </a:ext>
                </a:extLst>
              </a:tr>
              <a:tr h="395334">
                <a:tc>
                  <a:txBody>
                    <a:bodyPr/>
                    <a:lstStyle/>
                    <a:p>
                      <a:pPr marL="0" marR="0" algn="l" defTabSz="914400" rtl="0" eaLnBrk="1" latinLnBrk="0" hangingPunct="1">
                        <a:spcBef>
                          <a:spcPts val="0"/>
                        </a:spcBef>
                        <a:spcAft>
                          <a:spcPts val="0"/>
                        </a:spcAft>
                      </a:pPr>
                      <a:r>
                        <a:rPr lang="tr-TR" sz="1400" b="1" i="0" kern="1200" dirty="0" err="1">
                          <a:solidFill>
                            <a:schemeClr val="lt1"/>
                          </a:solidFill>
                          <a:effectLst/>
                          <a:latin typeface="+mn-lt"/>
                          <a:ea typeface="+mn-ea"/>
                          <a:cs typeface="+mn-cs"/>
                        </a:rPr>
                        <a:t>Mese</a:t>
                      </a:r>
                      <a:endParaRPr lang="en-US" sz="1400" b="1" i="0" kern="1200" dirty="0">
                        <a:solidFill>
                          <a:schemeClr val="lt1"/>
                        </a:solidFill>
                        <a:effectLst/>
                        <a:latin typeface="+mn-lt"/>
                        <a:ea typeface="+mn-ea"/>
                        <a:cs typeface="+mn-cs"/>
                      </a:endParaRPr>
                    </a:p>
                  </a:txBody>
                  <a:tcPr marL="68598" marR="68598" marT="68580" marB="68580" anchor="ctr">
                    <a:lnR w="12700" cmpd="sng">
                      <a:noFill/>
                    </a:lnR>
                    <a:solidFill>
                      <a:schemeClr val="tx2"/>
                    </a:solidFill>
                  </a:tcPr>
                </a:tc>
                <a:tc>
                  <a:txBody>
                    <a:bodyPr/>
                    <a:lstStyle/>
                    <a:p>
                      <a:pPr marL="0" marR="0" algn="l">
                        <a:spcBef>
                          <a:spcPts val="0"/>
                        </a:spcBef>
                        <a:spcAft>
                          <a:spcPts val="0"/>
                        </a:spcAft>
                      </a:pPr>
                      <a:r>
                        <a:rPr lang="en-US" sz="1200" b="0" i="0" kern="1200" dirty="0">
                          <a:solidFill>
                            <a:srgbClr val="000000"/>
                          </a:solidFill>
                          <a:effectLst/>
                          <a:latin typeface="+mn-lt"/>
                          <a:ea typeface="+mn-ea"/>
                          <a:cs typeface="+mn-cs"/>
                        </a:rPr>
                        <a:t>The</a:t>
                      </a:r>
                      <a:r>
                        <a:rPr lang="en-US" sz="1200" b="1" i="0" kern="1200" dirty="0">
                          <a:solidFill>
                            <a:srgbClr val="000000"/>
                          </a:solidFill>
                          <a:effectLst/>
                          <a:latin typeface="+mn-lt"/>
                          <a:ea typeface="+mn-ea"/>
                          <a:cs typeface="+mn-cs"/>
                        </a:rPr>
                        <a:t> month </a:t>
                      </a:r>
                      <a:r>
                        <a:rPr lang="en-US" sz="1200" b="0" i="0" kern="1200" dirty="0">
                          <a:solidFill>
                            <a:srgbClr val="000000"/>
                          </a:solidFill>
                          <a:effectLst/>
                          <a:latin typeface="+mn-lt"/>
                          <a:ea typeface="+mn-ea"/>
                          <a:cs typeface="+mn-cs"/>
                        </a:rPr>
                        <a:t>the report was registered </a:t>
                      </a:r>
                      <a:r>
                        <a:rPr lang="en-US" sz="1200" b="0" i="1" kern="1200" dirty="0">
                          <a:solidFill>
                            <a:srgbClr val="000000"/>
                          </a:solidFill>
                          <a:effectLst/>
                          <a:latin typeface="+mn-lt"/>
                          <a:ea typeface="+mn-ea"/>
                          <a:cs typeface="+mn-cs"/>
                        </a:rPr>
                        <a:t>(1-12)</a:t>
                      </a:r>
                    </a:p>
                  </a:txBody>
                  <a:tcPr marL="34299" marR="34299" marT="0" marB="0" anchor="ctr">
                    <a:lnL w="12700" cmpd="sng">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21082489"/>
                  </a:ext>
                </a:extLst>
              </a:tr>
              <a:tr h="412522">
                <a:tc>
                  <a:txBody>
                    <a:bodyPr/>
                    <a:lstStyle/>
                    <a:p>
                      <a:pPr marL="0" marR="0" algn="l" defTabSz="914400" rtl="0" eaLnBrk="1" latinLnBrk="0" hangingPunct="1">
                        <a:spcBef>
                          <a:spcPts val="0"/>
                        </a:spcBef>
                        <a:spcAft>
                          <a:spcPts val="0"/>
                        </a:spcAft>
                      </a:pPr>
                      <a:r>
                        <a:rPr lang="tr-TR" sz="1400" b="1" i="0" kern="1200" dirty="0" err="1">
                          <a:solidFill>
                            <a:schemeClr val="lt1"/>
                          </a:solidFill>
                          <a:effectLst/>
                          <a:latin typeface="+mn-lt"/>
                          <a:ea typeface="+mn-ea"/>
                          <a:cs typeface="+mn-cs"/>
                        </a:rPr>
                        <a:t>Giorno</a:t>
                      </a:r>
                      <a:endParaRPr lang="en-US" sz="1400" b="1" i="0" kern="1200" dirty="0">
                        <a:solidFill>
                          <a:schemeClr val="lt1"/>
                        </a:solidFill>
                        <a:effectLst/>
                        <a:latin typeface="+mn-lt"/>
                        <a:ea typeface="+mn-ea"/>
                        <a:cs typeface="+mn-cs"/>
                      </a:endParaRPr>
                    </a:p>
                  </a:txBody>
                  <a:tcPr marL="68598" marR="68598" marT="68580" marB="68580" anchor="ctr">
                    <a:lnR w="12700" cmpd="sng">
                      <a:noFill/>
                    </a:lnR>
                    <a:solidFill>
                      <a:schemeClr val="tx2"/>
                    </a:solidFill>
                  </a:tcPr>
                </a:tc>
                <a:tc>
                  <a:txBody>
                    <a:bodyPr/>
                    <a:lstStyle/>
                    <a:p>
                      <a:pPr marL="0" marR="0" algn="l">
                        <a:spcBef>
                          <a:spcPts val="0"/>
                        </a:spcBef>
                        <a:spcAft>
                          <a:spcPts val="0"/>
                        </a:spcAft>
                      </a:pPr>
                      <a:r>
                        <a:rPr lang="en-US" sz="1200" b="0" i="0" kern="1200" dirty="0">
                          <a:solidFill>
                            <a:srgbClr val="000000"/>
                          </a:solidFill>
                          <a:effectLst/>
                          <a:latin typeface="+mn-lt"/>
                          <a:ea typeface="+mn-ea"/>
                          <a:cs typeface="+mn-cs"/>
                        </a:rPr>
                        <a:t>The </a:t>
                      </a:r>
                      <a:r>
                        <a:rPr lang="en-US" sz="1200" b="1" i="0" kern="1200" dirty="0">
                          <a:solidFill>
                            <a:srgbClr val="000000"/>
                          </a:solidFill>
                          <a:effectLst/>
                          <a:latin typeface="+mn-lt"/>
                          <a:ea typeface="+mn-ea"/>
                          <a:cs typeface="+mn-cs"/>
                        </a:rPr>
                        <a:t>day of the week </a:t>
                      </a:r>
                      <a:r>
                        <a:rPr lang="en-US" sz="1200" b="0" i="0" kern="1200" dirty="0">
                          <a:solidFill>
                            <a:srgbClr val="000000"/>
                          </a:solidFill>
                          <a:effectLst/>
                          <a:latin typeface="+mn-lt"/>
                          <a:ea typeface="+mn-ea"/>
                          <a:cs typeface="+mn-cs"/>
                        </a:rPr>
                        <a:t>the report was registered </a:t>
                      </a:r>
                      <a:r>
                        <a:rPr lang="en-US" sz="1200" b="0" i="1" kern="1200" dirty="0">
                          <a:solidFill>
                            <a:srgbClr val="000000"/>
                          </a:solidFill>
                          <a:effectLst/>
                          <a:latin typeface="+mn-lt"/>
                          <a:ea typeface="+mn-ea"/>
                          <a:cs typeface="+mn-cs"/>
                        </a:rPr>
                        <a:t>(0-6: Sunday - Saturday)</a:t>
                      </a:r>
                    </a:p>
                  </a:txBody>
                  <a:tcPr marL="34299" marR="34299" marT="0" marB="0" anchor="ctr">
                    <a:lnL w="12700" cmpd="sng">
                      <a:noFill/>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36454938"/>
                  </a:ext>
                </a:extLst>
              </a:tr>
            </a:tbl>
          </a:graphicData>
        </a:graphic>
      </p:graphicFrame>
      <p:sp>
        <p:nvSpPr>
          <p:cNvPr id="5" name="Dikdörtgen 4"/>
          <p:cNvSpPr/>
          <p:nvPr/>
        </p:nvSpPr>
        <p:spPr>
          <a:xfrm>
            <a:off x="89751" y="1196752"/>
            <a:ext cx="3948843" cy="3293209"/>
          </a:xfrm>
          <a:prstGeom prst="rect">
            <a:avLst/>
          </a:prstGeom>
        </p:spPr>
        <p:txBody>
          <a:bodyPr wrap="square">
            <a:spAutoFit/>
          </a:bodyPr>
          <a:lstStyle/>
          <a:p>
            <a:pPr algn="just"/>
            <a:r>
              <a:rPr lang="en-US" sz="1600" dirty="0">
                <a:solidFill>
                  <a:srgbClr val="222222"/>
                </a:solidFill>
              </a:rPr>
              <a:t>We collected all the needed information through the public dataset, covering on a daily basis the period running from 2021 up to the start of 2024. </a:t>
            </a:r>
            <a:endParaRPr lang="tr-TR" sz="1600" dirty="0">
              <a:solidFill>
                <a:srgbClr val="222222"/>
              </a:solidFill>
            </a:endParaRPr>
          </a:p>
          <a:p>
            <a:pPr algn="just"/>
            <a:endParaRPr lang="tr-TR" sz="1600" dirty="0">
              <a:solidFill>
                <a:srgbClr val="222222"/>
              </a:solidFill>
            </a:endParaRPr>
          </a:p>
          <a:p>
            <a:pPr algn="just"/>
            <a:r>
              <a:rPr lang="en-US" sz="1600" dirty="0">
                <a:solidFill>
                  <a:srgbClr val="222222"/>
                </a:solidFill>
              </a:rPr>
              <a:t>Some months were entirely missing and data were presented in extremely different formats, hence an intensive pre-processing was needed. </a:t>
            </a:r>
            <a:endParaRPr lang="tr-TR" sz="1600" dirty="0">
              <a:solidFill>
                <a:srgbClr val="222222"/>
              </a:solidFill>
            </a:endParaRPr>
          </a:p>
          <a:p>
            <a:pPr algn="just"/>
            <a:endParaRPr lang="tr-TR" sz="1600" dirty="0">
              <a:solidFill>
                <a:srgbClr val="222222"/>
              </a:solidFill>
            </a:endParaRPr>
          </a:p>
          <a:p>
            <a:pPr algn="just"/>
            <a:r>
              <a:rPr lang="en-US" sz="1600" dirty="0">
                <a:solidFill>
                  <a:srgbClr val="222222"/>
                </a:solidFill>
              </a:rPr>
              <a:t>At the end, the following was the structure of the dataset</a:t>
            </a:r>
            <a:r>
              <a:rPr lang="tr-TR" sz="1600" dirty="0">
                <a:solidFill>
                  <a:srgbClr val="222222"/>
                </a:solidFill>
              </a:rPr>
              <a:t>:</a:t>
            </a:r>
          </a:p>
          <a:p>
            <a:pPr algn="just"/>
            <a:endParaRPr lang="tr-TR" sz="1600" dirty="0"/>
          </a:p>
        </p:txBody>
      </p:sp>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 y="4364686"/>
            <a:ext cx="4114800" cy="1008530"/>
          </a:xfrm>
          <a:prstGeom prst="rect">
            <a:avLst/>
          </a:prstGeom>
        </p:spPr>
      </p:pic>
    </p:spTree>
    <p:extLst>
      <p:ext uri="{BB962C8B-B14F-4D97-AF65-F5344CB8AC3E}">
        <p14:creationId xmlns:p14="http://schemas.microsoft.com/office/powerpoint/2010/main" val="3445665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A3305697-2F0F-4115-955E-73BDF150991F}" type="datetime1">
              <a:rPr lang="it-IT" altLang="it-IT" sz="1100" smtClean="0">
                <a:solidFill>
                  <a:schemeClr val="bg1"/>
                </a:solidFill>
              </a:rPr>
              <a:pPr>
                <a:spcBef>
                  <a:spcPct val="0"/>
                </a:spcBef>
                <a:buClrTx/>
                <a:buFontTx/>
                <a:buNone/>
              </a:pPr>
              <a:t>23/07/2024</a:t>
            </a:fld>
            <a:endParaRPr lang="it-IT" altLang="it-IT" sz="1100">
              <a:solidFill>
                <a:schemeClr val="bg1"/>
              </a:solidFill>
            </a:endParaRPr>
          </a:p>
        </p:txBody>
      </p:sp>
      <p:sp>
        <p:nvSpPr>
          <p:cNvPr id="8195" name="Segnaposto piè di pagina 4"/>
          <p:cNvSpPr>
            <a:spLocks noGrp="1"/>
          </p:cNvSpPr>
          <p:nvPr>
            <p:ph type="ftr" sz="quarter" idx="11"/>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F2C11552-D810-44E2-9D9B-B52E6A5125C7}" type="slidenum">
              <a:rPr lang="it-IT" altLang="it-IT" sz="1100" smtClean="0">
                <a:solidFill>
                  <a:schemeClr val="bg1"/>
                </a:solidFill>
              </a:rPr>
              <a:pPr>
                <a:spcBef>
                  <a:spcPct val="0"/>
                </a:spcBef>
                <a:buClrTx/>
                <a:buFontTx/>
                <a:buNone/>
              </a:pPr>
              <a:t>5</a:t>
            </a:fld>
            <a:endParaRPr lang="it-IT" altLang="it-IT" sz="1100">
              <a:solidFill>
                <a:schemeClr val="bg1"/>
              </a:solidFill>
            </a:endParaRPr>
          </a:p>
        </p:txBody>
      </p:sp>
      <p:sp>
        <p:nvSpPr>
          <p:cNvPr id="8197" name="Rectangle 2"/>
          <p:cNvSpPr>
            <a:spLocks noGrp="1" noChangeArrowheads="1"/>
          </p:cNvSpPr>
          <p:nvPr>
            <p:ph type="title"/>
          </p:nvPr>
        </p:nvSpPr>
        <p:spPr>
          <a:xfrm>
            <a:off x="1116013" y="409575"/>
            <a:ext cx="7416800" cy="504825"/>
          </a:xfrm>
        </p:spPr>
        <p:txBody>
          <a:bodyPr/>
          <a:lstStyle/>
          <a:p>
            <a:pPr eaLnBrk="1" hangingPunct="1"/>
            <a:r>
              <a:rPr lang="tr-TR" altLang="it-IT" dirty="0" err="1"/>
              <a:t>Exploratory</a:t>
            </a:r>
            <a:r>
              <a:rPr lang="tr-TR" altLang="it-IT" dirty="0"/>
              <a:t> Analysis - 1</a:t>
            </a:r>
            <a:endParaRPr lang="it-IT" altLang="it-IT" dirty="0"/>
          </a:p>
        </p:txBody>
      </p:sp>
      <p:pic>
        <p:nvPicPr>
          <p:cNvPr id="3" name="Resi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923289"/>
            <a:ext cx="5472608" cy="2827514"/>
          </a:xfrm>
          <a:prstGeom prst="rect">
            <a:avLst/>
          </a:prstGeom>
        </p:spPr>
      </p:pic>
      <p:pic>
        <p:nvPicPr>
          <p:cNvPr id="4" name="Resim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0772" y="3678795"/>
            <a:ext cx="4673228" cy="2414501"/>
          </a:xfrm>
          <a:prstGeom prst="rect">
            <a:avLst/>
          </a:prstGeom>
        </p:spPr>
      </p:pic>
      <p:sp>
        <p:nvSpPr>
          <p:cNvPr id="5" name="Dikdörtgen 4"/>
          <p:cNvSpPr/>
          <p:nvPr/>
        </p:nvSpPr>
        <p:spPr>
          <a:xfrm>
            <a:off x="5442336" y="1306358"/>
            <a:ext cx="3600399" cy="1815882"/>
          </a:xfrm>
          <a:prstGeom prst="rect">
            <a:avLst/>
          </a:prstGeom>
        </p:spPr>
        <p:txBody>
          <a:bodyPr wrap="square">
            <a:spAutoFit/>
          </a:bodyPr>
          <a:lstStyle/>
          <a:p>
            <a:pPr algn="just"/>
            <a:r>
              <a:rPr lang="tr-TR" sz="1600" dirty="0" err="1">
                <a:solidFill>
                  <a:srgbClr val="222222"/>
                </a:solidFill>
              </a:rPr>
              <a:t>We</a:t>
            </a:r>
            <a:r>
              <a:rPr lang="tr-TR" sz="1600" dirty="0">
                <a:solidFill>
                  <a:srgbClr val="222222"/>
                </a:solidFill>
              </a:rPr>
              <a:t> </a:t>
            </a:r>
            <a:r>
              <a:rPr lang="tr-TR" sz="1600" dirty="0" err="1">
                <a:solidFill>
                  <a:srgbClr val="222222"/>
                </a:solidFill>
              </a:rPr>
              <a:t>noticed</a:t>
            </a:r>
            <a:r>
              <a:rPr lang="tr-TR" sz="1600" dirty="0">
                <a:solidFill>
                  <a:srgbClr val="222222"/>
                </a:solidFill>
              </a:rPr>
              <a:t> a </a:t>
            </a:r>
            <a:r>
              <a:rPr lang="tr-TR" sz="1600" dirty="0" err="1">
                <a:solidFill>
                  <a:srgbClr val="222222"/>
                </a:solidFill>
              </a:rPr>
              <a:t>quite</a:t>
            </a:r>
            <a:r>
              <a:rPr lang="tr-TR" sz="1600" dirty="0">
                <a:solidFill>
                  <a:srgbClr val="222222"/>
                </a:solidFill>
              </a:rPr>
              <a:t> </a:t>
            </a:r>
            <a:r>
              <a:rPr lang="tr-TR" sz="1600" dirty="0" err="1">
                <a:solidFill>
                  <a:srgbClr val="222222"/>
                </a:solidFill>
              </a:rPr>
              <a:t>consistent</a:t>
            </a:r>
            <a:r>
              <a:rPr lang="tr-TR" sz="1600" dirty="0">
                <a:solidFill>
                  <a:srgbClr val="222222"/>
                </a:solidFill>
              </a:rPr>
              <a:t> </a:t>
            </a:r>
            <a:r>
              <a:rPr lang="tr-TR" sz="1600" b="1" dirty="0" err="1">
                <a:solidFill>
                  <a:srgbClr val="222222"/>
                </a:solidFill>
              </a:rPr>
              <a:t>monthly</a:t>
            </a:r>
            <a:r>
              <a:rPr lang="tr-TR" sz="1600" b="1" dirty="0">
                <a:solidFill>
                  <a:srgbClr val="222222"/>
                </a:solidFill>
              </a:rPr>
              <a:t> </a:t>
            </a:r>
            <a:r>
              <a:rPr lang="tr-TR" sz="1600" b="1" dirty="0" err="1">
                <a:solidFill>
                  <a:srgbClr val="222222"/>
                </a:solidFill>
              </a:rPr>
              <a:t>seasonality</a:t>
            </a:r>
            <a:r>
              <a:rPr lang="tr-TR" sz="1600" b="1" dirty="0">
                <a:solidFill>
                  <a:srgbClr val="222222"/>
                </a:solidFill>
              </a:rPr>
              <a:t> </a:t>
            </a:r>
            <a:r>
              <a:rPr lang="tr-TR" sz="1600" dirty="0" err="1">
                <a:solidFill>
                  <a:srgbClr val="222222"/>
                </a:solidFill>
              </a:rPr>
              <a:t>that</a:t>
            </a:r>
            <a:r>
              <a:rPr lang="tr-TR" sz="1600" dirty="0">
                <a:solidFill>
                  <a:srgbClr val="222222"/>
                </a:solidFill>
              </a:rPr>
              <a:t> </a:t>
            </a:r>
            <a:r>
              <a:rPr lang="tr-TR" sz="1600" dirty="0" err="1">
                <a:solidFill>
                  <a:srgbClr val="222222"/>
                </a:solidFill>
              </a:rPr>
              <a:t>we</a:t>
            </a:r>
            <a:r>
              <a:rPr lang="tr-TR" sz="1600" dirty="0">
                <a:solidFill>
                  <a:srgbClr val="222222"/>
                </a:solidFill>
              </a:rPr>
              <a:t> </a:t>
            </a:r>
            <a:r>
              <a:rPr lang="tr-TR" sz="1600" dirty="0" err="1">
                <a:solidFill>
                  <a:srgbClr val="222222"/>
                </a:solidFill>
              </a:rPr>
              <a:t>needed</a:t>
            </a:r>
            <a:r>
              <a:rPr lang="tr-TR" sz="1600" dirty="0">
                <a:solidFill>
                  <a:srgbClr val="222222"/>
                </a:solidFill>
              </a:rPr>
              <a:t> </a:t>
            </a:r>
            <a:r>
              <a:rPr lang="tr-TR" sz="1600" dirty="0" err="1">
                <a:solidFill>
                  <a:srgbClr val="222222"/>
                </a:solidFill>
              </a:rPr>
              <a:t>to</a:t>
            </a:r>
            <a:r>
              <a:rPr lang="tr-TR" sz="1600" dirty="0">
                <a:solidFill>
                  <a:srgbClr val="222222"/>
                </a:solidFill>
              </a:rPr>
              <a:t> </a:t>
            </a:r>
            <a:r>
              <a:rPr lang="tr-TR" sz="1600" dirty="0" err="1">
                <a:solidFill>
                  <a:srgbClr val="222222"/>
                </a:solidFill>
              </a:rPr>
              <a:t>work</a:t>
            </a:r>
            <a:r>
              <a:rPr lang="tr-TR" sz="1600" dirty="0">
                <a:solidFill>
                  <a:srgbClr val="222222"/>
                </a:solidFill>
              </a:rPr>
              <a:t> on. </a:t>
            </a:r>
            <a:r>
              <a:rPr lang="tr-TR" sz="1600" dirty="0" err="1">
                <a:solidFill>
                  <a:srgbClr val="222222"/>
                </a:solidFill>
              </a:rPr>
              <a:t>Even</a:t>
            </a:r>
            <a:r>
              <a:rPr lang="tr-TR" sz="1600" dirty="0">
                <a:solidFill>
                  <a:srgbClr val="222222"/>
                </a:solidFill>
              </a:rPr>
              <a:t> </a:t>
            </a:r>
            <a:r>
              <a:rPr lang="tr-TR" sz="1600" dirty="0" err="1">
                <a:solidFill>
                  <a:srgbClr val="222222"/>
                </a:solidFill>
              </a:rPr>
              <a:t>though</a:t>
            </a:r>
            <a:r>
              <a:rPr lang="tr-TR" sz="1600" dirty="0">
                <a:solidFill>
                  <a:srgbClr val="222222"/>
                </a:solidFill>
              </a:rPr>
              <a:t> </a:t>
            </a:r>
            <a:r>
              <a:rPr lang="tr-TR" sz="1600" dirty="0" err="1">
                <a:solidFill>
                  <a:srgbClr val="222222"/>
                </a:solidFill>
              </a:rPr>
              <a:t>there</a:t>
            </a:r>
            <a:r>
              <a:rPr lang="tr-TR" sz="1600" dirty="0">
                <a:solidFill>
                  <a:srgbClr val="222222"/>
                </a:solidFill>
              </a:rPr>
              <a:t> is an </a:t>
            </a:r>
            <a:r>
              <a:rPr lang="tr-TR" sz="1600" dirty="0" err="1">
                <a:solidFill>
                  <a:srgbClr val="222222"/>
                </a:solidFill>
              </a:rPr>
              <a:t>average</a:t>
            </a:r>
            <a:r>
              <a:rPr lang="tr-TR" sz="1600" dirty="0">
                <a:solidFill>
                  <a:srgbClr val="222222"/>
                </a:solidFill>
              </a:rPr>
              <a:t> </a:t>
            </a:r>
            <a:r>
              <a:rPr lang="tr-TR" sz="1600" dirty="0" err="1">
                <a:solidFill>
                  <a:srgbClr val="222222"/>
                </a:solidFill>
              </a:rPr>
              <a:t>drop</a:t>
            </a:r>
            <a:r>
              <a:rPr lang="tr-TR" sz="1600" dirty="0">
                <a:solidFill>
                  <a:srgbClr val="222222"/>
                </a:solidFill>
              </a:rPr>
              <a:t> on </a:t>
            </a:r>
            <a:r>
              <a:rPr lang="tr-TR" sz="1600" dirty="0" err="1">
                <a:solidFill>
                  <a:srgbClr val="222222"/>
                </a:solidFill>
              </a:rPr>
              <a:t>the</a:t>
            </a:r>
            <a:r>
              <a:rPr lang="tr-TR" sz="1600" dirty="0">
                <a:solidFill>
                  <a:srgbClr val="222222"/>
                </a:solidFill>
              </a:rPr>
              <a:t> </a:t>
            </a:r>
            <a:r>
              <a:rPr lang="tr-TR" sz="1600" dirty="0" err="1">
                <a:solidFill>
                  <a:srgbClr val="222222"/>
                </a:solidFill>
              </a:rPr>
              <a:t>amount</a:t>
            </a:r>
            <a:r>
              <a:rPr lang="tr-TR" sz="1600" dirty="0">
                <a:solidFill>
                  <a:srgbClr val="222222"/>
                </a:solidFill>
              </a:rPr>
              <a:t> of </a:t>
            </a:r>
            <a:r>
              <a:rPr lang="tr-TR" sz="1600" dirty="0" err="1">
                <a:solidFill>
                  <a:srgbClr val="222222"/>
                </a:solidFill>
              </a:rPr>
              <a:t>complaints</a:t>
            </a:r>
            <a:r>
              <a:rPr lang="tr-TR" sz="1600" dirty="0">
                <a:solidFill>
                  <a:srgbClr val="222222"/>
                </a:solidFill>
              </a:rPr>
              <a:t> in </a:t>
            </a:r>
            <a:r>
              <a:rPr lang="tr-TR" sz="1600" dirty="0" err="1">
                <a:solidFill>
                  <a:srgbClr val="222222"/>
                </a:solidFill>
              </a:rPr>
              <a:t>the</a:t>
            </a:r>
            <a:r>
              <a:rPr lang="tr-TR" sz="1600" dirty="0">
                <a:solidFill>
                  <a:srgbClr val="222222"/>
                </a:solidFill>
              </a:rPr>
              <a:t> </a:t>
            </a:r>
            <a:r>
              <a:rPr lang="tr-TR" sz="1600" dirty="0" err="1">
                <a:solidFill>
                  <a:srgbClr val="222222"/>
                </a:solidFill>
              </a:rPr>
              <a:t>weekend</a:t>
            </a:r>
            <a:r>
              <a:rPr lang="tr-TR" sz="1600" dirty="0">
                <a:solidFill>
                  <a:srgbClr val="222222"/>
                </a:solidFill>
              </a:rPr>
              <a:t>, </a:t>
            </a:r>
            <a:r>
              <a:rPr lang="tr-TR" sz="1600" dirty="0" err="1">
                <a:solidFill>
                  <a:srgbClr val="222222"/>
                </a:solidFill>
              </a:rPr>
              <a:t>further</a:t>
            </a:r>
            <a:r>
              <a:rPr lang="tr-TR" sz="1600" dirty="0">
                <a:solidFill>
                  <a:srgbClr val="222222"/>
                </a:solidFill>
              </a:rPr>
              <a:t> </a:t>
            </a:r>
            <a:r>
              <a:rPr lang="tr-TR" sz="1600" dirty="0" err="1">
                <a:solidFill>
                  <a:srgbClr val="222222"/>
                </a:solidFill>
              </a:rPr>
              <a:t>investigations</a:t>
            </a:r>
            <a:r>
              <a:rPr lang="tr-TR" sz="1600" dirty="0">
                <a:solidFill>
                  <a:srgbClr val="222222"/>
                </a:solidFill>
              </a:rPr>
              <a:t> </a:t>
            </a:r>
            <a:r>
              <a:rPr lang="tr-TR" sz="1600" dirty="0" err="1">
                <a:solidFill>
                  <a:srgbClr val="222222"/>
                </a:solidFill>
              </a:rPr>
              <a:t>suggested</a:t>
            </a:r>
            <a:r>
              <a:rPr lang="tr-TR" sz="1600" dirty="0">
                <a:solidFill>
                  <a:srgbClr val="222222"/>
                </a:solidFill>
              </a:rPr>
              <a:t> </a:t>
            </a:r>
            <a:r>
              <a:rPr lang="tr-TR" sz="1600" dirty="0" err="1">
                <a:solidFill>
                  <a:srgbClr val="222222"/>
                </a:solidFill>
              </a:rPr>
              <a:t>that</a:t>
            </a:r>
            <a:r>
              <a:rPr lang="tr-TR" sz="1600" dirty="0">
                <a:solidFill>
                  <a:srgbClr val="222222"/>
                </a:solidFill>
              </a:rPr>
              <a:t> </a:t>
            </a:r>
            <a:r>
              <a:rPr lang="tr-TR" sz="1600" dirty="0" err="1">
                <a:solidFill>
                  <a:srgbClr val="222222"/>
                </a:solidFill>
              </a:rPr>
              <a:t>there</a:t>
            </a:r>
            <a:r>
              <a:rPr lang="tr-TR" sz="1600" dirty="0">
                <a:solidFill>
                  <a:srgbClr val="222222"/>
                </a:solidFill>
              </a:rPr>
              <a:t> is </a:t>
            </a:r>
            <a:r>
              <a:rPr lang="tr-TR" sz="1600" dirty="0" err="1">
                <a:solidFill>
                  <a:srgbClr val="222222"/>
                </a:solidFill>
              </a:rPr>
              <a:t>no</a:t>
            </a:r>
            <a:r>
              <a:rPr lang="tr-TR" sz="1600" dirty="0">
                <a:solidFill>
                  <a:srgbClr val="222222"/>
                </a:solidFill>
              </a:rPr>
              <a:t> </a:t>
            </a:r>
            <a:r>
              <a:rPr lang="tr-TR" sz="1600" dirty="0" err="1">
                <a:solidFill>
                  <a:srgbClr val="222222"/>
                </a:solidFill>
              </a:rPr>
              <a:t>relevant</a:t>
            </a:r>
            <a:r>
              <a:rPr lang="tr-TR" sz="1600" dirty="0">
                <a:solidFill>
                  <a:srgbClr val="222222"/>
                </a:solidFill>
              </a:rPr>
              <a:t> </a:t>
            </a:r>
            <a:r>
              <a:rPr lang="tr-TR" sz="1600" dirty="0" err="1">
                <a:solidFill>
                  <a:srgbClr val="222222"/>
                </a:solidFill>
              </a:rPr>
              <a:t>weekly</a:t>
            </a:r>
            <a:r>
              <a:rPr lang="tr-TR" sz="1600" dirty="0">
                <a:solidFill>
                  <a:srgbClr val="222222"/>
                </a:solidFill>
              </a:rPr>
              <a:t> </a:t>
            </a:r>
            <a:r>
              <a:rPr lang="tr-TR" sz="1600" dirty="0" err="1">
                <a:solidFill>
                  <a:srgbClr val="222222"/>
                </a:solidFill>
              </a:rPr>
              <a:t>seasonality</a:t>
            </a:r>
            <a:r>
              <a:rPr lang="tr-TR" sz="1600" dirty="0">
                <a:solidFill>
                  <a:srgbClr val="222222"/>
                </a:solidFill>
              </a:rPr>
              <a:t>.</a:t>
            </a:r>
          </a:p>
        </p:txBody>
      </p:sp>
      <p:sp>
        <p:nvSpPr>
          <p:cNvPr id="6" name="Dikdörtgen 5"/>
          <p:cNvSpPr/>
          <p:nvPr/>
        </p:nvSpPr>
        <p:spPr>
          <a:xfrm>
            <a:off x="29220" y="4221088"/>
            <a:ext cx="4470772" cy="1323439"/>
          </a:xfrm>
          <a:prstGeom prst="rect">
            <a:avLst/>
          </a:prstGeom>
        </p:spPr>
        <p:txBody>
          <a:bodyPr wrap="square">
            <a:spAutoFit/>
          </a:bodyPr>
          <a:lstStyle/>
          <a:p>
            <a:pPr algn="just"/>
            <a:r>
              <a:rPr lang="en-US" sz="1600" b="1" dirty="0" err="1">
                <a:solidFill>
                  <a:srgbClr val="222222"/>
                </a:solidFill>
              </a:rPr>
              <a:t>Municipio</a:t>
            </a:r>
            <a:r>
              <a:rPr lang="en-US" sz="1600" b="1" dirty="0">
                <a:solidFill>
                  <a:srgbClr val="222222"/>
                </a:solidFill>
              </a:rPr>
              <a:t> I </a:t>
            </a:r>
            <a:r>
              <a:rPr lang="en-US" sz="1600" dirty="0">
                <a:solidFill>
                  <a:srgbClr val="222222"/>
                </a:solidFill>
              </a:rPr>
              <a:t>is the one with the </a:t>
            </a:r>
            <a:r>
              <a:rPr lang="tr-TR" sz="1600" b="1" dirty="0" err="1">
                <a:solidFill>
                  <a:srgbClr val="222222"/>
                </a:solidFill>
              </a:rPr>
              <a:t>highest</a:t>
            </a:r>
            <a:r>
              <a:rPr lang="tr-TR" sz="1600" b="1" dirty="0">
                <a:solidFill>
                  <a:srgbClr val="222222"/>
                </a:solidFill>
              </a:rPr>
              <a:t> </a:t>
            </a:r>
            <a:r>
              <a:rPr lang="en-US" sz="1600" dirty="0">
                <a:solidFill>
                  <a:srgbClr val="222222"/>
                </a:solidFill>
              </a:rPr>
              <a:t>number of complaints, followed by </a:t>
            </a:r>
            <a:r>
              <a:rPr lang="en-US" sz="1600" b="1" dirty="0">
                <a:solidFill>
                  <a:srgbClr val="222222"/>
                </a:solidFill>
              </a:rPr>
              <a:t>VII, V</a:t>
            </a:r>
            <a:r>
              <a:rPr lang="en-US" sz="1600" dirty="0">
                <a:solidFill>
                  <a:srgbClr val="222222"/>
                </a:solidFill>
              </a:rPr>
              <a:t> and </a:t>
            </a:r>
            <a:r>
              <a:rPr lang="en-US" sz="1600" b="1" dirty="0">
                <a:solidFill>
                  <a:srgbClr val="222222"/>
                </a:solidFill>
              </a:rPr>
              <a:t>II</a:t>
            </a:r>
            <a:r>
              <a:rPr lang="en-US" sz="1600" dirty="0">
                <a:solidFill>
                  <a:srgbClr val="222222"/>
                </a:solidFill>
              </a:rPr>
              <a:t>. </a:t>
            </a:r>
            <a:endParaRPr lang="tr-TR" sz="1600" dirty="0">
              <a:solidFill>
                <a:srgbClr val="222222"/>
              </a:solidFill>
            </a:endParaRPr>
          </a:p>
          <a:p>
            <a:pPr algn="just"/>
            <a:r>
              <a:rPr lang="en-US" sz="1600" dirty="0">
                <a:solidFill>
                  <a:srgbClr val="222222"/>
                </a:solidFill>
              </a:rPr>
              <a:t>We also have NA column, meaning the complaints that were not assessed to a specific </a:t>
            </a:r>
            <a:r>
              <a:rPr lang="en-US" sz="1600" dirty="0" err="1">
                <a:solidFill>
                  <a:srgbClr val="222222"/>
                </a:solidFill>
              </a:rPr>
              <a:t>Municipio</a:t>
            </a:r>
            <a:r>
              <a:rPr lang="tr-TR" sz="1600" dirty="0">
                <a:solidFill>
                  <a:srgbClr val="222222"/>
                </a:solidFill>
              </a:rPr>
              <a:t>, </a:t>
            </a:r>
            <a:r>
              <a:rPr lang="en-US" sz="1600" dirty="0">
                <a:solidFill>
                  <a:srgbClr val="222222"/>
                </a:solidFill>
              </a:rPr>
              <a:t>but the city as a whole.</a:t>
            </a:r>
            <a:endParaRPr lang="tr-TR" sz="1600" dirty="0">
              <a:solidFill>
                <a:srgbClr val="222222"/>
              </a:solidFill>
            </a:endParaRPr>
          </a:p>
        </p:txBody>
      </p:sp>
    </p:spTree>
    <p:extLst>
      <p:ext uri="{BB962C8B-B14F-4D97-AF65-F5344CB8AC3E}">
        <p14:creationId xmlns:p14="http://schemas.microsoft.com/office/powerpoint/2010/main" val="372775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anim calcmode="lin" valueType="num">
                                      <p:cBhvr>
                                        <p:cTn id="13" dur="500" fill="hold"/>
                                        <p:tgtEl>
                                          <p:spTgt spid="5"/>
                                        </p:tgtEl>
                                        <p:attrNameLst>
                                          <p:attrName>ppt_x</p:attrName>
                                        </p:attrNameLst>
                                      </p:cBhvr>
                                      <p:tavLst>
                                        <p:tav tm="0">
                                          <p:val>
                                            <p:strVal val="#ppt_x"/>
                                          </p:val>
                                        </p:tav>
                                        <p:tav tm="100000">
                                          <p:val>
                                            <p:strVal val="#ppt_x"/>
                                          </p:val>
                                        </p:tav>
                                      </p:tavLst>
                                    </p:anim>
                                    <p:anim calcmode="lin" valueType="num">
                                      <p:cBhvr>
                                        <p:cTn id="14"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anim calcmode="lin" valueType="num">
                                      <p:cBhvr>
                                        <p:cTn id="20" dur="500" fill="hold"/>
                                        <p:tgtEl>
                                          <p:spTgt spid="6"/>
                                        </p:tgtEl>
                                        <p:attrNameLst>
                                          <p:attrName>ppt_x</p:attrName>
                                        </p:attrNameLst>
                                      </p:cBhvr>
                                      <p:tavLst>
                                        <p:tav tm="0">
                                          <p:val>
                                            <p:strVal val="#ppt_x"/>
                                          </p:val>
                                        </p:tav>
                                        <p:tav tm="100000">
                                          <p:val>
                                            <p:strVal val="#ppt_x"/>
                                          </p:val>
                                        </p:tav>
                                      </p:tavLst>
                                    </p:anim>
                                    <p:anim calcmode="lin" valueType="num">
                                      <p:cBhvr>
                                        <p:cTn id="21" dur="5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A3305697-2F0F-4115-955E-73BDF150991F}" type="datetime1">
              <a:rPr lang="it-IT" altLang="it-IT" sz="1100" smtClean="0">
                <a:solidFill>
                  <a:schemeClr val="bg1"/>
                </a:solidFill>
              </a:rPr>
              <a:pPr>
                <a:spcBef>
                  <a:spcPct val="0"/>
                </a:spcBef>
                <a:buClrTx/>
                <a:buFontTx/>
                <a:buNone/>
              </a:pPr>
              <a:t>23/07/2024</a:t>
            </a:fld>
            <a:endParaRPr lang="it-IT" altLang="it-IT" sz="1100">
              <a:solidFill>
                <a:schemeClr val="bg1"/>
              </a:solidFill>
            </a:endParaRPr>
          </a:p>
        </p:txBody>
      </p:sp>
      <p:sp>
        <p:nvSpPr>
          <p:cNvPr id="8195" name="Segnaposto piè di pagina 4"/>
          <p:cNvSpPr>
            <a:spLocks noGrp="1"/>
          </p:cNvSpPr>
          <p:nvPr>
            <p:ph type="ftr" sz="quarter" idx="11"/>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F2C11552-D810-44E2-9D9B-B52E6A5125C7}" type="slidenum">
              <a:rPr lang="it-IT" altLang="it-IT" sz="1100" smtClean="0">
                <a:solidFill>
                  <a:schemeClr val="bg1"/>
                </a:solidFill>
              </a:rPr>
              <a:pPr>
                <a:spcBef>
                  <a:spcPct val="0"/>
                </a:spcBef>
                <a:buClrTx/>
                <a:buFontTx/>
                <a:buNone/>
              </a:pPr>
              <a:t>6</a:t>
            </a:fld>
            <a:endParaRPr lang="it-IT" altLang="it-IT" sz="1100">
              <a:solidFill>
                <a:schemeClr val="bg1"/>
              </a:solidFill>
            </a:endParaRPr>
          </a:p>
        </p:txBody>
      </p:sp>
      <p:sp>
        <p:nvSpPr>
          <p:cNvPr id="8197" name="Rectangle 2"/>
          <p:cNvSpPr>
            <a:spLocks noGrp="1" noChangeArrowheads="1"/>
          </p:cNvSpPr>
          <p:nvPr>
            <p:ph type="title"/>
          </p:nvPr>
        </p:nvSpPr>
        <p:spPr>
          <a:xfrm>
            <a:off x="1116013" y="409575"/>
            <a:ext cx="7416800" cy="504825"/>
          </a:xfrm>
        </p:spPr>
        <p:txBody>
          <a:bodyPr/>
          <a:lstStyle/>
          <a:p>
            <a:pPr eaLnBrk="1" hangingPunct="1"/>
            <a:r>
              <a:rPr lang="tr-TR" altLang="it-IT" dirty="0" err="1"/>
              <a:t>Exploratory</a:t>
            </a:r>
            <a:r>
              <a:rPr lang="tr-TR" altLang="it-IT" dirty="0"/>
              <a:t> Analysis - 2</a:t>
            </a:r>
            <a:endParaRPr lang="it-IT" altLang="it-IT" dirty="0"/>
          </a:p>
        </p:txBody>
      </p:sp>
      <p:sp>
        <p:nvSpPr>
          <p:cNvPr id="6" name="Dikdörtgen 5"/>
          <p:cNvSpPr/>
          <p:nvPr/>
        </p:nvSpPr>
        <p:spPr>
          <a:xfrm>
            <a:off x="6446976" y="903257"/>
            <a:ext cx="2376446" cy="2554545"/>
          </a:xfrm>
          <a:prstGeom prst="rect">
            <a:avLst/>
          </a:prstGeom>
        </p:spPr>
        <p:txBody>
          <a:bodyPr wrap="square">
            <a:spAutoFit/>
          </a:bodyPr>
          <a:lstStyle/>
          <a:p>
            <a:pPr algn="just"/>
            <a:r>
              <a:rPr lang="en-US" sz="1600" dirty="0">
                <a:solidFill>
                  <a:srgbClr val="222222"/>
                </a:solidFill>
              </a:rPr>
              <a:t>The distribution of the amount of complaints in a specific thematic area is very </a:t>
            </a:r>
            <a:r>
              <a:rPr lang="en-US" sz="1600" b="1" dirty="0">
                <a:solidFill>
                  <a:srgbClr val="222222"/>
                </a:solidFill>
              </a:rPr>
              <a:t>municipally</a:t>
            </a:r>
            <a:r>
              <a:rPr lang="tr-TR" sz="1600" b="1" dirty="0">
                <a:solidFill>
                  <a:srgbClr val="222222"/>
                </a:solidFill>
              </a:rPr>
              <a:t> </a:t>
            </a:r>
            <a:r>
              <a:rPr lang="en-US" sz="1600" b="1" dirty="0">
                <a:solidFill>
                  <a:srgbClr val="222222"/>
                </a:solidFill>
              </a:rPr>
              <a:t>dependent</a:t>
            </a:r>
            <a:r>
              <a:rPr lang="en-US" sz="1600" dirty="0">
                <a:solidFill>
                  <a:srgbClr val="222222"/>
                </a:solidFill>
              </a:rPr>
              <a:t>. </a:t>
            </a:r>
            <a:endParaRPr lang="tr-TR" sz="1600" dirty="0">
              <a:solidFill>
                <a:srgbClr val="222222"/>
              </a:solidFill>
            </a:endParaRPr>
          </a:p>
          <a:p>
            <a:pPr algn="just"/>
            <a:r>
              <a:rPr lang="en-US" sz="1600" dirty="0">
                <a:solidFill>
                  <a:srgbClr val="222222"/>
                </a:solidFill>
              </a:rPr>
              <a:t>We can see it for the most popular areas, that will also hold a key position in model-based analysis.</a:t>
            </a:r>
            <a:endParaRPr lang="tr-TR" sz="1600" dirty="0">
              <a:solidFill>
                <a:srgbClr val="222222"/>
              </a:solidFill>
            </a:endParaRPr>
          </a:p>
        </p:txBody>
      </p:sp>
      <p:pic>
        <p:nvPicPr>
          <p:cNvPr id="2" name="Resi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11" y="903257"/>
            <a:ext cx="6222789" cy="3215108"/>
          </a:xfrm>
          <a:prstGeom prst="rect">
            <a:avLst/>
          </a:prstGeom>
        </p:spPr>
      </p:pic>
      <p:grpSp>
        <p:nvGrpSpPr>
          <p:cNvPr id="10" name="Grup 9"/>
          <p:cNvGrpSpPr/>
          <p:nvPr/>
        </p:nvGrpSpPr>
        <p:grpSpPr>
          <a:xfrm>
            <a:off x="3404592" y="3645024"/>
            <a:ext cx="5687615" cy="2412767"/>
            <a:chOff x="3417265" y="3501008"/>
            <a:chExt cx="5726736" cy="2412767"/>
          </a:xfrm>
        </p:grpSpPr>
        <p:pic>
          <p:nvPicPr>
            <p:cNvPr id="7" name="Resim 6"/>
            <p:cNvPicPr>
              <a:picLocks noChangeAspect="1"/>
            </p:cNvPicPr>
            <p:nvPr/>
          </p:nvPicPr>
          <p:blipFill rotWithShape="1">
            <a:blip r:embed="rId4" cstate="print">
              <a:extLst>
                <a:ext uri="{28A0092B-C50C-407E-A947-70E740481C1C}">
                  <a14:useLocalDpi xmlns:a14="http://schemas.microsoft.com/office/drawing/2010/main" val="0"/>
                </a:ext>
              </a:extLst>
            </a:blip>
            <a:srcRect r="18452"/>
            <a:stretch/>
          </p:blipFill>
          <p:spPr>
            <a:xfrm>
              <a:off x="4644009" y="3501008"/>
              <a:ext cx="4499992" cy="2412767"/>
            </a:xfrm>
            <a:prstGeom prst="rect">
              <a:avLst/>
            </a:prstGeom>
          </p:spPr>
        </p:pic>
        <p:pic>
          <p:nvPicPr>
            <p:cNvPr id="9" name="Resim 8"/>
            <p:cNvPicPr>
              <a:picLocks noChangeAspect="1"/>
            </p:cNvPicPr>
            <p:nvPr/>
          </p:nvPicPr>
          <p:blipFill rotWithShape="1">
            <a:blip r:embed="rId4" cstate="print">
              <a:extLst>
                <a:ext uri="{28A0092B-C50C-407E-A947-70E740481C1C}">
                  <a14:useLocalDpi xmlns:a14="http://schemas.microsoft.com/office/drawing/2010/main" val="0"/>
                </a:ext>
              </a:extLst>
            </a:blip>
            <a:srcRect l="82287" t="37806" b="40855"/>
            <a:stretch/>
          </p:blipFill>
          <p:spPr>
            <a:xfrm>
              <a:off x="3417265" y="4315383"/>
              <a:ext cx="1259631" cy="784016"/>
            </a:xfrm>
            <a:prstGeom prst="rect">
              <a:avLst/>
            </a:prstGeom>
          </p:spPr>
        </p:pic>
      </p:grpSp>
    </p:spTree>
    <p:extLst>
      <p:ext uri="{BB962C8B-B14F-4D97-AF65-F5344CB8AC3E}">
        <p14:creationId xmlns:p14="http://schemas.microsoft.com/office/powerpoint/2010/main" val="1842325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A3305697-2F0F-4115-955E-73BDF150991F}" type="datetime1">
              <a:rPr lang="it-IT" altLang="it-IT" sz="1100" smtClean="0">
                <a:solidFill>
                  <a:schemeClr val="bg1"/>
                </a:solidFill>
              </a:rPr>
              <a:pPr>
                <a:spcBef>
                  <a:spcPct val="0"/>
                </a:spcBef>
                <a:buClrTx/>
                <a:buFontTx/>
                <a:buNone/>
              </a:pPr>
              <a:t>23/07/2024</a:t>
            </a:fld>
            <a:endParaRPr lang="it-IT" altLang="it-IT" sz="1100">
              <a:solidFill>
                <a:schemeClr val="bg1"/>
              </a:solidFill>
            </a:endParaRPr>
          </a:p>
        </p:txBody>
      </p:sp>
      <p:sp>
        <p:nvSpPr>
          <p:cNvPr id="8195" name="Segnaposto piè di pagina 4"/>
          <p:cNvSpPr>
            <a:spLocks noGrp="1"/>
          </p:cNvSpPr>
          <p:nvPr>
            <p:ph type="ftr" sz="quarter" idx="11"/>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F2C11552-D810-44E2-9D9B-B52E6A5125C7}" type="slidenum">
              <a:rPr lang="it-IT" altLang="it-IT" sz="1100" smtClean="0">
                <a:solidFill>
                  <a:schemeClr val="bg1"/>
                </a:solidFill>
              </a:rPr>
              <a:pPr>
                <a:spcBef>
                  <a:spcPct val="0"/>
                </a:spcBef>
                <a:buClrTx/>
                <a:buFontTx/>
                <a:buNone/>
              </a:pPr>
              <a:t>7</a:t>
            </a:fld>
            <a:endParaRPr lang="it-IT" altLang="it-IT" sz="1100">
              <a:solidFill>
                <a:schemeClr val="bg1"/>
              </a:solidFill>
            </a:endParaRPr>
          </a:p>
        </p:txBody>
      </p:sp>
      <p:sp>
        <p:nvSpPr>
          <p:cNvPr id="8197" name="Rectangle 2"/>
          <p:cNvSpPr>
            <a:spLocks noGrp="1" noChangeArrowheads="1"/>
          </p:cNvSpPr>
          <p:nvPr>
            <p:ph type="title"/>
          </p:nvPr>
        </p:nvSpPr>
        <p:spPr>
          <a:xfrm>
            <a:off x="1116013" y="409575"/>
            <a:ext cx="7416800" cy="504825"/>
          </a:xfrm>
        </p:spPr>
        <p:txBody>
          <a:bodyPr/>
          <a:lstStyle/>
          <a:p>
            <a:pPr eaLnBrk="1" hangingPunct="1"/>
            <a:r>
              <a:rPr lang="tr-TR" altLang="it-IT" dirty="0" err="1"/>
              <a:t>Methods</a:t>
            </a:r>
            <a:endParaRPr lang="it-IT" altLang="it-IT" dirty="0"/>
          </a:p>
        </p:txBody>
      </p:sp>
      <p:sp>
        <p:nvSpPr>
          <p:cNvPr id="6" name="Dikdörtgen 5"/>
          <p:cNvSpPr/>
          <p:nvPr/>
        </p:nvSpPr>
        <p:spPr>
          <a:xfrm>
            <a:off x="113342" y="844718"/>
            <a:ext cx="6445696" cy="1323439"/>
          </a:xfrm>
          <a:prstGeom prst="rect">
            <a:avLst/>
          </a:prstGeom>
        </p:spPr>
        <p:txBody>
          <a:bodyPr wrap="square">
            <a:spAutoFit/>
          </a:bodyPr>
          <a:lstStyle/>
          <a:p>
            <a:pPr algn="just"/>
            <a:r>
              <a:rPr lang="en-US" sz="1600" dirty="0">
                <a:solidFill>
                  <a:srgbClr val="222222"/>
                </a:solidFill>
              </a:rPr>
              <a:t>To reach our goal, several articles suggested the implementation of 2 kinds of models: Dynamic Harmonic Regression and Random Forest. Due to some discontinuity in the dataset, we decided to trim it leaving only the portion from July 2021 to March 2023. This allowed our models to deal with time series containing one observation per day.</a:t>
            </a:r>
            <a:endParaRPr lang="tr-TR" sz="1600" dirty="0">
              <a:solidFill>
                <a:srgbClr val="222222"/>
              </a:solidFill>
            </a:endParaRPr>
          </a:p>
        </p:txBody>
      </p:sp>
      <p:pic>
        <p:nvPicPr>
          <p:cNvPr id="4" name="Resim 3"/>
          <p:cNvPicPr>
            <a:picLocks noChangeAspect="1"/>
          </p:cNvPicPr>
          <p:nvPr/>
        </p:nvPicPr>
        <p:blipFill rotWithShape="1">
          <a:blip r:embed="rId3" cstate="print">
            <a:extLst>
              <a:ext uri="{28A0092B-C50C-407E-A947-70E740481C1C}">
                <a14:useLocalDpi xmlns:a14="http://schemas.microsoft.com/office/drawing/2010/main" val="0"/>
              </a:ext>
            </a:extLst>
          </a:blip>
          <a:srcRect b="9622"/>
          <a:stretch/>
        </p:blipFill>
        <p:spPr>
          <a:xfrm>
            <a:off x="6881615" y="196512"/>
            <a:ext cx="1806571" cy="1951330"/>
          </a:xfrm>
          <a:prstGeom prst="rect">
            <a:avLst/>
          </a:prstGeom>
          <a:ln>
            <a:noFill/>
          </a:ln>
          <a:effectLst>
            <a:outerShdw blurRad="292100" dist="139700" dir="2700000" algn="tl" rotWithShape="0">
              <a:srgbClr val="333333">
                <a:alpha val="65000"/>
              </a:srgbClr>
            </a:outerShdw>
          </a:effectLst>
        </p:spPr>
      </p:pic>
      <p:grpSp>
        <p:nvGrpSpPr>
          <p:cNvPr id="5" name="Grup 4"/>
          <p:cNvGrpSpPr/>
          <p:nvPr/>
        </p:nvGrpSpPr>
        <p:grpSpPr>
          <a:xfrm>
            <a:off x="-93" y="2734030"/>
            <a:ext cx="2193195" cy="3195503"/>
            <a:chOff x="3299315" y="616744"/>
            <a:chExt cx="2551417" cy="3907631"/>
          </a:xfrm>
        </p:grpSpPr>
        <p:sp>
          <p:nvSpPr>
            <p:cNvPr id="13" name="Freeform 20"/>
            <p:cNvSpPr>
              <a:spLocks/>
            </p:cNvSpPr>
            <p:nvPr/>
          </p:nvSpPr>
          <p:spPr bwMode="auto">
            <a:xfrm>
              <a:off x="4099416" y="3863579"/>
              <a:ext cx="958453" cy="284559"/>
            </a:xfrm>
            <a:custGeom>
              <a:avLst/>
              <a:gdLst>
                <a:gd name="T0" fmla="*/ 0 w 273"/>
                <a:gd name="T1" fmla="*/ 2147483646 h 81"/>
                <a:gd name="T2" fmla="*/ 2147483646 w 273"/>
                <a:gd name="T3" fmla="*/ 2147483646 h 81"/>
                <a:gd name="T4" fmla="*/ 2147483646 w 273"/>
                <a:gd name="T5" fmla="*/ 2147483646 h 81"/>
                <a:gd name="T6" fmla="*/ 2147483646 w 273"/>
                <a:gd name="T7" fmla="*/ 2147483646 h 81"/>
                <a:gd name="T8" fmla="*/ 2147483646 w 273"/>
                <a:gd name="T9" fmla="*/ 2147483646 h 81"/>
                <a:gd name="T10" fmla="*/ 2147483646 w 273"/>
                <a:gd name="T11" fmla="*/ 0 h 81"/>
                <a:gd name="T12" fmla="*/ 0 w 273"/>
                <a:gd name="T13" fmla="*/ 2147483646 h 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3" h="81">
                  <a:moveTo>
                    <a:pt x="0" y="80"/>
                  </a:moveTo>
                  <a:cubicBezTo>
                    <a:pt x="1" y="80"/>
                    <a:pt x="2" y="81"/>
                    <a:pt x="3" y="81"/>
                  </a:cubicBezTo>
                  <a:cubicBezTo>
                    <a:pt x="136" y="81"/>
                    <a:pt x="136" y="81"/>
                    <a:pt x="136" y="81"/>
                  </a:cubicBezTo>
                  <a:cubicBezTo>
                    <a:pt x="269" y="81"/>
                    <a:pt x="269" y="81"/>
                    <a:pt x="269" y="81"/>
                  </a:cubicBezTo>
                  <a:cubicBezTo>
                    <a:pt x="270" y="81"/>
                    <a:pt x="272" y="80"/>
                    <a:pt x="273" y="80"/>
                  </a:cubicBezTo>
                  <a:cubicBezTo>
                    <a:pt x="136" y="0"/>
                    <a:pt x="136" y="0"/>
                    <a:pt x="136" y="0"/>
                  </a:cubicBezTo>
                  <a:lnTo>
                    <a:pt x="0" y="80"/>
                  </a:lnTo>
                  <a:close/>
                </a:path>
              </a:pathLst>
            </a:custGeom>
            <a:solidFill>
              <a:srgbClr val="065280"/>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14" name="Freeform 21"/>
            <p:cNvSpPr>
              <a:spLocks/>
            </p:cNvSpPr>
            <p:nvPr/>
          </p:nvSpPr>
          <p:spPr bwMode="auto">
            <a:xfrm>
              <a:off x="4576790" y="3863578"/>
              <a:ext cx="607219" cy="280988"/>
            </a:xfrm>
            <a:custGeom>
              <a:avLst/>
              <a:gdLst>
                <a:gd name="T0" fmla="*/ 2147483646 w 173"/>
                <a:gd name="T1" fmla="*/ 0 h 80"/>
                <a:gd name="T2" fmla="*/ 0 w 173"/>
                <a:gd name="T3" fmla="*/ 0 h 80"/>
                <a:gd name="T4" fmla="*/ 2147483646 w 173"/>
                <a:gd name="T5" fmla="*/ 2147483646 h 80"/>
                <a:gd name="T6" fmla="*/ 2147483646 w 173"/>
                <a:gd name="T7" fmla="*/ 2147483646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133" y="0"/>
                  </a:moveTo>
                  <a:cubicBezTo>
                    <a:pt x="0" y="0"/>
                    <a:pt x="0" y="0"/>
                    <a:pt x="0" y="0"/>
                  </a:cubicBezTo>
                  <a:cubicBezTo>
                    <a:pt x="137" y="80"/>
                    <a:pt x="137" y="80"/>
                    <a:pt x="137" y="80"/>
                  </a:cubicBezTo>
                  <a:cubicBezTo>
                    <a:pt x="157" y="78"/>
                    <a:pt x="173" y="61"/>
                    <a:pt x="173" y="40"/>
                  </a:cubicBezTo>
                  <a:cubicBezTo>
                    <a:pt x="173" y="18"/>
                    <a:pt x="155" y="0"/>
                    <a:pt x="133" y="0"/>
                  </a:cubicBezTo>
                  <a:close/>
                </a:path>
              </a:pathLst>
            </a:custGeom>
            <a:solidFill>
              <a:srgbClr val="0A4366"/>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15" name="Freeform 22"/>
            <p:cNvSpPr>
              <a:spLocks/>
            </p:cNvSpPr>
            <p:nvPr/>
          </p:nvSpPr>
          <p:spPr bwMode="auto">
            <a:xfrm>
              <a:off x="3969637" y="3863578"/>
              <a:ext cx="607219" cy="280988"/>
            </a:xfrm>
            <a:custGeom>
              <a:avLst/>
              <a:gdLst>
                <a:gd name="T0" fmla="*/ 2147483646 w 173"/>
                <a:gd name="T1" fmla="*/ 0 h 80"/>
                <a:gd name="T2" fmla="*/ 0 w 173"/>
                <a:gd name="T3" fmla="*/ 2147483646 h 80"/>
                <a:gd name="T4" fmla="*/ 2147483646 w 173"/>
                <a:gd name="T5" fmla="*/ 2147483646 h 80"/>
                <a:gd name="T6" fmla="*/ 2147483646 w 173"/>
                <a:gd name="T7" fmla="*/ 0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40" y="0"/>
                  </a:moveTo>
                  <a:cubicBezTo>
                    <a:pt x="18" y="0"/>
                    <a:pt x="0" y="18"/>
                    <a:pt x="0" y="40"/>
                  </a:cubicBezTo>
                  <a:cubicBezTo>
                    <a:pt x="0" y="62"/>
                    <a:pt x="17" y="79"/>
                    <a:pt x="37" y="80"/>
                  </a:cubicBezTo>
                  <a:cubicBezTo>
                    <a:pt x="173" y="0"/>
                    <a:pt x="173" y="0"/>
                    <a:pt x="173" y="0"/>
                  </a:cubicBezTo>
                  <a:lnTo>
                    <a:pt x="40" y="0"/>
                  </a:lnTo>
                  <a:close/>
                </a:path>
              </a:pathLst>
            </a:custGeom>
            <a:solidFill>
              <a:srgbClr val="2070A1"/>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16" name="Freeform 23"/>
            <p:cNvSpPr>
              <a:spLocks/>
            </p:cNvSpPr>
            <p:nvPr/>
          </p:nvSpPr>
          <p:spPr bwMode="auto">
            <a:xfrm>
              <a:off x="3389803" y="2190843"/>
              <a:ext cx="558403" cy="453629"/>
            </a:xfrm>
            <a:custGeom>
              <a:avLst/>
              <a:gdLst>
                <a:gd name="T0" fmla="*/ 0 w 159"/>
                <a:gd name="T1" fmla="*/ 0 h 129"/>
                <a:gd name="T2" fmla="*/ 2147483646 w 159"/>
                <a:gd name="T3" fmla="*/ 2147483646 h 129"/>
                <a:gd name="T4" fmla="*/ 2147483646 w 159"/>
                <a:gd name="T5" fmla="*/ 2147483646 h 129"/>
                <a:gd name="T6" fmla="*/ 2147483646 w 159"/>
                <a:gd name="T7" fmla="*/ 2147483646 h 129"/>
                <a:gd name="T8" fmla="*/ 0 w 159"/>
                <a:gd name="T9" fmla="*/ 0 h 1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129">
                  <a:moveTo>
                    <a:pt x="0" y="0"/>
                  </a:moveTo>
                  <a:cubicBezTo>
                    <a:pt x="7" y="21"/>
                    <a:pt x="15" y="42"/>
                    <a:pt x="26" y="63"/>
                  </a:cubicBezTo>
                  <a:cubicBezTo>
                    <a:pt x="37" y="87"/>
                    <a:pt x="48" y="108"/>
                    <a:pt x="59" y="129"/>
                  </a:cubicBezTo>
                  <a:cubicBezTo>
                    <a:pt x="159" y="129"/>
                    <a:pt x="159" y="129"/>
                    <a:pt x="159" y="129"/>
                  </a:cubicBezTo>
                  <a:lnTo>
                    <a:pt x="0" y="0"/>
                  </a:lnTo>
                  <a:close/>
                </a:path>
              </a:pathLst>
            </a:custGeom>
            <a:solidFill>
              <a:srgbClr val="2CC6D2"/>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17" name="Freeform 24"/>
            <p:cNvSpPr>
              <a:spLocks/>
            </p:cNvSpPr>
            <p:nvPr/>
          </p:nvSpPr>
          <p:spPr bwMode="auto">
            <a:xfrm>
              <a:off x="3389803" y="1589487"/>
              <a:ext cx="558403" cy="1054894"/>
            </a:xfrm>
            <a:custGeom>
              <a:avLst/>
              <a:gdLst>
                <a:gd name="T0" fmla="*/ 2147483646 w 159"/>
                <a:gd name="T1" fmla="*/ 2147483646 h 300"/>
                <a:gd name="T2" fmla="*/ 2147483646 w 159"/>
                <a:gd name="T3" fmla="*/ 2147483646 h 300"/>
                <a:gd name="T4" fmla="*/ 2147483646 w 159"/>
                <a:gd name="T5" fmla="*/ 0 h 300"/>
                <a:gd name="T6" fmla="*/ 0 w 159"/>
                <a:gd name="T7" fmla="*/ 2147483646 h 300"/>
                <a:gd name="T8" fmla="*/ 0 w 159"/>
                <a:gd name="T9" fmla="*/ 2147483646 h 300"/>
                <a:gd name="T10" fmla="*/ 2147483646 w 159"/>
                <a:gd name="T11" fmla="*/ 2147483646 h 300"/>
                <a:gd name="T12" fmla="*/ 2147483646 w 159"/>
                <a:gd name="T13" fmla="*/ 2147483646 h 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300">
                  <a:moveTo>
                    <a:pt x="140" y="265"/>
                  </a:moveTo>
                  <a:cubicBezTo>
                    <a:pt x="129" y="243"/>
                    <a:pt x="116" y="220"/>
                    <a:pt x="105" y="196"/>
                  </a:cubicBezTo>
                  <a:cubicBezTo>
                    <a:pt x="69" y="123"/>
                    <a:pt x="59" y="61"/>
                    <a:pt x="73" y="0"/>
                  </a:cubicBezTo>
                  <a:cubicBezTo>
                    <a:pt x="0" y="171"/>
                    <a:pt x="0" y="171"/>
                    <a:pt x="0" y="171"/>
                  </a:cubicBezTo>
                  <a:cubicBezTo>
                    <a:pt x="0" y="171"/>
                    <a:pt x="0" y="171"/>
                    <a:pt x="0" y="171"/>
                  </a:cubicBezTo>
                  <a:cubicBezTo>
                    <a:pt x="159" y="300"/>
                    <a:pt x="159" y="300"/>
                    <a:pt x="159" y="300"/>
                  </a:cubicBezTo>
                  <a:cubicBezTo>
                    <a:pt x="153" y="288"/>
                    <a:pt x="146" y="277"/>
                    <a:pt x="140" y="265"/>
                  </a:cubicBezTo>
                  <a:close/>
                </a:path>
              </a:pathLst>
            </a:custGeom>
            <a:solidFill>
              <a:srgbClr val="64D1DA"/>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18" name="Freeform 25"/>
            <p:cNvSpPr>
              <a:spLocks/>
            </p:cNvSpPr>
            <p:nvPr/>
          </p:nvSpPr>
          <p:spPr bwMode="auto">
            <a:xfrm>
              <a:off x="3299315" y="1589578"/>
              <a:ext cx="347663" cy="601265"/>
            </a:xfrm>
            <a:custGeom>
              <a:avLst/>
              <a:gdLst>
                <a:gd name="T0" fmla="*/ 2147483646 w 99"/>
                <a:gd name="T1" fmla="*/ 0 h 171"/>
                <a:gd name="T2" fmla="*/ 2147483646 w 99"/>
                <a:gd name="T3" fmla="*/ 2147483646 h 171"/>
                <a:gd name="T4" fmla="*/ 2147483646 w 99"/>
                <a:gd name="T5" fmla="*/ 0 h 171"/>
                <a:gd name="T6" fmla="*/ 2147483646 w 99"/>
                <a:gd name="T7" fmla="*/ 0 h 1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 h="171">
                  <a:moveTo>
                    <a:pt x="9" y="0"/>
                  </a:moveTo>
                  <a:cubicBezTo>
                    <a:pt x="0" y="55"/>
                    <a:pt x="6" y="112"/>
                    <a:pt x="26" y="171"/>
                  </a:cubicBezTo>
                  <a:cubicBezTo>
                    <a:pt x="99" y="0"/>
                    <a:pt x="99" y="0"/>
                    <a:pt x="99" y="0"/>
                  </a:cubicBezTo>
                  <a:lnTo>
                    <a:pt x="9" y="0"/>
                  </a:lnTo>
                  <a:close/>
                </a:path>
              </a:pathLst>
            </a:custGeom>
            <a:solidFill>
              <a:srgbClr val="91E5EB"/>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19" name="Freeform 26"/>
            <p:cNvSpPr>
              <a:spLocks/>
            </p:cNvSpPr>
            <p:nvPr/>
          </p:nvSpPr>
          <p:spPr bwMode="auto">
            <a:xfrm>
              <a:off x="3639834" y="2721770"/>
              <a:ext cx="347663" cy="733425"/>
            </a:xfrm>
            <a:custGeom>
              <a:avLst/>
              <a:gdLst>
                <a:gd name="T0" fmla="*/ 2147483646 w 99"/>
                <a:gd name="T1" fmla="*/ 0 h 209"/>
                <a:gd name="T2" fmla="*/ 0 w 99"/>
                <a:gd name="T3" fmla="*/ 0 h 209"/>
                <a:gd name="T4" fmla="*/ 2147483646 w 99"/>
                <a:gd name="T5" fmla="*/ 2147483646 h 209"/>
                <a:gd name="T6" fmla="*/ 2147483646 w 99"/>
                <a:gd name="T7" fmla="*/ 2147483646 h 209"/>
                <a:gd name="T8" fmla="*/ 2147483646 w 99"/>
                <a:gd name="T9" fmla="*/ 2147483646 h 209"/>
                <a:gd name="T10" fmla="*/ 2147483646 w 99"/>
                <a:gd name="T11" fmla="*/ 0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 h="209">
                  <a:moveTo>
                    <a:pt x="99" y="0"/>
                  </a:moveTo>
                  <a:cubicBezTo>
                    <a:pt x="0" y="0"/>
                    <a:pt x="0" y="0"/>
                    <a:pt x="0" y="0"/>
                  </a:cubicBezTo>
                  <a:cubicBezTo>
                    <a:pt x="17" y="33"/>
                    <a:pt x="33" y="64"/>
                    <a:pt x="48" y="100"/>
                  </a:cubicBezTo>
                  <a:cubicBezTo>
                    <a:pt x="57" y="122"/>
                    <a:pt x="63" y="155"/>
                    <a:pt x="68" y="184"/>
                  </a:cubicBezTo>
                  <a:cubicBezTo>
                    <a:pt x="70" y="193"/>
                    <a:pt x="71" y="201"/>
                    <a:pt x="73" y="209"/>
                  </a:cubicBezTo>
                  <a:cubicBezTo>
                    <a:pt x="99" y="0"/>
                    <a:pt x="99" y="0"/>
                    <a:pt x="99" y="0"/>
                  </a:cubicBezTo>
                </a:path>
              </a:pathLst>
            </a:custGeom>
            <a:solidFill>
              <a:srgbClr val="0A98CF"/>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0" name="Freeform 27"/>
            <p:cNvSpPr>
              <a:spLocks/>
            </p:cNvSpPr>
            <p:nvPr/>
          </p:nvSpPr>
          <p:spPr bwMode="auto">
            <a:xfrm>
              <a:off x="3895726" y="3455287"/>
              <a:ext cx="642938" cy="313135"/>
            </a:xfrm>
            <a:custGeom>
              <a:avLst/>
              <a:gdLst>
                <a:gd name="T0" fmla="*/ 2147483646 w 183"/>
                <a:gd name="T1" fmla="*/ 2147483646 h 89"/>
                <a:gd name="T2" fmla="*/ 2147483646 w 183"/>
                <a:gd name="T3" fmla="*/ 2147483646 h 89"/>
                <a:gd name="T4" fmla="*/ 2147483646 w 183"/>
                <a:gd name="T5" fmla="*/ 2147483646 h 89"/>
                <a:gd name="T6" fmla="*/ 2147483646 w 183"/>
                <a:gd name="T7" fmla="*/ 2147483646 h 89"/>
                <a:gd name="T8" fmla="*/ 2147483646 w 183"/>
                <a:gd name="T9" fmla="*/ 2147483646 h 89"/>
                <a:gd name="T10" fmla="*/ 2147483646 w 183"/>
                <a:gd name="T11" fmla="*/ 2147483646 h 89"/>
                <a:gd name="T12" fmla="*/ 2147483646 w 183"/>
                <a:gd name="T13" fmla="*/ 2147483646 h 89"/>
                <a:gd name="T14" fmla="*/ 2147483646 w 183"/>
                <a:gd name="T15" fmla="*/ 0 h 89"/>
                <a:gd name="T16" fmla="*/ 0 w 183"/>
                <a:gd name="T17" fmla="*/ 0 h 89"/>
                <a:gd name="T18" fmla="*/ 2147483646 w 183"/>
                <a:gd name="T19" fmla="*/ 2147483646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3" h="89">
                  <a:moveTo>
                    <a:pt x="2" y="12"/>
                  </a:moveTo>
                  <a:cubicBezTo>
                    <a:pt x="13" y="65"/>
                    <a:pt x="43" y="88"/>
                    <a:pt x="98" y="89"/>
                  </a:cubicBezTo>
                  <a:cubicBezTo>
                    <a:pt x="106" y="89"/>
                    <a:pt x="113" y="89"/>
                    <a:pt x="121" y="89"/>
                  </a:cubicBezTo>
                  <a:cubicBezTo>
                    <a:pt x="183" y="89"/>
                    <a:pt x="183" y="89"/>
                    <a:pt x="183" y="89"/>
                  </a:cubicBezTo>
                  <a:cubicBezTo>
                    <a:pt x="183" y="1"/>
                    <a:pt x="183" y="1"/>
                    <a:pt x="183" y="1"/>
                  </a:cubicBezTo>
                  <a:cubicBezTo>
                    <a:pt x="121" y="1"/>
                    <a:pt x="121" y="1"/>
                    <a:pt x="121" y="1"/>
                  </a:cubicBezTo>
                  <a:cubicBezTo>
                    <a:pt x="114" y="1"/>
                    <a:pt x="106" y="1"/>
                    <a:pt x="99" y="1"/>
                  </a:cubicBezTo>
                  <a:cubicBezTo>
                    <a:pt x="95" y="1"/>
                    <a:pt x="92" y="1"/>
                    <a:pt x="90" y="0"/>
                  </a:cubicBezTo>
                  <a:cubicBezTo>
                    <a:pt x="0" y="0"/>
                    <a:pt x="0" y="0"/>
                    <a:pt x="0" y="0"/>
                  </a:cubicBezTo>
                  <a:cubicBezTo>
                    <a:pt x="1" y="4"/>
                    <a:pt x="1" y="8"/>
                    <a:pt x="2" y="12"/>
                  </a:cubicBezTo>
                  <a:close/>
                </a:path>
              </a:pathLst>
            </a:custGeom>
            <a:solidFill>
              <a:srgbClr val="68CBF2"/>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1" name="Freeform 28"/>
            <p:cNvSpPr>
              <a:spLocks/>
            </p:cNvSpPr>
            <p:nvPr/>
          </p:nvSpPr>
          <p:spPr bwMode="auto">
            <a:xfrm>
              <a:off x="3895725" y="2721770"/>
              <a:ext cx="315516" cy="733425"/>
            </a:xfrm>
            <a:custGeom>
              <a:avLst/>
              <a:gdLst>
                <a:gd name="T0" fmla="*/ 0 w 90"/>
                <a:gd name="T1" fmla="*/ 2147483646 h 209"/>
                <a:gd name="T2" fmla="*/ 2147483646 w 90"/>
                <a:gd name="T3" fmla="*/ 2147483646 h 209"/>
                <a:gd name="T4" fmla="*/ 2147483646 w 90"/>
                <a:gd name="T5" fmla="*/ 2147483646 h 209"/>
                <a:gd name="T6" fmla="*/ 2147483646 w 90"/>
                <a:gd name="T7" fmla="*/ 2147483646 h 209"/>
                <a:gd name="T8" fmla="*/ 2147483646 w 90"/>
                <a:gd name="T9" fmla="*/ 2147483646 h 209"/>
                <a:gd name="T10" fmla="*/ 2147483646 w 90"/>
                <a:gd name="T11" fmla="*/ 0 h 209"/>
                <a:gd name="T12" fmla="*/ 0 w 90"/>
                <a:gd name="T13" fmla="*/ 2147483646 h 209"/>
                <a:gd name="T14" fmla="*/ 0 w 90"/>
                <a:gd name="T15" fmla="*/ 2147483646 h 2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9">
                  <a:moveTo>
                    <a:pt x="0" y="209"/>
                  </a:moveTo>
                  <a:cubicBezTo>
                    <a:pt x="90" y="209"/>
                    <a:pt x="90" y="209"/>
                    <a:pt x="90" y="209"/>
                  </a:cubicBezTo>
                  <a:cubicBezTo>
                    <a:pt x="89" y="208"/>
                    <a:pt x="89" y="206"/>
                    <a:pt x="88" y="203"/>
                  </a:cubicBezTo>
                  <a:cubicBezTo>
                    <a:pt x="86" y="192"/>
                    <a:pt x="84" y="181"/>
                    <a:pt x="82" y="169"/>
                  </a:cubicBezTo>
                  <a:cubicBezTo>
                    <a:pt x="76" y="136"/>
                    <a:pt x="69" y="98"/>
                    <a:pt x="56" y="66"/>
                  </a:cubicBezTo>
                  <a:cubicBezTo>
                    <a:pt x="47" y="43"/>
                    <a:pt x="36" y="21"/>
                    <a:pt x="26" y="0"/>
                  </a:cubicBezTo>
                  <a:cubicBezTo>
                    <a:pt x="0" y="209"/>
                    <a:pt x="0" y="209"/>
                    <a:pt x="0" y="209"/>
                  </a:cubicBezTo>
                  <a:cubicBezTo>
                    <a:pt x="0" y="209"/>
                    <a:pt x="0" y="209"/>
                    <a:pt x="0" y="209"/>
                  </a:cubicBezTo>
                </a:path>
              </a:pathLst>
            </a:custGeom>
            <a:solidFill>
              <a:srgbClr val="34B2E3"/>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2" name="Freeform 29"/>
            <p:cNvSpPr>
              <a:spLocks/>
            </p:cNvSpPr>
            <p:nvPr/>
          </p:nvSpPr>
          <p:spPr bwMode="auto">
            <a:xfrm>
              <a:off x="3344467" y="876300"/>
              <a:ext cx="439340" cy="635794"/>
            </a:xfrm>
            <a:custGeom>
              <a:avLst/>
              <a:gdLst>
                <a:gd name="T0" fmla="*/ 2147483646 w 125"/>
                <a:gd name="T1" fmla="*/ 0 h 181"/>
                <a:gd name="T2" fmla="*/ 2147483646 w 125"/>
                <a:gd name="T3" fmla="*/ 2147483646 h 181"/>
                <a:gd name="T4" fmla="*/ 0 w 125"/>
                <a:gd name="T5" fmla="*/ 2147483646 h 181"/>
                <a:gd name="T6" fmla="*/ 2147483646 w 125"/>
                <a:gd name="T7" fmla="*/ 2147483646 h 181"/>
                <a:gd name="T8" fmla="*/ 2147483646 w 125"/>
                <a:gd name="T9" fmla="*/ 0 h 1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181">
                  <a:moveTo>
                    <a:pt x="125" y="0"/>
                  </a:moveTo>
                  <a:cubicBezTo>
                    <a:pt x="60" y="48"/>
                    <a:pt x="16" y="114"/>
                    <a:pt x="1" y="178"/>
                  </a:cubicBezTo>
                  <a:cubicBezTo>
                    <a:pt x="1" y="179"/>
                    <a:pt x="1" y="180"/>
                    <a:pt x="0" y="181"/>
                  </a:cubicBezTo>
                  <a:cubicBezTo>
                    <a:pt x="92" y="181"/>
                    <a:pt x="92" y="181"/>
                    <a:pt x="92" y="181"/>
                  </a:cubicBezTo>
                  <a:lnTo>
                    <a:pt x="125" y="0"/>
                  </a:lnTo>
                  <a:close/>
                </a:path>
              </a:pathLst>
            </a:custGeom>
            <a:solidFill>
              <a:srgbClr val="58D19F"/>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3" name="Freeform 30"/>
            <p:cNvSpPr>
              <a:spLocks/>
            </p:cNvSpPr>
            <p:nvPr/>
          </p:nvSpPr>
          <p:spPr bwMode="auto">
            <a:xfrm>
              <a:off x="3783808" y="616744"/>
              <a:ext cx="754856" cy="308372"/>
            </a:xfrm>
            <a:custGeom>
              <a:avLst/>
              <a:gdLst>
                <a:gd name="T0" fmla="*/ 2147483646 w 215"/>
                <a:gd name="T1" fmla="*/ 0 h 88"/>
                <a:gd name="T2" fmla="*/ 0 w 215"/>
                <a:gd name="T3" fmla="*/ 2147483646 h 88"/>
                <a:gd name="T4" fmla="*/ 2147483646 w 215"/>
                <a:gd name="T5" fmla="*/ 2147483646 h 88"/>
                <a:gd name="T6" fmla="*/ 2147483646 w 215"/>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 h="88">
                  <a:moveTo>
                    <a:pt x="215" y="0"/>
                  </a:moveTo>
                  <a:cubicBezTo>
                    <a:pt x="130" y="2"/>
                    <a:pt x="57" y="31"/>
                    <a:pt x="0" y="74"/>
                  </a:cubicBezTo>
                  <a:cubicBezTo>
                    <a:pt x="215" y="88"/>
                    <a:pt x="215" y="88"/>
                    <a:pt x="215" y="88"/>
                  </a:cubicBezTo>
                  <a:lnTo>
                    <a:pt x="215" y="0"/>
                  </a:lnTo>
                  <a:close/>
                </a:path>
              </a:pathLst>
            </a:custGeom>
            <a:solidFill>
              <a:srgbClr val="7EE6BB"/>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4" name="Freeform 31"/>
            <p:cNvSpPr>
              <a:spLocks/>
            </p:cNvSpPr>
            <p:nvPr/>
          </p:nvSpPr>
          <p:spPr bwMode="auto">
            <a:xfrm>
              <a:off x="3667126" y="876300"/>
              <a:ext cx="871538" cy="635794"/>
            </a:xfrm>
            <a:custGeom>
              <a:avLst/>
              <a:gdLst>
                <a:gd name="T0" fmla="*/ 2147483646 w 248"/>
                <a:gd name="T1" fmla="*/ 2147483646 h 181"/>
                <a:gd name="T2" fmla="*/ 2147483646 w 248"/>
                <a:gd name="T3" fmla="*/ 0 h 181"/>
                <a:gd name="T4" fmla="*/ 2147483646 w 248"/>
                <a:gd name="T5" fmla="*/ 0 h 181"/>
                <a:gd name="T6" fmla="*/ 0 w 248"/>
                <a:gd name="T7" fmla="*/ 2147483646 h 181"/>
                <a:gd name="T8" fmla="*/ 2147483646 w 248"/>
                <a:gd name="T9" fmla="*/ 2147483646 h 1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 h="181">
                  <a:moveTo>
                    <a:pt x="248" y="14"/>
                  </a:moveTo>
                  <a:cubicBezTo>
                    <a:pt x="33" y="0"/>
                    <a:pt x="33" y="0"/>
                    <a:pt x="33" y="0"/>
                  </a:cubicBezTo>
                  <a:cubicBezTo>
                    <a:pt x="33" y="0"/>
                    <a:pt x="33" y="0"/>
                    <a:pt x="33" y="0"/>
                  </a:cubicBezTo>
                  <a:cubicBezTo>
                    <a:pt x="0" y="181"/>
                    <a:pt x="0" y="181"/>
                    <a:pt x="0" y="181"/>
                  </a:cubicBezTo>
                  <a:cubicBezTo>
                    <a:pt x="29" y="99"/>
                    <a:pt x="124" y="19"/>
                    <a:pt x="248" y="14"/>
                  </a:cubicBezTo>
                  <a:close/>
                </a:path>
              </a:pathLst>
            </a:custGeom>
            <a:solidFill>
              <a:srgbClr val="69DAAB"/>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5" name="Freeform 32"/>
            <p:cNvSpPr>
              <a:spLocks/>
            </p:cNvSpPr>
            <p:nvPr/>
          </p:nvSpPr>
          <p:spPr bwMode="auto">
            <a:xfrm>
              <a:off x="5205415" y="1589487"/>
              <a:ext cx="575072" cy="1054894"/>
            </a:xfrm>
            <a:custGeom>
              <a:avLst/>
              <a:gdLst>
                <a:gd name="T0" fmla="*/ 2147483646 w 164"/>
                <a:gd name="T1" fmla="*/ 0 h 300"/>
                <a:gd name="T2" fmla="*/ 2147483646 w 164"/>
                <a:gd name="T3" fmla="*/ 2147483646 h 300"/>
                <a:gd name="T4" fmla="*/ 2147483646 w 164"/>
                <a:gd name="T5" fmla="*/ 2147483646 h 300"/>
                <a:gd name="T6" fmla="*/ 0 w 164"/>
                <a:gd name="T7" fmla="*/ 2147483646 h 300"/>
                <a:gd name="T8" fmla="*/ 2147483646 w 164"/>
                <a:gd name="T9" fmla="*/ 2147483646 h 300"/>
                <a:gd name="T10" fmla="*/ 2147483646 w 164"/>
                <a:gd name="T11" fmla="*/ 2147483646 h 300"/>
                <a:gd name="T12" fmla="*/ 2147483646 w 164"/>
                <a:gd name="T13" fmla="*/ 0 h 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300">
                  <a:moveTo>
                    <a:pt x="86" y="0"/>
                  </a:moveTo>
                  <a:cubicBezTo>
                    <a:pt x="100" y="61"/>
                    <a:pt x="90" y="123"/>
                    <a:pt x="54" y="196"/>
                  </a:cubicBezTo>
                  <a:cubicBezTo>
                    <a:pt x="43" y="220"/>
                    <a:pt x="31" y="243"/>
                    <a:pt x="19" y="265"/>
                  </a:cubicBezTo>
                  <a:cubicBezTo>
                    <a:pt x="13" y="277"/>
                    <a:pt x="7" y="288"/>
                    <a:pt x="0" y="300"/>
                  </a:cubicBezTo>
                  <a:cubicBezTo>
                    <a:pt x="164" y="158"/>
                    <a:pt x="164" y="158"/>
                    <a:pt x="164" y="158"/>
                  </a:cubicBezTo>
                  <a:cubicBezTo>
                    <a:pt x="164" y="158"/>
                    <a:pt x="164" y="158"/>
                    <a:pt x="164" y="158"/>
                  </a:cubicBezTo>
                  <a:lnTo>
                    <a:pt x="86" y="0"/>
                  </a:lnTo>
                  <a:close/>
                </a:path>
              </a:pathLst>
            </a:custGeom>
            <a:solidFill>
              <a:srgbClr val="FF912B"/>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6" name="Freeform 33"/>
            <p:cNvSpPr>
              <a:spLocks/>
            </p:cNvSpPr>
            <p:nvPr/>
          </p:nvSpPr>
          <p:spPr bwMode="auto">
            <a:xfrm>
              <a:off x="5205415" y="2145508"/>
              <a:ext cx="575072" cy="498872"/>
            </a:xfrm>
            <a:custGeom>
              <a:avLst/>
              <a:gdLst>
                <a:gd name="T0" fmla="*/ 2147483646 w 164"/>
                <a:gd name="T1" fmla="*/ 2147483646 h 142"/>
                <a:gd name="T2" fmla="*/ 2147483646 w 164"/>
                <a:gd name="T3" fmla="*/ 2147483646 h 142"/>
                <a:gd name="T4" fmla="*/ 2147483646 w 164"/>
                <a:gd name="T5" fmla="*/ 0 h 142"/>
                <a:gd name="T6" fmla="*/ 0 w 164"/>
                <a:gd name="T7" fmla="*/ 2147483646 h 142"/>
                <a:gd name="T8" fmla="*/ 2147483646 w 164"/>
                <a:gd name="T9" fmla="*/ 2147483646 h 1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 h="142">
                  <a:moveTo>
                    <a:pt x="100" y="142"/>
                  </a:moveTo>
                  <a:cubicBezTo>
                    <a:pt x="111" y="121"/>
                    <a:pt x="122" y="100"/>
                    <a:pt x="133" y="76"/>
                  </a:cubicBezTo>
                  <a:cubicBezTo>
                    <a:pt x="146" y="50"/>
                    <a:pt x="156" y="25"/>
                    <a:pt x="164" y="0"/>
                  </a:cubicBezTo>
                  <a:cubicBezTo>
                    <a:pt x="0" y="142"/>
                    <a:pt x="0" y="142"/>
                    <a:pt x="0" y="142"/>
                  </a:cubicBezTo>
                  <a:lnTo>
                    <a:pt x="100" y="142"/>
                  </a:lnTo>
                  <a:close/>
                </a:path>
              </a:pathLst>
            </a:custGeom>
            <a:solidFill>
              <a:srgbClr val="FA7902"/>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7" name="Freeform 34"/>
            <p:cNvSpPr>
              <a:spLocks/>
            </p:cNvSpPr>
            <p:nvPr/>
          </p:nvSpPr>
          <p:spPr bwMode="auto">
            <a:xfrm>
              <a:off x="5506642" y="1589485"/>
              <a:ext cx="344090" cy="556022"/>
            </a:xfrm>
            <a:custGeom>
              <a:avLst/>
              <a:gdLst>
                <a:gd name="T0" fmla="*/ 2147483646 w 98"/>
                <a:gd name="T1" fmla="*/ 0 h 158"/>
                <a:gd name="T2" fmla="*/ 0 w 98"/>
                <a:gd name="T3" fmla="*/ 0 h 158"/>
                <a:gd name="T4" fmla="*/ 2147483646 w 98"/>
                <a:gd name="T5" fmla="*/ 2147483646 h 158"/>
                <a:gd name="T6" fmla="*/ 2147483646 w 98"/>
                <a:gd name="T7" fmla="*/ 0 h 1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158">
                  <a:moveTo>
                    <a:pt x="90" y="0"/>
                  </a:moveTo>
                  <a:cubicBezTo>
                    <a:pt x="0" y="0"/>
                    <a:pt x="0" y="0"/>
                    <a:pt x="0" y="0"/>
                  </a:cubicBezTo>
                  <a:cubicBezTo>
                    <a:pt x="78" y="158"/>
                    <a:pt x="78" y="158"/>
                    <a:pt x="78" y="158"/>
                  </a:cubicBezTo>
                  <a:cubicBezTo>
                    <a:pt x="94" y="103"/>
                    <a:pt x="98" y="51"/>
                    <a:pt x="90" y="0"/>
                  </a:cubicBezTo>
                  <a:close/>
                </a:path>
              </a:pathLst>
            </a:custGeom>
            <a:solidFill>
              <a:srgbClr val="FFA757"/>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8" name="Freeform 35"/>
            <p:cNvSpPr>
              <a:spLocks/>
            </p:cNvSpPr>
            <p:nvPr/>
          </p:nvSpPr>
          <p:spPr bwMode="auto">
            <a:xfrm>
              <a:off x="5369720" y="876300"/>
              <a:ext cx="439341" cy="635794"/>
            </a:xfrm>
            <a:custGeom>
              <a:avLst/>
              <a:gdLst>
                <a:gd name="T0" fmla="*/ 2147483646 w 125"/>
                <a:gd name="T1" fmla="*/ 2147483646 h 181"/>
                <a:gd name="T2" fmla="*/ 2147483646 w 125"/>
                <a:gd name="T3" fmla="*/ 2147483646 h 181"/>
                <a:gd name="T4" fmla="*/ 0 w 125"/>
                <a:gd name="T5" fmla="*/ 0 h 181"/>
                <a:gd name="T6" fmla="*/ 2147483646 w 125"/>
                <a:gd name="T7" fmla="*/ 2147483646 h 181"/>
                <a:gd name="T8" fmla="*/ 2147483646 w 125"/>
                <a:gd name="T9" fmla="*/ 2147483646 h 1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181">
                  <a:moveTo>
                    <a:pt x="125" y="181"/>
                  </a:moveTo>
                  <a:cubicBezTo>
                    <a:pt x="124" y="180"/>
                    <a:pt x="124" y="179"/>
                    <a:pt x="124" y="178"/>
                  </a:cubicBezTo>
                  <a:cubicBezTo>
                    <a:pt x="109" y="114"/>
                    <a:pt x="65" y="48"/>
                    <a:pt x="0" y="0"/>
                  </a:cubicBezTo>
                  <a:cubicBezTo>
                    <a:pt x="33" y="181"/>
                    <a:pt x="33" y="181"/>
                    <a:pt x="33" y="181"/>
                  </a:cubicBezTo>
                  <a:lnTo>
                    <a:pt x="125" y="181"/>
                  </a:lnTo>
                  <a:close/>
                </a:path>
              </a:pathLst>
            </a:custGeom>
            <a:solidFill>
              <a:srgbClr val="FAB320"/>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29" name="Freeform 36"/>
            <p:cNvSpPr>
              <a:spLocks/>
            </p:cNvSpPr>
            <p:nvPr/>
          </p:nvSpPr>
          <p:spPr bwMode="auto">
            <a:xfrm>
              <a:off x="4614862" y="876300"/>
              <a:ext cx="871538" cy="635794"/>
            </a:xfrm>
            <a:custGeom>
              <a:avLst/>
              <a:gdLst>
                <a:gd name="T0" fmla="*/ 2147483646 w 248"/>
                <a:gd name="T1" fmla="*/ 2147483646 h 181"/>
                <a:gd name="T2" fmla="*/ 2147483646 w 248"/>
                <a:gd name="T3" fmla="*/ 0 h 181"/>
                <a:gd name="T4" fmla="*/ 0 w 248"/>
                <a:gd name="T5" fmla="*/ 2147483646 h 181"/>
                <a:gd name="T6" fmla="*/ 2147483646 w 248"/>
                <a:gd name="T7" fmla="*/ 2147483646 h 1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81">
                  <a:moveTo>
                    <a:pt x="248" y="181"/>
                  </a:moveTo>
                  <a:cubicBezTo>
                    <a:pt x="215" y="0"/>
                    <a:pt x="215" y="0"/>
                    <a:pt x="215" y="0"/>
                  </a:cubicBezTo>
                  <a:cubicBezTo>
                    <a:pt x="0" y="14"/>
                    <a:pt x="0" y="14"/>
                    <a:pt x="0" y="14"/>
                  </a:cubicBezTo>
                  <a:cubicBezTo>
                    <a:pt x="124" y="18"/>
                    <a:pt x="219" y="98"/>
                    <a:pt x="248" y="181"/>
                  </a:cubicBezTo>
                  <a:close/>
                </a:path>
              </a:pathLst>
            </a:custGeom>
            <a:solidFill>
              <a:srgbClr val="FFCA59"/>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0" name="Freeform 37"/>
            <p:cNvSpPr>
              <a:spLocks/>
            </p:cNvSpPr>
            <p:nvPr/>
          </p:nvSpPr>
          <p:spPr bwMode="auto">
            <a:xfrm>
              <a:off x="4614865" y="616744"/>
              <a:ext cx="754856" cy="308372"/>
            </a:xfrm>
            <a:custGeom>
              <a:avLst/>
              <a:gdLst>
                <a:gd name="T0" fmla="*/ 0 w 215"/>
                <a:gd name="T1" fmla="*/ 0 h 88"/>
                <a:gd name="T2" fmla="*/ 0 w 215"/>
                <a:gd name="T3" fmla="*/ 2147483646 h 88"/>
                <a:gd name="T4" fmla="*/ 2147483646 w 215"/>
                <a:gd name="T5" fmla="*/ 2147483646 h 88"/>
                <a:gd name="T6" fmla="*/ 0 w 215"/>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 h="88">
                  <a:moveTo>
                    <a:pt x="0" y="0"/>
                  </a:moveTo>
                  <a:cubicBezTo>
                    <a:pt x="0" y="88"/>
                    <a:pt x="0" y="88"/>
                    <a:pt x="0" y="88"/>
                  </a:cubicBezTo>
                  <a:cubicBezTo>
                    <a:pt x="215" y="74"/>
                    <a:pt x="215" y="74"/>
                    <a:pt x="215" y="74"/>
                  </a:cubicBezTo>
                  <a:cubicBezTo>
                    <a:pt x="158" y="31"/>
                    <a:pt x="85" y="2"/>
                    <a:pt x="0" y="0"/>
                  </a:cubicBezTo>
                  <a:close/>
                </a:path>
              </a:pathLst>
            </a:custGeom>
            <a:solidFill>
              <a:srgbClr val="FFDA8C"/>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1" name="Freeform 38"/>
            <p:cNvSpPr>
              <a:spLocks/>
            </p:cNvSpPr>
            <p:nvPr/>
          </p:nvSpPr>
          <p:spPr bwMode="auto">
            <a:xfrm>
              <a:off x="4942317" y="2721770"/>
              <a:ext cx="315515" cy="733425"/>
            </a:xfrm>
            <a:custGeom>
              <a:avLst/>
              <a:gdLst>
                <a:gd name="T0" fmla="*/ 2147483646 w 90"/>
                <a:gd name="T1" fmla="*/ 2147483646 h 209"/>
                <a:gd name="T2" fmla="*/ 2147483646 w 90"/>
                <a:gd name="T3" fmla="*/ 2147483646 h 209"/>
                <a:gd name="T4" fmla="*/ 2147483646 w 90"/>
                <a:gd name="T5" fmla="*/ 2147483646 h 209"/>
                <a:gd name="T6" fmla="*/ 0 w 90"/>
                <a:gd name="T7" fmla="*/ 2147483646 h 209"/>
                <a:gd name="T8" fmla="*/ 2147483646 w 90"/>
                <a:gd name="T9" fmla="*/ 2147483646 h 209"/>
                <a:gd name="T10" fmla="*/ 2147483646 w 90"/>
                <a:gd name="T11" fmla="*/ 2147483646 h 209"/>
                <a:gd name="T12" fmla="*/ 2147483646 w 90"/>
                <a:gd name="T13" fmla="*/ 0 h 209"/>
                <a:gd name="T14" fmla="*/ 2147483646 w 90"/>
                <a:gd name="T15" fmla="*/ 2147483646 h 2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9">
                  <a:moveTo>
                    <a:pt x="34" y="66"/>
                  </a:moveTo>
                  <a:cubicBezTo>
                    <a:pt x="21" y="98"/>
                    <a:pt x="14" y="136"/>
                    <a:pt x="8" y="169"/>
                  </a:cubicBezTo>
                  <a:cubicBezTo>
                    <a:pt x="6" y="181"/>
                    <a:pt x="4" y="192"/>
                    <a:pt x="2" y="203"/>
                  </a:cubicBezTo>
                  <a:cubicBezTo>
                    <a:pt x="2" y="206"/>
                    <a:pt x="1" y="208"/>
                    <a:pt x="0" y="209"/>
                  </a:cubicBezTo>
                  <a:cubicBezTo>
                    <a:pt x="90" y="209"/>
                    <a:pt x="90" y="209"/>
                    <a:pt x="90" y="209"/>
                  </a:cubicBezTo>
                  <a:cubicBezTo>
                    <a:pt x="90" y="209"/>
                    <a:pt x="90" y="209"/>
                    <a:pt x="90" y="209"/>
                  </a:cubicBezTo>
                  <a:cubicBezTo>
                    <a:pt x="64" y="0"/>
                    <a:pt x="64" y="0"/>
                    <a:pt x="64" y="0"/>
                  </a:cubicBezTo>
                  <a:cubicBezTo>
                    <a:pt x="54" y="21"/>
                    <a:pt x="44" y="43"/>
                    <a:pt x="34" y="66"/>
                  </a:cubicBezTo>
                </a:path>
              </a:pathLst>
            </a:custGeom>
            <a:solidFill>
              <a:srgbClr val="E24956"/>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2" name="Freeform 39"/>
            <p:cNvSpPr>
              <a:spLocks/>
            </p:cNvSpPr>
            <p:nvPr/>
          </p:nvSpPr>
          <p:spPr bwMode="auto">
            <a:xfrm>
              <a:off x="4614862" y="3455287"/>
              <a:ext cx="642938" cy="313135"/>
            </a:xfrm>
            <a:custGeom>
              <a:avLst/>
              <a:gdLst>
                <a:gd name="T0" fmla="*/ 2147483646 w 183"/>
                <a:gd name="T1" fmla="*/ 2147483646 h 89"/>
                <a:gd name="T2" fmla="*/ 2147483646 w 183"/>
                <a:gd name="T3" fmla="*/ 2147483646 h 89"/>
                <a:gd name="T4" fmla="*/ 0 w 183"/>
                <a:gd name="T5" fmla="*/ 2147483646 h 89"/>
                <a:gd name="T6" fmla="*/ 0 w 183"/>
                <a:gd name="T7" fmla="*/ 2147483646 h 89"/>
                <a:gd name="T8" fmla="*/ 2147483646 w 183"/>
                <a:gd name="T9" fmla="*/ 2147483646 h 89"/>
                <a:gd name="T10" fmla="*/ 2147483646 w 183"/>
                <a:gd name="T11" fmla="*/ 2147483646 h 89"/>
                <a:gd name="T12" fmla="*/ 2147483646 w 183"/>
                <a:gd name="T13" fmla="*/ 2147483646 h 89"/>
                <a:gd name="T14" fmla="*/ 2147483646 w 183"/>
                <a:gd name="T15" fmla="*/ 0 h 89"/>
                <a:gd name="T16" fmla="*/ 2147483646 w 183"/>
                <a:gd name="T17" fmla="*/ 0 h 89"/>
                <a:gd name="T18" fmla="*/ 2147483646 w 183"/>
                <a:gd name="T19" fmla="*/ 2147483646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3" h="89">
                  <a:moveTo>
                    <a:pt x="84" y="1"/>
                  </a:moveTo>
                  <a:cubicBezTo>
                    <a:pt x="77" y="1"/>
                    <a:pt x="70" y="1"/>
                    <a:pt x="62" y="1"/>
                  </a:cubicBezTo>
                  <a:cubicBezTo>
                    <a:pt x="0" y="1"/>
                    <a:pt x="0" y="1"/>
                    <a:pt x="0" y="1"/>
                  </a:cubicBezTo>
                  <a:cubicBezTo>
                    <a:pt x="0" y="89"/>
                    <a:pt x="0" y="89"/>
                    <a:pt x="0" y="89"/>
                  </a:cubicBezTo>
                  <a:cubicBezTo>
                    <a:pt x="62" y="89"/>
                    <a:pt x="62" y="89"/>
                    <a:pt x="62" y="89"/>
                  </a:cubicBezTo>
                  <a:cubicBezTo>
                    <a:pt x="70" y="89"/>
                    <a:pt x="77" y="89"/>
                    <a:pt x="85" y="89"/>
                  </a:cubicBezTo>
                  <a:cubicBezTo>
                    <a:pt x="140" y="88"/>
                    <a:pt x="170" y="65"/>
                    <a:pt x="181" y="12"/>
                  </a:cubicBezTo>
                  <a:cubicBezTo>
                    <a:pt x="182" y="8"/>
                    <a:pt x="183" y="4"/>
                    <a:pt x="183" y="0"/>
                  </a:cubicBezTo>
                  <a:cubicBezTo>
                    <a:pt x="93" y="0"/>
                    <a:pt x="93" y="0"/>
                    <a:pt x="93" y="0"/>
                  </a:cubicBezTo>
                  <a:cubicBezTo>
                    <a:pt x="91" y="1"/>
                    <a:pt x="88" y="1"/>
                    <a:pt x="84" y="1"/>
                  </a:cubicBezTo>
                  <a:close/>
                </a:path>
              </a:pathLst>
            </a:custGeom>
            <a:solidFill>
              <a:srgbClr val="F06E7A"/>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3" name="Freeform 40"/>
            <p:cNvSpPr>
              <a:spLocks/>
            </p:cNvSpPr>
            <p:nvPr/>
          </p:nvSpPr>
          <p:spPr bwMode="auto">
            <a:xfrm>
              <a:off x="5166174" y="2721770"/>
              <a:ext cx="347663" cy="733425"/>
            </a:xfrm>
            <a:custGeom>
              <a:avLst/>
              <a:gdLst>
                <a:gd name="T0" fmla="*/ 2147483646 w 99"/>
                <a:gd name="T1" fmla="*/ 2147483646 h 209"/>
                <a:gd name="T2" fmla="*/ 2147483646 w 99"/>
                <a:gd name="T3" fmla="*/ 2147483646 h 209"/>
                <a:gd name="T4" fmla="*/ 2147483646 w 99"/>
                <a:gd name="T5" fmla="*/ 2147483646 h 209"/>
                <a:gd name="T6" fmla="*/ 2147483646 w 99"/>
                <a:gd name="T7" fmla="*/ 0 h 209"/>
                <a:gd name="T8" fmla="*/ 0 w 99"/>
                <a:gd name="T9" fmla="*/ 0 h 209"/>
                <a:gd name="T10" fmla="*/ 2147483646 w 99"/>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 h="209">
                  <a:moveTo>
                    <a:pt x="26" y="209"/>
                  </a:moveTo>
                  <a:cubicBezTo>
                    <a:pt x="28" y="201"/>
                    <a:pt x="29" y="193"/>
                    <a:pt x="31" y="184"/>
                  </a:cubicBezTo>
                  <a:cubicBezTo>
                    <a:pt x="36" y="155"/>
                    <a:pt x="42" y="122"/>
                    <a:pt x="51" y="100"/>
                  </a:cubicBezTo>
                  <a:cubicBezTo>
                    <a:pt x="66" y="64"/>
                    <a:pt x="82" y="33"/>
                    <a:pt x="99" y="0"/>
                  </a:cubicBezTo>
                  <a:cubicBezTo>
                    <a:pt x="0" y="0"/>
                    <a:pt x="0" y="0"/>
                    <a:pt x="0" y="0"/>
                  </a:cubicBezTo>
                  <a:cubicBezTo>
                    <a:pt x="26" y="209"/>
                    <a:pt x="26" y="209"/>
                    <a:pt x="26" y="209"/>
                  </a:cubicBezTo>
                </a:path>
              </a:pathLst>
            </a:custGeom>
            <a:solidFill>
              <a:srgbClr val="CC2331"/>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4" name="Freeform 41"/>
            <p:cNvSpPr>
              <a:spLocks/>
            </p:cNvSpPr>
            <p:nvPr/>
          </p:nvSpPr>
          <p:spPr bwMode="auto">
            <a:xfrm>
              <a:off x="4576790" y="4243387"/>
              <a:ext cx="607219" cy="280988"/>
            </a:xfrm>
            <a:custGeom>
              <a:avLst/>
              <a:gdLst>
                <a:gd name="T0" fmla="*/ 2147483646 w 173"/>
                <a:gd name="T1" fmla="*/ 0 h 80"/>
                <a:gd name="T2" fmla="*/ 0 w 173"/>
                <a:gd name="T3" fmla="*/ 0 h 80"/>
                <a:gd name="T4" fmla="*/ 2147483646 w 173"/>
                <a:gd name="T5" fmla="*/ 2147483646 h 80"/>
                <a:gd name="T6" fmla="*/ 2147483646 w 173"/>
                <a:gd name="T7" fmla="*/ 2147483646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133" y="0"/>
                  </a:moveTo>
                  <a:cubicBezTo>
                    <a:pt x="0" y="0"/>
                    <a:pt x="0" y="0"/>
                    <a:pt x="0" y="0"/>
                  </a:cubicBezTo>
                  <a:cubicBezTo>
                    <a:pt x="137" y="80"/>
                    <a:pt x="137" y="80"/>
                    <a:pt x="137" y="80"/>
                  </a:cubicBezTo>
                  <a:cubicBezTo>
                    <a:pt x="157" y="78"/>
                    <a:pt x="173" y="61"/>
                    <a:pt x="173" y="40"/>
                  </a:cubicBezTo>
                  <a:cubicBezTo>
                    <a:pt x="173" y="18"/>
                    <a:pt x="155" y="0"/>
                    <a:pt x="133" y="0"/>
                  </a:cubicBezTo>
                  <a:close/>
                </a:path>
              </a:pathLst>
            </a:custGeom>
            <a:solidFill>
              <a:srgbClr val="78012C"/>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5" name="Freeform 42"/>
            <p:cNvSpPr>
              <a:spLocks/>
            </p:cNvSpPr>
            <p:nvPr/>
          </p:nvSpPr>
          <p:spPr bwMode="auto">
            <a:xfrm>
              <a:off x="3969637" y="4243387"/>
              <a:ext cx="607219" cy="280988"/>
            </a:xfrm>
            <a:custGeom>
              <a:avLst/>
              <a:gdLst>
                <a:gd name="T0" fmla="*/ 2147483646 w 173"/>
                <a:gd name="T1" fmla="*/ 0 h 80"/>
                <a:gd name="T2" fmla="*/ 0 w 173"/>
                <a:gd name="T3" fmla="*/ 2147483646 h 80"/>
                <a:gd name="T4" fmla="*/ 2147483646 w 173"/>
                <a:gd name="T5" fmla="*/ 2147483646 h 80"/>
                <a:gd name="T6" fmla="*/ 2147483646 w 173"/>
                <a:gd name="T7" fmla="*/ 0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40" y="0"/>
                  </a:moveTo>
                  <a:cubicBezTo>
                    <a:pt x="18" y="0"/>
                    <a:pt x="0" y="18"/>
                    <a:pt x="0" y="40"/>
                  </a:cubicBezTo>
                  <a:cubicBezTo>
                    <a:pt x="0" y="62"/>
                    <a:pt x="17" y="79"/>
                    <a:pt x="37" y="80"/>
                  </a:cubicBezTo>
                  <a:cubicBezTo>
                    <a:pt x="173" y="0"/>
                    <a:pt x="173" y="0"/>
                    <a:pt x="173" y="0"/>
                  </a:cubicBezTo>
                  <a:lnTo>
                    <a:pt x="40" y="0"/>
                  </a:lnTo>
                  <a:close/>
                </a:path>
              </a:pathLst>
            </a:custGeom>
            <a:solidFill>
              <a:srgbClr val="A6325C"/>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6" name="Freeform 43"/>
            <p:cNvSpPr>
              <a:spLocks/>
            </p:cNvSpPr>
            <p:nvPr/>
          </p:nvSpPr>
          <p:spPr bwMode="auto">
            <a:xfrm>
              <a:off x="4099416" y="4243387"/>
              <a:ext cx="958453" cy="280988"/>
            </a:xfrm>
            <a:custGeom>
              <a:avLst/>
              <a:gdLst>
                <a:gd name="T0" fmla="*/ 0 w 273"/>
                <a:gd name="T1" fmla="*/ 2147483646 h 80"/>
                <a:gd name="T2" fmla="*/ 2147483646 w 273"/>
                <a:gd name="T3" fmla="*/ 2147483646 h 80"/>
                <a:gd name="T4" fmla="*/ 2147483646 w 273"/>
                <a:gd name="T5" fmla="*/ 2147483646 h 80"/>
                <a:gd name="T6" fmla="*/ 2147483646 w 273"/>
                <a:gd name="T7" fmla="*/ 2147483646 h 80"/>
                <a:gd name="T8" fmla="*/ 2147483646 w 273"/>
                <a:gd name="T9" fmla="*/ 2147483646 h 80"/>
                <a:gd name="T10" fmla="*/ 2147483646 w 273"/>
                <a:gd name="T11" fmla="*/ 0 h 80"/>
                <a:gd name="T12" fmla="*/ 0 w 273"/>
                <a:gd name="T13" fmla="*/ 2147483646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3" h="80">
                  <a:moveTo>
                    <a:pt x="0" y="80"/>
                  </a:moveTo>
                  <a:cubicBezTo>
                    <a:pt x="1" y="80"/>
                    <a:pt x="2" y="80"/>
                    <a:pt x="3" y="80"/>
                  </a:cubicBezTo>
                  <a:cubicBezTo>
                    <a:pt x="136" y="80"/>
                    <a:pt x="136" y="80"/>
                    <a:pt x="136" y="80"/>
                  </a:cubicBezTo>
                  <a:cubicBezTo>
                    <a:pt x="269" y="80"/>
                    <a:pt x="269" y="80"/>
                    <a:pt x="269" y="80"/>
                  </a:cubicBezTo>
                  <a:cubicBezTo>
                    <a:pt x="270" y="80"/>
                    <a:pt x="272" y="80"/>
                    <a:pt x="273" y="80"/>
                  </a:cubicBezTo>
                  <a:cubicBezTo>
                    <a:pt x="136" y="0"/>
                    <a:pt x="136" y="0"/>
                    <a:pt x="136" y="0"/>
                  </a:cubicBezTo>
                  <a:lnTo>
                    <a:pt x="0" y="80"/>
                  </a:lnTo>
                  <a:close/>
                </a:path>
              </a:pathLst>
            </a:cu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7" name="Freeform 44"/>
            <p:cNvSpPr>
              <a:spLocks/>
            </p:cNvSpPr>
            <p:nvPr/>
          </p:nvSpPr>
          <p:spPr bwMode="auto">
            <a:xfrm>
              <a:off x="4198237" y="3399235"/>
              <a:ext cx="13097" cy="55959"/>
            </a:xfrm>
            <a:custGeom>
              <a:avLst/>
              <a:gdLst>
                <a:gd name="T0" fmla="*/ 0 w 4"/>
                <a:gd name="T1" fmla="*/ 0 h 16"/>
                <a:gd name="T2" fmla="*/ 0 w 4"/>
                <a:gd name="T3" fmla="*/ 0 h 16"/>
                <a:gd name="T4" fmla="*/ 2147483646 w 4"/>
                <a:gd name="T5" fmla="*/ 2147483646 h 16"/>
                <a:gd name="T6" fmla="*/ 2147483646 w 4"/>
                <a:gd name="T7" fmla="*/ 2147483646 h 16"/>
                <a:gd name="T8" fmla="*/ 2147483646 w 4"/>
                <a:gd name="T9" fmla="*/ 2147483646 h 16"/>
                <a:gd name="T10" fmla="*/ 0 w 4"/>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16">
                  <a:moveTo>
                    <a:pt x="0" y="0"/>
                  </a:moveTo>
                  <a:cubicBezTo>
                    <a:pt x="0" y="0"/>
                    <a:pt x="0" y="0"/>
                    <a:pt x="0" y="0"/>
                  </a:cubicBezTo>
                  <a:cubicBezTo>
                    <a:pt x="1" y="3"/>
                    <a:pt x="1" y="6"/>
                    <a:pt x="2" y="10"/>
                  </a:cubicBezTo>
                  <a:cubicBezTo>
                    <a:pt x="3" y="13"/>
                    <a:pt x="3" y="15"/>
                    <a:pt x="4" y="16"/>
                  </a:cubicBezTo>
                  <a:cubicBezTo>
                    <a:pt x="4" y="16"/>
                    <a:pt x="4" y="16"/>
                    <a:pt x="4" y="16"/>
                  </a:cubicBezTo>
                  <a:cubicBezTo>
                    <a:pt x="0" y="0"/>
                    <a:pt x="0" y="0"/>
                    <a:pt x="0" y="0"/>
                  </a:cubicBezTo>
                </a:path>
              </a:pathLst>
            </a:custGeom>
            <a:solidFill>
              <a:srgbClr val="84CBE7"/>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8" name="Freeform 45"/>
            <p:cNvSpPr>
              <a:spLocks/>
            </p:cNvSpPr>
            <p:nvPr/>
          </p:nvSpPr>
          <p:spPr bwMode="auto">
            <a:xfrm>
              <a:off x="3895725" y="3399235"/>
              <a:ext cx="315516" cy="55959"/>
            </a:xfrm>
            <a:custGeom>
              <a:avLst/>
              <a:gdLst>
                <a:gd name="T0" fmla="*/ 2147483646 w 90"/>
                <a:gd name="T1" fmla="*/ 0 h 16"/>
                <a:gd name="T2" fmla="*/ 0 w 90"/>
                <a:gd name="T3" fmla="*/ 2147483646 h 16"/>
                <a:gd name="T4" fmla="*/ 2147483646 w 90"/>
                <a:gd name="T5" fmla="*/ 2147483646 h 16"/>
                <a:gd name="T6" fmla="*/ 2147483646 w 90"/>
                <a:gd name="T7" fmla="*/ 2147483646 h 16"/>
                <a:gd name="T8" fmla="*/ 2147483646 w 90"/>
                <a:gd name="T9" fmla="*/ 0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6">
                  <a:moveTo>
                    <a:pt x="86" y="0"/>
                  </a:moveTo>
                  <a:cubicBezTo>
                    <a:pt x="0" y="16"/>
                    <a:pt x="0" y="16"/>
                    <a:pt x="0" y="16"/>
                  </a:cubicBezTo>
                  <a:cubicBezTo>
                    <a:pt x="90" y="16"/>
                    <a:pt x="90" y="16"/>
                    <a:pt x="90" y="16"/>
                  </a:cubicBezTo>
                  <a:cubicBezTo>
                    <a:pt x="89" y="15"/>
                    <a:pt x="89" y="13"/>
                    <a:pt x="88" y="10"/>
                  </a:cubicBezTo>
                  <a:cubicBezTo>
                    <a:pt x="87" y="6"/>
                    <a:pt x="87" y="3"/>
                    <a:pt x="86" y="0"/>
                  </a:cubicBezTo>
                </a:path>
              </a:pathLst>
            </a:custGeom>
            <a:solidFill>
              <a:srgbClr val="1FA5D9"/>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39" name="Freeform 46"/>
            <p:cNvSpPr>
              <a:spLocks noEditPoints="1"/>
            </p:cNvSpPr>
            <p:nvPr/>
          </p:nvSpPr>
          <p:spPr bwMode="auto">
            <a:xfrm>
              <a:off x="4942317" y="3399235"/>
              <a:ext cx="315515" cy="55959"/>
            </a:xfrm>
            <a:custGeom>
              <a:avLst/>
              <a:gdLst>
                <a:gd name="T0" fmla="*/ 2147483646 w 90"/>
                <a:gd name="T1" fmla="*/ 2147483646 h 16"/>
                <a:gd name="T2" fmla="*/ 2147483646 w 90"/>
                <a:gd name="T3" fmla="*/ 2147483646 h 16"/>
                <a:gd name="T4" fmla="*/ 2147483646 w 90"/>
                <a:gd name="T5" fmla="*/ 2147483646 h 16"/>
                <a:gd name="T6" fmla="*/ 2147483646 w 90"/>
                <a:gd name="T7" fmla="*/ 0 h 16"/>
                <a:gd name="T8" fmla="*/ 0 w 90"/>
                <a:gd name="T9" fmla="*/ 2147483646 h 16"/>
                <a:gd name="T10" fmla="*/ 2147483646 w 90"/>
                <a:gd name="T11" fmla="*/ 2147483646 h 16"/>
                <a:gd name="T12" fmla="*/ 2147483646 w 90"/>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 h="16">
                  <a:moveTo>
                    <a:pt x="90" y="16"/>
                  </a:moveTo>
                  <a:cubicBezTo>
                    <a:pt x="90" y="16"/>
                    <a:pt x="90" y="16"/>
                    <a:pt x="90" y="16"/>
                  </a:cubicBezTo>
                  <a:cubicBezTo>
                    <a:pt x="90" y="16"/>
                    <a:pt x="90" y="16"/>
                    <a:pt x="90" y="16"/>
                  </a:cubicBezTo>
                  <a:moveTo>
                    <a:pt x="4" y="0"/>
                  </a:moveTo>
                  <a:cubicBezTo>
                    <a:pt x="0" y="16"/>
                    <a:pt x="0" y="16"/>
                    <a:pt x="0" y="16"/>
                  </a:cubicBezTo>
                  <a:cubicBezTo>
                    <a:pt x="1" y="15"/>
                    <a:pt x="2" y="13"/>
                    <a:pt x="2" y="10"/>
                  </a:cubicBezTo>
                  <a:cubicBezTo>
                    <a:pt x="3" y="6"/>
                    <a:pt x="3" y="3"/>
                    <a:pt x="4" y="0"/>
                  </a:cubicBezTo>
                </a:path>
              </a:pathLst>
            </a:custGeom>
            <a:solidFill>
              <a:srgbClr val="E59198"/>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40" name="Freeform 47"/>
            <p:cNvSpPr>
              <a:spLocks/>
            </p:cNvSpPr>
            <p:nvPr/>
          </p:nvSpPr>
          <p:spPr bwMode="auto">
            <a:xfrm>
              <a:off x="4942317" y="3399235"/>
              <a:ext cx="315515" cy="55959"/>
            </a:xfrm>
            <a:custGeom>
              <a:avLst/>
              <a:gdLst>
                <a:gd name="T0" fmla="*/ 2147483646 w 90"/>
                <a:gd name="T1" fmla="*/ 0 h 16"/>
                <a:gd name="T2" fmla="*/ 2147483646 w 90"/>
                <a:gd name="T3" fmla="*/ 0 h 16"/>
                <a:gd name="T4" fmla="*/ 2147483646 w 90"/>
                <a:gd name="T5" fmla="*/ 2147483646 h 16"/>
                <a:gd name="T6" fmla="*/ 0 w 90"/>
                <a:gd name="T7" fmla="*/ 2147483646 h 16"/>
                <a:gd name="T8" fmla="*/ 2147483646 w 90"/>
                <a:gd name="T9" fmla="*/ 2147483646 h 16"/>
                <a:gd name="T10" fmla="*/ 2147483646 w 90"/>
                <a:gd name="T11" fmla="*/ 2147483646 h 16"/>
                <a:gd name="T12" fmla="*/ 2147483646 w 90"/>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 h="16">
                  <a:moveTo>
                    <a:pt x="4" y="0"/>
                  </a:moveTo>
                  <a:cubicBezTo>
                    <a:pt x="4" y="0"/>
                    <a:pt x="4" y="0"/>
                    <a:pt x="4" y="0"/>
                  </a:cubicBezTo>
                  <a:cubicBezTo>
                    <a:pt x="3" y="3"/>
                    <a:pt x="3" y="6"/>
                    <a:pt x="2" y="10"/>
                  </a:cubicBezTo>
                  <a:cubicBezTo>
                    <a:pt x="2" y="13"/>
                    <a:pt x="1" y="15"/>
                    <a:pt x="0" y="16"/>
                  </a:cubicBezTo>
                  <a:cubicBezTo>
                    <a:pt x="90" y="16"/>
                    <a:pt x="90" y="16"/>
                    <a:pt x="90" y="16"/>
                  </a:cubicBezTo>
                  <a:cubicBezTo>
                    <a:pt x="90" y="16"/>
                    <a:pt x="90" y="16"/>
                    <a:pt x="90" y="16"/>
                  </a:cubicBezTo>
                  <a:cubicBezTo>
                    <a:pt x="4" y="0"/>
                    <a:pt x="4" y="0"/>
                    <a:pt x="4" y="0"/>
                  </a:cubicBezTo>
                </a:path>
              </a:pathLst>
            </a:custGeom>
            <a:solidFill>
              <a:srgbClr val="D73643"/>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41" name="Rectangle 48"/>
            <p:cNvSpPr>
              <a:spLocks noChangeArrowheads="1"/>
            </p:cNvSpPr>
            <p:nvPr/>
          </p:nvSpPr>
          <p:spPr bwMode="auto">
            <a:xfrm>
              <a:off x="4133256" y="1786028"/>
              <a:ext cx="81592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684236" eaLnBrk="0" fontAlgn="base" hangingPunct="0">
                <a:lnSpc>
                  <a:spcPct val="100000"/>
                </a:lnSpc>
                <a:spcBef>
                  <a:spcPct val="0"/>
                </a:spcBef>
                <a:spcAft>
                  <a:spcPct val="0"/>
                </a:spcAft>
                <a:buNone/>
              </a:pPr>
              <a:r>
                <a:rPr lang="tr-TR" altLang="en-US" sz="3300" b="1" dirty="0">
                  <a:solidFill>
                    <a:srgbClr val="1E1E1E"/>
                  </a:solidFill>
                  <a:latin typeface="Montserrat" panose="02000505000000020004" pitchFamily="2" charset="0"/>
                </a:rPr>
                <a:t>DHR</a:t>
              </a:r>
              <a:endParaRPr lang="en-US" altLang="en-US" sz="1400" dirty="0">
                <a:solidFill>
                  <a:prstClr val="black"/>
                </a:solidFill>
              </a:endParaRPr>
            </a:p>
          </p:txBody>
        </p:sp>
      </p:grpSp>
      <p:grpSp>
        <p:nvGrpSpPr>
          <p:cNvPr id="8" name="Grup 7"/>
          <p:cNvGrpSpPr/>
          <p:nvPr/>
        </p:nvGrpSpPr>
        <p:grpSpPr>
          <a:xfrm rot="10800000">
            <a:off x="6950805" y="2497083"/>
            <a:ext cx="2193195" cy="3412769"/>
            <a:chOff x="3299315" y="616744"/>
            <a:chExt cx="2551417" cy="3907631"/>
          </a:xfrm>
        </p:grpSpPr>
        <p:sp>
          <p:nvSpPr>
            <p:cNvPr id="43" name="Freeform 20"/>
            <p:cNvSpPr>
              <a:spLocks/>
            </p:cNvSpPr>
            <p:nvPr/>
          </p:nvSpPr>
          <p:spPr bwMode="auto">
            <a:xfrm>
              <a:off x="4099416" y="3863579"/>
              <a:ext cx="958453" cy="284559"/>
            </a:xfrm>
            <a:custGeom>
              <a:avLst/>
              <a:gdLst>
                <a:gd name="T0" fmla="*/ 0 w 273"/>
                <a:gd name="T1" fmla="*/ 2147483646 h 81"/>
                <a:gd name="T2" fmla="*/ 2147483646 w 273"/>
                <a:gd name="T3" fmla="*/ 2147483646 h 81"/>
                <a:gd name="T4" fmla="*/ 2147483646 w 273"/>
                <a:gd name="T5" fmla="*/ 2147483646 h 81"/>
                <a:gd name="T6" fmla="*/ 2147483646 w 273"/>
                <a:gd name="T7" fmla="*/ 2147483646 h 81"/>
                <a:gd name="T8" fmla="*/ 2147483646 w 273"/>
                <a:gd name="T9" fmla="*/ 2147483646 h 81"/>
                <a:gd name="T10" fmla="*/ 2147483646 w 273"/>
                <a:gd name="T11" fmla="*/ 0 h 81"/>
                <a:gd name="T12" fmla="*/ 0 w 273"/>
                <a:gd name="T13" fmla="*/ 2147483646 h 8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3" h="81">
                  <a:moveTo>
                    <a:pt x="0" y="80"/>
                  </a:moveTo>
                  <a:cubicBezTo>
                    <a:pt x="1" y="80"/>
                    <a:pt x="2" y="81"/>
                    <a:pt x="3" y="81"/>
                  </a:cubicBezTo>
                  <a:cubicBezTo>
                    <a:pt x="136" y="81"/>
                    <a:pt x="136" y="81"/>
                    <a:pt x="136" y="81"/>
                  </a:cubicBezTo>
                  <a:cubicBezTo>
                    <a:pt x="269" y="81"/>
                    <a:pt x="269" y="81"/>
                    <a:pt x="269" y="81"/>
                  </a:cubicBezTo>
                  <a:cubicBezTo>
                    <a:pt x="270" y="81"/>
                    <a:pt x="272" y="80"/>
                    <a:pt x="273" y="80"/>
                  </a:cubicBezTo>
                  <a:cubicBezTo>
                    <a:pt x="136" y="0"/>
                    <a:pt x="136" y="0"/>
                    <a:pt x="136" y="0"/>
                  </a:cubicBezTo>
                  <a:lnTo>
                    <a:pt x="0" y="80"/>
                  </a:lnTo>
                  <a:close/>
                </a:path>
              </a:pathLst>
            </a:custGeom>
            <a:solidFill>
              <a:srgbClr val="065280"/>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44" name="Freeform 21"/>
            <p:cNvSpPr>
              <a:spLocks/>
            </p:cNvSpPr>
            <p:nvPr/>
          </p:nvSpPr>
          <p:spPr bwMode="auto">
            <a:xfrm>
              <a:off x="4576790" y="3863578"/>
              <a:ext cx="607219" cy="280988"/>
            </a:xfrm>
            <a:custGeom>
              <a:avLst/>
              <a:gdLst>
                <a:gd name="T0" fmla="*/ 2147483646 w 173"/>
                <a:gd name="T1" fmla="*/ 0 h 80"/>
                <a:gd name="T2" fmla="*/ 0 w 173"/>
                <a:gd name="T3" fmla="*/ 0 h 80"/>
                <a:gd name="T4" fmla="*/ 2147483646 w 173"/>
                <a:gd name="T5" fmla="*/ 2147483646 h 80"/>
                <a:gd name="T6" fmla="*/ 2147483646 w 173"/>
                <a:gd name="T7" fmla="*/ 2147483646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133" y="0"/>
                  </a:moveTo>
                  <a:cubicBezTo>
                    <a:pt x="0" y="0"/>
                    <a:pt x="0" y="0"/>
                    <a:pt x="0" y="0"/>
                  </a:cubicBezTo>
                  <a:cubicBezTo>
                    <a:pt x="137" y="80"/>
                    <a:pt x="137" y="80"/>
                    <a:pt x="137" y="80"/>
                  </a:cubicBezTo>
                  <a:cubicBezTo>
                    <a:pt x="157" y="78"/>
                    <a:pt x="173" y="61"/>
                    <a:pt x="173" y="40"/>
                  </a:cubicBezTo>
                  <a:cubicBezTo>
                    <a:pt x="173" y="18"/>
                    <a:pt x="155" y="0"/>
                    <a:pt x="133" y="0"/>
                  </a:cubicBezTo>
                  <a:close/>
                </a:path>
              </a:pathLst>
            </a:custGeom>
            <a:solidFill>
              <a:srgbClr val="0A4366"/>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45" name="Freeform 22"/>
            <p:cNvSpPr>
              <a:spLocks/>
            </p:cNvSpPr>
            <p:nvPr/>
          </p:nvSpPr>
          <p:spPr bwMode="auto">
            <a:xfrm>
              <a:off x="3969637" y="3863578"/>
              <a:ext cx="607219" cy="280988"/>
            </a:xfrm>
            <a:custGeom>
              <a:avLst/>
              <a:gdLst>
                <a:gd name="T0" fmla="*/ 2147483646 w 173"/>
                <a:gd name="T1" fmla="*/ 0 h 80"/>
                <a:gd name="T2" fmla="*/ 0 w 173"/>
                <a:gd name="T3" fmla="*/ 2147483646 h 80"/>
                <a:gd name="T4" fmla="*/ 2147483646 w 173"/>
                <a:gd name="T5" fmla="*/ 2147483646 h 80"/>
                <a:gd name="T6" fmla="*/ 2147483646 w 173"/>
                <a:gd name="T7" fmla="*/ 0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40" y="0"/>
                  </a:moveTo>
                  <a:cubicBezTo>
                    <a:pt x="18" y="0"/>
                    <a:pt x="0" y="18"/>
                    <a:pt x="0" y="40"/>
                  </a:cubicBezTo>
                  <a:cubicBezTo>
                    <a:pt x="0" y="62"/>
                    <a:pt x="17" y="79"/>
                    <a:pt x="37" y="80"/>
                  </a:cubicBezTo>
                  <a:cubicBezTo>
                    <a:pt x="173" y="0"/>
                    <a:pt x="173" y="0"/>
                    <a:pt x="173" y="0"/>
                  </a:cubicBezTo>
                  <a:lnTo>
                    <a:pt x="40" y="0"/>
                  </a:lnTo>
                  <a:close/>
                </a:path>
              </a:pathLst>
            </a:custGeom>
            <a:solidFill>
              <a:srgbClr val="2070A1"/>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46" name="Freeform 23"/>
            <p:cNvSpPr>
              <a:spLocks/>
            </p:cNvSpPr>
            <p:nvPr/>
          </p:nvSpPr>
          <p:spPr bwMode="auto">
            <a:xfrm>
              <a:off x="3389803" y="2190843"/>
              <a:ext cx="558403" cy="453629"/>
            </a:xfrm>
            <a:custGeom>
              <a:avLst/>
              <a:gdLst>
                <a:gd name="T0" fmla="*/ 0 w 159"/>
                <a:gd name="T1" fmla="*/ 0 h 129"/>
                <a:gd name="T2" fmla="*/ 2147483646 w 159"/>
                <a:gd name="T3" fmla="*/ 2147483646 h 129"/>
                <a:gd name="T4" fmla="*/ 2147483646 w 159"/>
                <a:gd name="T5" fmla="*/ 2147483646 h 129"/>
                <a:gd name="T6" fmla="*/ 2147483646 w 159"/>
                <a:gd name="T7" fmla="*/ 2147483646 h 129"/>
                <a:gd name="T8" fmla="*/ 0 w 159"/>
                <a:gd name="T9" fmla="*/ 0 h 1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9" h="129">
                  <a:moveTo>
                    <a:pt x="0" y="0"/>
                  </a:moveTo>
                  <a:cubicBezTo>
                    <a:pt x="7" y="21"/>
                    <a:pt x="15" y="42"/>
                    <a:pt x="26" y="63"/>
                  </a:cubicBezTo>
                  <a:cubicBezTo>
                    <a:pt x="37" y="87"/>
                    <a:pt x="48" y="108"/>
                    <a:pt x="59" y="129"/>
                  </a:cubicBezTo>
                  <a:cubicBezTo>
                    <a:pt x="159" y="129"/>
                    <a:pt x="159" y="129"/>
                    <a:pt x="159" y="129"/>
                  </a:cubicBezTo>
                  <a:lnTo>
                    <a:pt x="0" y="0"/>
                  </a:lnTo>
                  <a:close/>
                </a:path>
              </a:pathLst>
            </a:custGeom>
            <a:solidFill>
              <a:srgbClr val="2CC6D2"/>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47" name="Freeform 24"/>
            <p:cNvSpPr>
              <a:spLocks/>
            </p:cNvSpPr>
            <p:nvPr/>
          </p:nvSpPr>
          <p:spPr bwMode="auto">
            <a:xfrm>
              <a:off x="3389803" y="1589487"/>
              <a:ext cx="558403" cy="1054894"/>
            </a:xfrm>
            <a:custGeom>
              <a:avLst/>
              <a:gdLst>
                <a:gd name="T0" fmla="*/ 2147483646 w 159"/>
                <a:gd name="T1" fmla="*/ 2147483646 h 300"/>
                <a:gd name="T2" fmla="*/ 2147483646 w 159"/>
                <a:gd name="T3" fmla="*/ 2147483646 h 300"/>
                <a:gd name="T4" fmla="*/ 2147483646 w 159"/>
                <a:gd name="T5" fmla="*/ 0 h 300"/>
                <a:gd name="T6" fmla="*/ 0 w 159"/>
                <a:gd name="T7" fmla="*/ 2147483646 h 300"/>
                <a:gd name="T8" fmla="*/ 0 w 159"/>
                <a:gd name="T9" fmla="*/ 2147483646 h 300"/>
                <a:gd name="T10" fmla="*/ 2147483646 w 159"/>
                <a:gd name="T11" fmla="*/ 2147483646 h 300"/>
                <a:gd name="T12" fmla="*/ 2147483646 w 159"/>
                <a:gd name="T13" fmla="*/ 2147483646 h 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300">
                  <a:moveTo>
                    <a:pt x="140" y="265"/>
                  </a:moveTo>
                  <a:cubicBezTo>
                    <a:pt x="129" y="243"/>
                    <a:pt x="116" y="220"/>
                    <a:pt x="105" y="196"/>
                  </a:cubicBezTo>
                  <a:cubicBezTo>
                    <a:pt x="69" y="123"/>
                    <a:pt x="59" y="61"/>
                    <a:pt x="73" y="0"/>
                  </a:cubicBezTo>
                  <a:cubicBezTo>
                    <a:pt x="0" y="171"/>
                    <a:pt x="0" y="171"/>
                    <a:pt x="0" y="171"/>
                  </a:cubicBezTo>
                  <a:cubicBezTo>
                    <a:pt x="0" y="171"/>
                    <a:pt x="0" y="171"/>
                    <a:pt x="0" y="171"/>
                  </a:cubicBezTo>
                  <a:cubicBezTo>
                    <a:pt x="159" y="300"/>
                    <a:pt x="159" y="300"/>
                    <a:pt x="159" y="300"/>
                  </a:cubicBezTo>
                  <a:cubicBezTo>
                    <a:pt x="153" y="288"/>
                    <a:pt x="146" y="277"/>
                    <a:pt x="140" y="265"/>
                  </a:cubicBezTo>
                  <a:close/>
                </a:path>
              </a:pathLst>
            </a:custGeom>
            <a:solidFill>
              <a:srgbClr val="64D1DA"/>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48" name="Freeform 25"/>
            <p:cNvSpPr>
              <a:spLocks/>
            </p:cNvSpPr>
            <p:nvPr/>
          </p:nvSpPr>
          <p:spPr bwMode="auto">
            <a:xfrm>
              <a:off x="3299315" y="1589578"/>
              <a:ext cx="347663" cy="601265"/>
            </a:xfrm>
            <a:custGeom>
              <a:avLst/>
              <a:gdLst>
                <a:gd name="T0" fmla="*/ 2147483646 w 99"/>
                <a:gd name="T1" fmla="*/ 0 h 171"/>
                <a:gd name="T2" fmla="*/ 2147483646 w 99"/>
                <a:gd name="T3" fmla="*/ 2147483646 h 171"/>
                <a:gd name="T4" fmla="*/ 2147483646 w 99"/>
                <a:gd name="T5" fmla="*/ 0 h 171"/>
                <a:gd name="T6" fmla="*/ 2147483646 w 99"/>
                <a:gd name="T7" fmla="*/ 0 h 17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9" h="171">
                  <a:moveTo>
                    <a:pt x="9" y="0"/>
                  </a:moveTo>
                  <a:cubicBezTo>
                    <a:pt x="0" y="55"/>
                    <a:pt x="6" y="112"/>
                    <a:pt x="26" y="171"/>
                  </a:cubicBezTo>
                  <a:cubicBezTo>
                    <a:pt x="99" y="0"/>
                    <a:pt x="99" y="0"/>
                    <a:pt x="99" y="0"/>
                  </a:cubicBezTo>
                  <a:lnTo>
                    <a:pt x="9" y="0"/>
                  </a:lnTo>
                  <a:close/>
                </a:path>
              </a:pathLst>
            </a:custGeom>
            <a:solidFill>
              <a:srgbClr val="91E5EB"/>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49" name="Freeform 26"/>
            <p:cNvSpPr>
              <a:spLocks/>
            </p:cNvSpPr>
            <p:nvPr/>
          </p:nvSpPr>
          <p:spPr bwMode="auto">
            <a:xfrm>
              <a:off x="3639834" y="2721770"/>
              <a:ext cx="347663" cy="733425"/>
            </a:xfrm>
            <a:custGeom>
              <a:avLst/>
              <a:gdLst>
                <a:gd name="T0" fmla="*/ 2147483646 w 99"/>
                <a:gd name="T1" fmla="*/ 0 h 209"/>
                <a:gd name="T2" fmla="*/ 0 w 99"/>
                <a:gd name="T3" fmla="*/ 0 h 209"/>
                <a:gd name="T4" fmla="*/ 2147483646 w 99"/>
                <a:gd name="T5" fmla="*/ 2147483646 h 209"/>
                <a:gd name="T6" fmla="*/ 2147483646 w 99"/>
                <a:gd name="T7" fmla="*/ 2147483646 h 209"/>
                <a:gd name="T8" fmla="*/ 2147483646 w 99"/>
                <a:gd name="T9" fmla="*/ 2147483646 h 209"/>
                <a:gd name="T10" fmla="*/ 2147483646 w 99"/>
                <a:gd name="T11" fmla="*/ 0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 h="209">
                  <a:moveTo>
                    <a:pt x="99" y="0"/>
                  </a:moveTo>
                  <a:cubicBezTo>
                    <a:pt x="0" y="0"/>
                    <a:pt x="0" y="0"/>
                    <a:pt x="0" y="0"/>
                  </a:cubicBezTo>
                  <a:cubicBezTo>
                    <a:pt x="17" y="33"/>
                    <a:pt x="33" y="64"/>
                    <a:pt x="48" y="100"/>
                  </a:cubicBezTo>
                  <a:cubicBezTo>
                    <a:pt x="57" y="122"/>
                    <a:pt x="63" y="155"/>
                    <a:pt x="68" y="184"/>
                  </a:cubicBezTo>
                  <a:cubicBezTo>
                    <a:pt x="70" y="193"/>
                    <a:pt x="71" y="201"/>
                    <a:pt x="73" y="209"/>
                  </a:cubicBezTo>
                  <a:cubicBezTo>
                    <a:pt x="99" y="0"/>
                    <a:pt x="99" y="0"/>
                    <a:pt x="99" y="0"/>
                  </a:cubicBezTo>
                </a:path>
              </a:pathLst>
            </a:custGeom>
            <a:solidFill>
              <a:srgbClr val="0A98CF"/>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50" name="Freeform 27"/>
            <p:cNvSpPr>
              <a:spLocks/>
            </p:cNvSpPr>
            <p:nvPr/>
          </p:nvSpPr>
          <p:spPr bwMode="auto">
            <a:xfrm>
              <a:off x="3895726" y="3455287"/>
              <a:ext cx="642938" cy="313135"/>
            </a:xfrm>
            <a:custGeom>
              <a:avLst/>
              <a:gdLst>
                <a:gd name="T0" fmla="*/ 2147483646 w 183"/>
                <a:gd name="T1" fmla="*/ 2147483646 h 89"/>
                <a:gd name="T2" fmla="*/ 2147483646 w 183"/>
                <a:gd name="T3" fmla="*/ 2147483646 h 89"/>
                <a:gd name="T4" fmla="*/ 2147483646 w 183"/>
                <a:gd name="T5" fmla="*/ 2147483646 h 89"/>
                <a:gd name="T6" fmla="*/ 2147483646 w 183"/>
                <a:gd name="T7" fmla="*/ 2147483646 h 89"/>
                <a:gd name="T8" fmla="*/ 2147483646 w 183"/>
                <a:gd name="T9" fmla="*/ 2147483646 h 89"/>
                <a:gd name="T10" fmla="*/ 2147483646 w 183"/>
                <a:gd name="T11" fmla="*/ 2147483646 h 89"/>
                <a:gd name="T12" fmla="*/ 2147483646 w 183"/>
                <a:gd name="T13" fmla="*/ 2147483646 h 89"/>
                <a:gd name="T14" fmla="*/ 2147483646 w 183"/>
                <a:gd name="T15" fmla="*/ 0 h 89"/>
                <a:gd name="T16" fmla="*/ 0 w 183"/>
                <a:gd name="T17" fmla="*/ 0 h 89"/>
                <a:gd name="T18" fmla="*/ 2147483646 w 183"/>
                <a:gd name="T19" fmla="*/ 2147483646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3" h="89">
                  <a:moveTo>
                    <a:pt x="2" y="12"/>
                  </a:moveTo>
                  <a:cubicBezTo>
                    <a:pt x="13" y="65"/>
                    <a:pt x="43" y="88"/>
                    <a:pt x="98" y="89"/>
                  </a:cubicBezTo>
                  <a:cubicBezTo>
                    <a:pt x="106" y="89"/>
                    <a:pt x="113" y="89"/>
                    <a:pt x="121" y="89"/>
                  </a:cubicBezTo>
                  <a:cubicBezTo>
                    <a:pt x="183" y="89"/>
                    <a:pt x="183" y="89"/>
                    <a:pt x="183" y="89"/>
                  </a:cubicBezTo>
                  <a:cubicBezTo>
                    <a:pt x="183" y="1"/>
                    <a:pt x="183" y="1"/>
                    <a:pt x="183" y="1"/>
                  </a:cubicBezTo>
                  <a:cubicBezTo>
                    <a:pt x="121" y="1"/>
                    <a:pt x="121" y="1"/>
                    <a:pt x="121" y="1"/>
                  </a:cubicBezTo>
                  <a:cubicBezTo>
                    <a:pt x="114" y="1"/>
                    <a:pt x="106" y="1"/>
                    <a:pt x="99" y="1"/>
                  </a:cubicBezTo>
                  <a:cubicBezTo>
                    <a:pt x="95" y="1"/>
                    <a:pt x="92" y="1"/>
                    <a:pt x="90" y="0"/>
                  </a:cubicBezTo>
                  <a:cubicBezTo>
                    <a:pt x="0" y="0"/>
                    <a:pt x="0" y="0"/>
                    <a:pt x="0" y="0"/>
                  </a:cubicBezTo>
                  <a:cubicBezTo>
                    <a:pt x="1" y="4"/>
                    <a:pt x="1" y="8"/>
                    <a:pt x="2" y="12"/>
                  </a:cubicBezTo>
                  <a:close/>
                </a:path>
              </a:pathLst>
            </a:custGeom>
            <a:solidFill>
              <a:srgbClr val="68CBF2"/>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51" name="Freeform 28"/>
            <p:cNvSpPr>
              <a:spLocks/>
            </p:cNvSpPr>
            <p:nvPr/>
          </p:nvSpPr>
          <p:spPr bwMode="auto">
            <a:xfrm>
              <a:off x="3895725" y="2721770"/>
              <a:ext cx="315516" cy="733425"/>
            </a:xfrm>
            <a:custGeom>
              <a:avLst/>
              <a:gdLst>
                <a:gd name="T0" fmla="*/ 0 w 90"/>
                <a:gd name="T1" fmla="*/ 2147483646 h 209"/>
                <a:gd name="T2" fmla="*/ 2147483646 w 90"/>
                <a:gd name="T3" fmla="*/ 2147483646 h 209"/>
                <a:gd name="T4" fmla="*/ 2147483646 w 90"/>
                <a:gd name="T5" fmla="*/ 2147483646 h 209"/>
                <a:gd name="T6" fmla="*/ 2147483646 w 90"/>
                <a:gd name="T7" fmla="*/ 2147483646 h 209"/>
                <a:gd name="T8" fmla="*/ 2147483646 w 90"/>
                <a:gd name="T9" fmla="*/ 2147483646 h 209"/>
                <a:gd name="T10" fmla="*/ 2147483646 w 90"/>
                <a:gd name="T11" fmla="*/ 0 h 209"/>
                <a:gd name="T12" fmla="*/ 0 w 90"/>
                <a:gd name="T13" fmla="*/ 2147483646 h 209"/>
                <a:gd name="T14" fmla="*/ 0 w 90"/>
                <a:gd name="T15" fmla="*/ 2147483646 h 2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9">
                  <a:moveTo>
                    <a:pt x="0" y="209"/>
                  </a:moveTo>
                  <a:cubicBezTo>
                    <a:pt x="90" y="209"/>
                    <a:pt x="90" y="209"/>
                    <a:pt x="90" y="209"/>
                  </a:cubicBezTo>
                  <a:cubicBezTo>
                    <a:pt x="89" y="208"/>
                    <a:pt x="89" y="206"/>
                    <a:pt x="88" y="203"/>
                  </a:cubicBezTo>
                  <a:cubicBezTo>
                    <a:pt x="86" y="192"/>
                    <a:pt x="84" y="181"/>
                    <a:pt x="82" y="169"/>
                  </a:cubicBezTo>
                  <a:cubicBezTo>
                    <a:pt x="76" y="136"/>
                    <a:pt x="69" y="98"/>
                    <a:pt x="56" y="66"/>
                  </a:cubicBezTo>
                  <a:cubicBezTo>
                    <a:pt x="47" y="43"/>
                    <a:pt x="36" y="21"/>
                    <a:pt x="26" y="0"/>
                  </a:cubicBezTo>
                  <a:cubicBezTo>
                    <a:pt x="0" y="209"/>
                    <a:pt x="0" y="209"/>
                    <a:pt x="0" y="209"/>
                  </a:cubicBezTo>
                  <a:cubicBezTo>
                    <a:pt x="0" y="209"/>
                    <a:pt x="0" y="209"/>
                    <a:pt x="0" y="209"/>
                  </a:cubicBezTo>
                </a:path>
              </a:pathLst>
            </a:custGeom>
            <a:solidFill>
              <a:srgbClr val="34B2E3"/>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52" name="Freeform 29"/>
            <p:cNvSpPr>
              <a:spLocks/>
            </p:cNvSpPr>
            <p:nvPr/>
          </p:nvSpPr>
          <p:spPr bwMode="auto">
            <a:xfrm>
              <a:off x="3344467" y="876300"/>
              <a:ext cx="439340" cy="635794"/>
            </a:xfrm>
            <a:custGeom>
              <a:avLst/>
              <a:gdLst>
                <a:gd name="T0" fmla="*/ 2147483646 w 125"/>
                <a:gd name="T1" fmla="*/ 0 h 181"/>
                <a:gd name="T2" fmla="*/ 2147483646 w 125"/>
                <a:gd name="T3" fmla="*/ 2147483646 h 181"/>
                <a:gd name="T4" fmla="*/ 0 w 125"/>
                <a:gd name="T5" fmla="*/ 2147483646 h 181"/>
                <a:gd name="T6" fmla="*/ 2147483646 w 125"/>
                <a:gd name="T7" fmla="*/ 2147483646 h 181"/>
                <a:gd name="T8" fmla="*/ 2147483646 w 125"/>
                <a:gd name="T9" fmla="*/ 0 h 1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181">
                  <a:moveTo>
                    <a:pt x="125" y="0"/>
                  </a:moveTo>
                  <a:cubicBezTo>
                    <a:pt x="60" y="48"/>
                    <a:pt x="16" y="114"/>
                    <a:pt x="1" y="178"/>
                  </a:cubicBezTo>
                  <a:cubicBezTo>
                    <a:pt x="1" y="179"/>
                    <a:pt x="1" y="180"/>
                    <a:pt x="0" y="181"/>
                  </a:cubicBezTo>
                  <a:cubicBezTo>
                    <a:pt x="92" y="181"/>
                    <a:pt x="92" y="181"/>
                    <a:pt x="92" y="181"/>
                  </a:cubicBezTo>
                  <a:lnTo>
                    <a:pt x="125" y="0"/>
                  </a:lnTo>
                  <a:close/>
                </a:path>
              </a:pathLst>
            </a:custGeom>
            <a:solidFill>
              <a:srgbClr val="58D19F"/>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53" name="Freeform 30"/>
            <p:cNvSpPr>
              <a:spLocks/>
            </p:cNvSpPr>
            <p:nvPr/>
          </p:nvSpPr>
          <p:spPr bwMode="auto">
            <a:xfrm>
              <a:off x="3783808" y="616744"/>
              <a:ext cx="754856" cy="308372"/>
            </a:xfrm>
            <a:custGeom>
              <a:avLst/>
              <a:gdLst>
                <a:gd name="T0" fmla="*/ 2147483646 w 215"/>
                <a:gd name="T1" fmla="*/ 0 h 88"/>
                <a:gd name="T2" fmla="*/ 0 w 215"/>
                <a:gd name="T3" fmla="*/ 2147483646 h 88"/>
                <a:gd name="T4" fmla="*/ 2147483646 w 215"/>
                <a:gd name="T5" fmla="*/ 2147483646 h 88"/>
                <a:gd name="T6" fmla="*/ 2147483646 w 215"/>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 h="88">
                  <a:moveTo>
                    <a:pt x="215" y="0"/>
                  </a:moveTo>
                  <a:cubicBezTo>
                    <a:pt x="130" y="2"/>
                    <a:pt x="57" y="31"/>
                    <a:pt x="0" y="74"/>
                  </a:cubicBezTo>
                  <a:cubicBezTo>
                    <a:pt x="215" y="88"/>
                    <a:pt x="215" y="88"/>
                    <a:pt x="215" y="88"/>
                  </a:cubicBezTo>
                  <a:lnTo>
                    <a:pt x="215" y="0"/>
                  </a:lnTo>
                  <a:close/>
                </a:path>
              </a:pathLst>
            </a:custGeom>
            <a:solidFill>
              <a:srgbClr val="7EE6BB"/>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54" name="Freeform 31"/>
            <p:cNvSpPr>
              <a:spLocks/>
            </p:cNvSpPr>
            <p:nvPr/>
          </p:nvSpPr>
          <p:spPr bwMode="auto">
            <a:xfrm>
              <a:off x="3667126" y="876300"/>
              <a:ext cx="871538" cy="635794"/>
            </a:xfrm>
            <a:custGeom>
              <a:avLst/>
              <a:gdLst>
                <a:gd name="T0" fmla="*/ 2147483646 w 248"/>
                <a:gd name="T1" fmla="*/ 2147483646 h 181"/>
                <a:gd name="T2" fmla="*/ 2147483646 w 248"/>
                <a:gd name="T3" fmla="*/ 0 h 181"/>
                <a:gd name="T4" fmla="*/ 2147483646 w 248"/>
                <a:gd name="T5" fmla="*/ 0 h 181"/>
                <a:gd name="T6" fmla="*/ 0 w 248"/>
                <a:gd name="T7" fmla="*/ 2147483646 h 181"/>
                <a:gd name="T8" fmla="*/ 2147483646 w 248"/>
                <a:gd name="T9" fmla="*/ 2147483646 h 1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8" h="181">
                  <a:moveTo>
                    <a:pt x="248" y="14"/>
                  </a:moveTo>
                  <a:cubicBezTo>
                    <a:pt x="33" y="0"/>
                    <a:pt x="33" y="0"/>
                    <a:pt x="33" y="0"/>
                  </a:cubicBezTo>
                  <a:cubicBezTo>
                    <a:pt x="33" y="0"/>
                    <a:pt x="33" y="0"/>
                    <a:pt x="33" y="0"/>
                  </a:cubicBezTo>
                  <a:cubicBezTo>
                    <a:pt x="0" y="181"/>
                    <a:pt x="0" y="181"/>
                    <a:pt x="0" y="181"/>
                  </a:cubicBezTo>
                  <a:cubicBezTo>
                    <a:pt x="29" y="99"/>
                    <a:pt x="124" y="19"/>
                    <a:pt x="248" y="14"/>
                  </a:cubicBezTo>
                  <a:close/>
                </a:path>
              </a:pathLst>
            </a:custGeom>
            <a:solidFill>
              <a:srgbClr val="69DAAB"/>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55" name="Freeform 32"/>
            <p:cNvSpPr>
              <a:spLocks/>
            </p:cNvSpPr>
            <p:nvPr/>
          </p:nvSpPr>
          <p:spPr bwMode="auto">
            <a:xfrm>
              <a:off x="5205415" y="1589487"/>
              <a:ext cx="575072" cy="1054894"/>
            </a:xfrm>
            <a:custGeom>
              <a:avLst/>
              <a:gdLst>
                <a:gd name="T0" fmla="*/ 2147483646 w 164"/>
                <a:gd name="T1" fmla="*/ 0 h 300"/>
                <a:gd name="T2" fmla="*/ 2147483646 w 164"/>
                <a:gd name="T3" fmla="*/ 2147483646 h 300"/>
                <a:gd name="T4" fmla="*/ 2147483646 w 164"/>
                <a:gd name="T5" fmla="*/ 2147483646 h 300"/>
                <a:gd name="T6" fmla="*/ 0 w 164"/>
                <a:gd name="T7" fmla="*/ 2147483646 h 300"/>
                <a:gd name="T8" fmla="*/ 2147483646 w 164"/>
                <a:gd name="T9" fmla="*/ 2147483646 h 300"/>
                <a:gd name="T10" fmla="*/ 2147483646 w 164"/>
                <a:gd name="T11" fmla="*/ 2147483646 h 300"/>
                <a:gd name="T12" fmla="*/ 2147483646 w 164"/>
                <a:gd name="T13" fmla="*/ 0 h 30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300">
                  <a:moveTo>
                    <a:pt x="86" y="0"/>
                  </a:moveTo>
                  <a:cubicBezTo>
                    <a:pt x="100" y="61"/>
                    <a:pt x="90" y="123"/>
                    <a:pt x="54" y="196"/>
                  </a:cubicBezTo>
                  <a:cubicBezTo>
                    <a:pt x="43" y="220"/>
                    <a:pt x="31" y="243"/>
                    <a:pt x="19" y="265"/>
                  </a:cubicBezTo>
                  <a:cubicBezTo>
                    <a:pt x="13" y="277"/>
                    <a:pt x="7" y="288"/>
                    <a:pt x="0" y="300"/>
                  </a:cubicBezTo>
                  <a:cubicBezTo>
                    <a:pt x="164" y="158"/>
                    <a:pt x="164" y="158"/>
                    <a:pt x="164" y="158"/>
                  </a:cubicBezTo>
                  <a:cubicBezTo>
                    <a:pt x="164" y="158"/>
                    <a:pt x="164" y="158"/>
                    <a:pt x="164" y="158"/>
                  </a:cubicBezTo>
                  <a:lnTo>
                    <a:pt x="86" y="0"/>
                  </a:lnTo>
                  <a:close/>
                </a:path>
              </a:pathLst>
            </a:custGeom>
            <a:solidFill>
              <a:srgbClr val="FF912B"/>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56" name="Freeform 33"/>
            <p:cNvSpPr>
              <a:spLocks/>
            </p:cNvSpPr>
            <p:nvPr/>
          </p:nvSpPr>
          <p:spPr bwMode="auto">
            <a:xfrm>
              <a:off x="5205415" y="2145508"/>
              <a:ext cx="575072" cy="498872"/>
            </a:xfrm>
            <a:custGeom>
              <a:avLst/>
              <a:gdLst>
                <a:gd name="T0" fmla="*/ 2147483646 w 164"/>
                <a:gd name="T1" fmla="*/ 2147483646 h 142"/>
                <a:gd name="T2" fmla="*/ 2147483646 w 164"/>
                <a:gd name="T3" fmla="*/ 2147483646 h 142"/>
                <a:gd name="T4" fmla="*/ 2147483646 w 164"/>
                <a:gd name="T5" fmla="*/ 0 h 142"/>
                <a:gd name="T6" fmla="*/ 0 w 164"/>
                <a:gd name="T7" fmla="*/ 2147483646 h 142"/>
                <a:gd name="T8" fmla="*/ 2147483646 w 164"/>
                <a:gd name="T9" fmla="*/ 2147483646 h 1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 h="142">
                  <a:moveTo>
                    <a:pt x="100" y="142"/>
                  </a:moveTo>
                  <a:cubicBezTo>
                    <a:pt x="111" y="121"/>
                    <a:pt x="122" y="100"/>
                    <a:pt x="133" y="76"/>
                  </a:cubicBezTo>
                  <a:cubicBezTo>
                    <a:pt x="146" y="50"/>
                    <a:pt x="156" y="25"/>
                    <a:pt x="164" y="0"/>
                  </a:cubicBezTo>
                  <a:cubicBezTo>
                    <a:pt x="0" y="142"/>
                    <a:pt x="0" y="142"/>
                    <a:pt x="0" y="142"/>
                  </a:cubicBezTo>
                  <a:lnTo>
                    <a:pt x="100" y="142"/>
                  </a:lnTo>
                  <a:close/>
                </a:path>
              </a:pathLst>
            </a:custGeom>
            <a:solidFill>
              <a:srgbClr val="FA7902"/>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57" name="Freeform 34"/>
            <p:cNvSpPr>
              <a:spLocks/>
            </p:cNvSpPr>
            <p:nvPr/>
          </p:nvSpPr>
          <p:spPr bwMode="auto">
            <a:xfrm>
              <a:off x="5506642" y="1589485"/>
              <a:ext cx="344090" cy="556022"/>
            </a:xfrm>
            <a:custGeom>
              <a:avLst/>
              <a:gdLst>
                <a:gd name="T0" fmla="*/ 2147483646 w 98"/>
                <a:gd name="T1" fmla="*/ 0 h 158"/>
                <a:gd name="T2" fmla="*/ 0 w 98"/>
                <a:gd name="T3" fmla="*/ 0 h 158"/>
                <a:gd name="T4" fmla="*/ 2147483646 w 98"/>
                <a:gd name="T5" fmla="*/ 2147483646 h 158"/>
                <a:gd name="T6" fmla="*/ 2147483646 w 98"/>
                <a:gd name="T7" fmla="*/ 0 h 15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8" h="158">
                  <a:moveTo>
                    <a:pt x="90" y="0"/>
                  </a:moveTo>
                  <a:cubicBezTo>
                    <a:pt x="0" y="0"/>
                    <a:pt x="0" y="0"/>
                    <a:pt x="0" y="0"/>
                  </a:cubicBezTo>
                  <a:cubicBezTo>
                    <a:pt x="78" y="158"/>
                    <a:pt x="78" y="158"/>
                    <a:pt x="78" y="158"/>
                  </a:cubicBezTo>
                  <a:cubicBezTo>
                    <a:pt x="94" y="103"/>
                    <a:pt x="98" y="51"/>
                    <a:pt x="90" y="0"/>
                  </a:cubicBezTo>
                  <a:close/>
                </a:path>
              </a:pathLst>
            </a:custGeom>
            <a:solidFill>
              <a:srgbClr val="FFA757"/>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58" name="Freeform 35"/>
            <p:cNvSpPr>
              <a:spLocks/>
            </p:cNvSpPr>
            <p:nvPr/>
          </p:nvSpPr>
          <p:spPr bwMode="auto">
            <a:xfrm>
              <a:off x="5369720" y="876300"/>
              <a:ext cx="439341" cy="635794"/>
            </a:xfrm>
            <a:custGeom>
              <a:avLst/>
              <a:gdLst>
                <a:gd name="T0" fmla="*/ 2147483646 w 125"/>
                <a:gd name="T1" fmla="*/ 2147483646 h 181"/>
                <a:gd name="T2" fmla="*/ 2147483646 w 125"/>
                <a:gd name="T3" fmla="*/ 2147483646 h 181"/>
                <a:gd name="T4" fmla="*/ 0 w 125"/>
                <a:gd name="T5" fmla="*/ 0 h 181"/>
                <a:gd name="T6" fmla="*/ 2147483646 w 125"/>
                <a:gd name="T7" fmla="*/ 2147483646 h 181"/>
                <a:gd name="T8" fmla="*/ 2147483646 w 125"/>
                <a:gd name="T9" fmla="*/ 2147483646 h 1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181">
                  <a:moveTo>
                    <a:pt x="125" y="181"/>
                  </a:moveTo>
                  <a:cubicBezTo>
                    <a:pt x="124" y="180"/>
                    <a:pt x="124" y="179"/>
                    <a:pt x="124" y="178"/>
                  </a:cubicBezTo>
                  <a:cubicBezTo>
                    <a:pt x="109" y="114"/>
                    <a:pt x="65" y="48"/>
                    <a:pt x="0" y="0"/>
                  </a:cubicBezTo>
                  <a:cubicBezTo>
                    <a:pt x="33" y="181"/>
                    <a:pt x="33" y="181"/>
                    <a:pt x="33" y="181"/>
                  </a:cubicBezTo>
                  <a:lnTo>
                    <a:pt x="125" y="181"/>
                  </a:lnTo>
                  <a:close/>
                </a:path>
              </a:pathLst>
            </a:custGeom>
            <a:solidFill>
              <a:srgbClr val="FAB320"/>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59" name="Freeform 36"/>
            <p:cNvSpPr>
              <a:spLocks/>
            </p:cNvSpPr>
            <p:nvPr/>
          </p:nvSpPr>
          <p:spPr bwMode="auto">
            <a:xfrm>
              <a:off x="4614862" y="876300"/>
              <a:ext cx="871538" cy="635794"/>
            </a:xfrm>
            <a:custGeom>
              <a:avLst/>
              <a:gdLst>
                <a:gd name="T0" fmla="*/ 2147483646 w 248"/>
                <a:gd name="T1" fmla="*/ 2147483646 h 181"/>
                <a:gd name="T2" fmla="*/ 2147483646 w 248"/>
                <a:gd name="T3" fmla="*/ 0 h 181"/>
                <a:gd name="T4" fmla="*/ 0 w 248"/>
                <a:gd name="T5" fmla="*/ 2147483646 h 181"/>
                <a:gd name="T6" fmla="*/ 2147483646 w 248"/>
                <a:gd name="T7" fmla="*/ 2147483646 h 1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181">
                  <a:moveTo>
                    <a:pt x="248" y="181"/>
                  </a:moveTo>
                  <a:cubicBezTo>
                    <a:pt x="215" y="0"/>
                    <a:pt x="215" y="0"/>
                    <a:pt x="215" y="0"/>
                  </a:cubicBezTo>
                  <a:cubicBezTo>
                    <a:pt x="0" y="14"/>
                    <a:pt x="0" y="14"/>
                    <a:pt x="0" y="14"/>
                  </a:cubicBezTo>
                  <a:cubicBezTo>
                    <a:pt x="124" y="18"/>
                    <a:pt x="219" y="98"/>
                    <a:pt x="248" y="181"/>
                  </a:cubicBezTo>
                  <a:close/>
                </a:path>
              </a:pathLst>
            </a:custGeom>
            <a:solidFill>
              <a:srgbClr val="FFCA59"/>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60" name="Freeform 37"/>
            <p:cNvSpPr>
              <a:spLocks/>
            </p:cNvSpPr>
            <p:nvPr/>
          </p:nvSpPr>
          <p:spPr bwMode="auto">
            <a:xfrm>
              <a:off x="4614865" y="616744"/>
              <a:ext cx="754856" cy="308372"/>
            </a:xfrm>
            <a:custGeom>
              <a:avLst/>
              <a:gdLst>
                <a:gd name="T0" fmla="*/ 0 w 215"/>
                <a:gd name="T1" fmla="*/ 0 h 88"/>
                <a:gd name="T2" fmla="*/ 0 w 215"/>
                <a:gd name="T3" fmla="*/ 2147483646 h 88"/>
                <a:gd name="T4" fmla="*/ 2147483646 w 215"/>
                <a:gd name="T5" fmla="*/ 2147483646 h 88"/>
                <a:gd name="T6" fmla="*/ 0 w 215"/>
                <a:gd name="T7" fmla="*/ 0 h 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 h="88">
                  <a:moveTo>
                    <a:pt x="0" y="0"/>
                  </a:moveTo>
                  <a:cubicBezTo>
                    <a:pt x="0" y="88"/>
                    <a:pt x="0" y="88"/>
                    <a:pt x="0" y="88"/>
                  </a:cubicBezTo>
                  <a:cubicBezTo>
                    <a:pt x="215" y="74"/>
                    <a:pt x="215" y="74"/>
                    <a:pt x="215" y="74"/>
                  </a:cubicBezTo>
                  <a:cubicBezTo>
                    <a:pt x="158" y="31"/>
                    <a:pt x="85" y="2"/>
                    <a:pt x="0" y="0"/>
                  </a:cubicBezTo>
                  <a:close/>
                </a:path>
              </a:pathLst>
            </a:custGeom>
            <a:solidFill>
              <a:srgbClr val="FFDA8C"/>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61" name="Freeform 38"/>
            <p:cNvSpPr>
              <a:spLocks/>
            </p:cNvSpPr>
            <p:nvPr/>
          </p:nvSpPr>
          <p:spPr bwMode="auto">
            <a:xfrm>
              <a:off x="4942317" y="2721770"/>
              <a:ext cx="315515" cy="733425"/>
            </a:xfrm>
            <a:custGeom>
              <a:avLst/>
              <a:gdLst>
                <a:gd name="T0" fmla="*/ 2147483646 w 90"/>
                <a:gd name="T1" fmla="*/ 2147483646 h 209"/>
                <a:gd name="T2" fmla="*/ 2147483646 w 90"/>
                <a:gd name="T3" fmla="*/ 2147483646 h 209"/>
                <a:gd name="T4" fmla="*/ 2147483646 w 90"/>
                <a:gd name="T5" fmla="*/ 2147483646 h 209"/>
                <a:gd name="T6" fmla="*/ 0 w 90"/>
                <a:gd name="T7" fmla="*/ 2147483646 h 209"/>
                <a:gd name="T8" fmla="*/ 2147483646 w 90"/>
                <a:gd name="T9" fmla="*/ 2147483646 h 209"/>
                <a:gd name="T10" fmla="*/ 2147483646 w 90"/>
                <a:gd name="T11" fmla="*/ 2147483646 h 209"/>
                <a:gd name="T12" fmla="*/ 2147483646 w 90"/>
                <a:gd name="T13" fmla="*/ 0 h 209"/>
                <a:gd name="T14" fmla="*/ 2147483646 w 90"/>
                <a:gd name="T15" fmla="*/ 2147483646 h 20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9">
                  <a:moveTo>
                    <a:pt x="34" y="66"/>
                  </a:moveTo>
                  <a:cubicBezTo>
                    <a:pt x="21" y="98"/>
                    <a:pt x="14" y="136"/>
                    <a:pt x="8" y="169"/>
                  </a:cubicBezTo>
                  <a:cubicBezTo>
                    <a:pt x="6" y="181"/>
                    <a:pt x="4" y="192"/>
                    <a:pt x="2" y="203"/>
                  </a:cubicBezTo>
                  <a:cubicBezTo>
                    <a:pt x="2" y="206"/>
                    <a:pt x="1" y="208"/>
                    <a:pt x="0" y="209"/>
                  </a:cubicBezTo>
                  <a:cubicBezTo>
                    <a:pt x="90" y="209"/>
                    <a:pt x="90" y="209"/>
                    <a:pt x="90" y="209"/>
                  </a:cubicBezTo>
                  <a:cubicBezTo>
                    <a:pt x="90" y="209"/>
                    <a:pt x="90" y="209"/>
                    <a:pt x="90" y="209"/>
                  </a:cubicBezTo>
                  <a:cubicBezTo>
                    <a:pt x="64" y="0"/>
                    <a:pt x="64" y="0"/>
                    <a:pt x="64" y="0"/>
                  </a:cubicBezTo>
                  <a:cubicBezTo>
                    <a:pt x="54" y="21"/>
                    <a:pt x="44" y="43"/>
                    <a:pt x="34" y="66"/>
                  </a:cubicBezTo>
                </a:path>
              </a:pathLst>
            </a:custGeom>
            <a:solidFill>
              <a:srgbClr val="E24956"/>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62" name="Freeform 39"/>
            <p:cNvSpPr>
              <a:spLocks/>
            </p:cNvSpPr>
            <p:nvPr/>
          </p:nvSpPr>
          <p:spPr bwMode="auto">
            <a:xfrm>
              <a:off x="4614862" y="3455287"/>
              <a:ext cx="642938" cy="313135"/>
            </a:xfrm>
            <a:custGeom>
              <a:avLst/>
              <a:gdLst>
                <a:gd name="T0" fmla="*/ 2147483646 w 183"/>
                <a:gd name="T1" fmla="*/ 2147483646 h 89"/>
                <a:gd name="T2" fmla="*/ 2147483646 w 183"/>
                <a:gd name="T3" fmla="*/ 2147483646 h 89"/>
                <a:gd name="T4" fmla="*/ 0 w 183"/>
                <a:gd name="T5" fmla="*/ 2147483646 h 89"/>
                <a:gd name="T6" fmla="*/ 0 w 183"/>
                <a:gd name="T7" fmla="*/ 2147483646 h 89"/>
                <a:gd name="T8" fmla="*/ 2147483646 w 183"/>
                <a:gd name="T9" fmla="*/ 2147483646 h 89"/>
                <a:gd name="T10" fmla="*/ 2147483646 w 183"/>
                <a:gd name="T11" fmla="*/ 2147483646 h 89"/>
                <a:gd name="T12" fmla="*/ 2147483646 w 183"/>
                <a:gd name="T13" fmla="*/ 2147483646 h 89"/>
                <a:gd name="T14" fmla="*/ 2147483646 w 183"/>
                <a:gd name="T15" fmla="*/ 0 h 89"/>
                <a:gd name="T16" fmla="*/ 2147483646 w 183"/>
                <a:gd name="T17" fmla="*/ 0 h 89"/>
                <a:gd name="T18" fmla="*/ 2147483646 w 183"/>
                <a:gd name="T19" fmla="*/ 2147483646 h 8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83" h="89">
                  <a:moveTo>
                    <a:pt x="84" y="1"/>
                  </a:moveTo>
                  <a:cubicBezTo>
                    <a:pt x="77" y="1"/>
                    <a:pt x="70" y="1"/>
                    <a:pt x="62" y="1"/>
                  </a:cubicBezTo>
                  <a:cubicBezTo>
                    <a:pt x="0" y="1"/>
                    <a:pt x="0" y="1"/>
                    <a:pt x="0" y="1"/>
                  </a:cubicBezTo>
                  <a:cubicBezTo>
                    <a:pt x="0" y="89"/>
                    <a:pt x="0" y="89"/>
                    <a:pt x="0" y="89"/>
                  </a:cubicBezTo>
                  <a:cubicBezTo>
                    <a:pt x="62" y="89"/>
                    <a:pt x="62" y="89"/>
                    <a:pt x="62" y="89"/>
                  </a:cubicBezTo>
                  <a:cubicBezTo>
                    <a:pt x="70" y="89"/>
                    <a:pt x="77" y="89"/>
                    <a:pt x="85" y="89"/>
                  </a:cubicBezTo>
                  <a:cubicBezTo>
                    <a:pt x="140" y="88"/>
                    <a:pt x="170" y="65"/>
                    <a:pt x="181" y="12"/>
                  </a:cubicBezTo>
                  <a:cubicBezTo>
                    <a:pt x="182" y="8"/>
                    <a:pt x="183" y="4"/>
                    <a:pt x="183" y="0"/>
                  </a:cubicBezTo>
                  <a:cubicBezTo>
                    <a:pt x="93" y="0"/>
                    <a:pt x="93" y="0"/>
                    <a:pt x="93" y="0"/>
                  </a:cubicBezTo>
                  <a:cubicBezTo>
                    <a:pt x="91" y="1"/>
                    <a:pt x="88" y="1"/>
                    <a:pt x="84" y="1"/>
                  </a:cubicBezTo>
                  <a:close/>
                </a:path>
              </a:pathLst>
            </a:custGeom>
            <a:solidFill>
              <a:srgbClr val="F06E7A"/>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63" name="Freeform 40"/>
            <p:cNvSpPr>
              <a:spLocks/>
            </p:cNvSpPr>
            <p:nvPr/>
          </p:nvSpPr>
          <p:spPr bwMode="auto">
            <a:xfrm>
              <a:off x="5166174" y="2721770"/>
              <a:ext cx="347663" cy="733425"/>
            </a:xfrm>
            <a:custGeom>
              <a:avLst/>
              <a:gdLst>
                <a:gd name="T0" fmla="*/ 2147483646 w 99"/>
                <a:gd name="T1" fmla="*/ 2147483646 h 209"/>
                <a:gd name="T2" fmla="*/ 2147483646 w 99"/>
                <a:gd name="T3" fmla="*/ 2147483646 h 209"/>
                <a:gd name="T4" fmla="*/ 2147483646 w 99"/>
                <a:gd name="T5" fmla="*/ 2147483646 h 209"/>
                <a:gd name="T6" fmla="*/ 2147483646 w 99"/>
                <a:gd name="T7" fmla="*/ 0 h 209"/>
                <a:gd name="T8" fmla="*/ 0 w 99"/>
                <a:gd name="T9" fmla="*/ 0 h 209"/>
                <a:gd name="T10" fmla="*/ 2147483646 w 99"/>
                <a:gd name="T11" fmla="*/ 2147483646 h 2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9" h="209">
                  <a:moveTo>
                    <a:pt x="26" y="209"/>
                  </a:moveTo>
                  <a:cubicBezTo>
                    <a:pt x="28" y="201"/>
                    <a:pt x="29" y="193"/>
                    <a:pt x="31" y="184"/>
                  </a:cubicBezTo>
                  <a:cubicBezTo>
                    <a:pt x="36" y="155"/>
                    <a:pt x="42" y="122"/>
                    <a:pt x="51" y="100"/>
                  </a:cubicBezTo>
                  <a:cubicBezTo>
                    <a:pt x="66" y="64"/>
                    <a:pt x="82" y="33"/>
                    <a:pt x="99" y="0"/>
                  </a:cubicBezTo>
                  <a:cubicBezTo>
                    <a:pt x="0" y="0"/>
                    <a:pt x="0" y="0"/>
                    <a:pt x="0" y="0"/>
                  </a:cubicBezTo>
                  <a:cubicBezTo>
                    <a:pt x="26" y="209"/>
                    <a:pt x="26" y="209"/>
                    <a:pt x="26" y="209"/>
                  </a:cubicBezTo>
                </a:path>
              </a:pathLst>
            </a:custGeom>
            <a:solidFill>
              <a:srgbClr val="CC2331"/>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64" name="Freeform 41"/>
            <p:cNvSpPr>
              <a:spLocks/>
            </p:cNvSpPr>
            <p:nvPr/>
          </p:nvSpPr>
          <p:spPr bwMode="auto">
            <a:xfrm>
              <a:off x="4576790" y="4243387"/>
              <a:ext cx="607219" cy="280988"/>
            </a:xfrm>
            <a:custGeom>
              <a:avLst/>
              <a:gdLst>
                <a:gd name="T0" fmla="*/ 2147483646 w 173"/>
                <a:gd name="T1" fmla="*/ 0 h 80"/>
                <a:gd name="T2" fmla="*/ 0 w 173"/>
                <a:gd name="T3" fmla="*/ 0 h 80"/>
                <a:gd name="T4" fmla="*/ 2147483646 w 173"/>
                <a:gd name="T5" fmla="*/ 2147483646 h 80"/>
                <a:gd name="T6" fmla="*/ 2147483646 w 173"/>
                <a:gd name="T7" fmla="*/ 2147483646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133" y="0"/>
                  </a:moveTo>
                  <a:cubicBezTo>
                    <a:pt x="0" y="0"/>
                    <a:pt x="0" y="0"/>
                    <a:pt x="0" y="0"/>
                  </a:cubicBezTo>
                  <a:cubicBezTo>
                    <a:pt x="137" y="80"/>
                    <a:pt x="137" y="80"/>
                    <a:pt x="137" y="80"/>
                  </a:cubicBezTo>
                  <a:cubicBezTo>
                    <a:pt x="157" y="78"/>
                    <a:pt x="173" y="61"/>
                    <a:pt x="173" y="40"/>
                  </a:cubicBezTo>
                  <a:cubicBezTo>
                    <a:pt x="173" y="18"/>
                    <a:pt x="155" y="0"/>
                    <a:pt x="133" y="0"/>
                  </a:cubicBezTo>
                  <a:close/>
                </a:path>
              </a:pathLst>
            </a:custGeom>
            <a:solidFill>
              <a:srgbClr val="78012C"/>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65" name="Freeform 42"/>
            <p:cNvSpPr>
              <a:spLocks/>
            </p:cNvSpPr>
            <p:nvPr/>
          </p:nvSpPr>
          <p:spPr bwMode="auto">
            <a:xfrm>
              <a:off x="3969637" y="4243387"/>
              <a:ext cx="607219" cy="280988"/>
            </a:xfrm>
            <a:custGeom>
              <a:avLst/>
              <a:gdLst>
                <a:gd name="T0" fmla="*/ 2147483646 w 173"/>
                <a:gd name="T1" fmla="*/ 0 h 80"/>
                <a:gd name="T2" fmla="*/ 0 w 173"/>
                <a:gd name="T3" fmla="*/ 2147483646 h 80"/>
                <a:gd name="T4" fmla="*/ 2147483646 w 173"/>
                <a:gd name="T5" fmla="*/ 2147483646 h 80"/>
                <a:gd name="T6" fmla="*/ 2147483646 w 173"/>
                <a:gd name="T7" fmla="*/ 0 h 80"/>
                <a:gd name="T8" fmla="*/ 2147483646 w 173"/>
                <a:gd name="T9" fmla="*/ 0 h 8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 h="80">
                  <a:moveTo>
                    <a:pt x="40" y="0"/>
                  </a:moveTo>
                  <a:cubicBezTo>
                    <a:pt x="18" y="0"/>
                    <a:pt x="0" y="18"/>
                    <a:pt x="0" y="40"/>
                  </a:cubicBezTo>
                  <a:cubicBezTo>
                    <a:pt x="0" y="62"/>
                    <a:pt x="17" y="79"/>
                    <a:pt x="37" y="80"/>
                  </a:cubicBezTo>
                  <a:cubicBezTo>
                    <a:pt x="173" y="0"/>
                    <a:pt x="173" y="0"/>
                    <a:pt x="173" y="0"/>
                  </a:cubicBezTo>
                  <a:lnTo>
                    <a:pt x="40" y="0"/>
                  </a:lnTo>
                  <a:close/>
                </a:path>
              </a:pathLst>
            </a:custGeom>
            <a:solidFill>
              <a:srgbClr val="A6325C"/>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66" name="Freeform 43"/>
            <p:cNvSpPr>
              <a:spLocks/>
            </p:cNvSpPr>
            <p:nvPr/>
          </p:nvSpPr>
          <p:spPr bwMode="auto">
            <a:xfrm>
              <a:off x="4099416" y="4243387"/>
              <a:ext cx="958453" cy="280988"/>
            </a:xfrm>
            <a:custGeom>
              <a:avLst/>
              <a:gdLst>
                <a:gd name="T0" fmla="*/ 0 w 273"/>
                <a:gd name="T1" fmla="*/ 2147483646 h 80"/>
                <a:gd name="T2" fmla="*/ 2147483646 w 273"/>
                <a:gd name="T3" fmla="*/ 2147483646 h 80"/>
                <a:gd name="T4" fmla="*/ 2147483646 w 273"/>
                <a:gd name="T5" fmla="*/ 2147483646 h 80"/>
                <a:gd name="T6" fmla="*/ 2147483646 w 273"/>
                <a:gd name="T7" fmla="*/ 2147483646 h 80"/>
                <a:gd name="T8" fmla="*/ 2147483646 w 273"/>
                <a:gd name="T9" fmla="*/ 2147483646 h 80"/>
                <a:gd name="T10" fmla="*/ 2147483646 w 273"/>
                <a:gd name="T11" fmla="*/ 0 h 80"/>
                <a:gd name="T12" fmla="*/ 0 w 273"/>
                <a:gd name="T13" fmla="*/ 2147483646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73" h="80">
                  <a:moveTo>
                    <a:pt x="0" y="80"/>
                  </a:moveTo>
                  <a:cubicBezTo>
                    <a:pt x="1" y="80"/>
                    <a:pt x="2" y="80"/>
                    <a:pt x="3" y="80"/>
                  </a:cubicBezTo>
                  <a:cubicBezTo>
                    <a:pt x="136" y="80"/>
                    <a:pt x="136" y="80"/>
                    <a:pt x="136" y="80"/>
                  </a:cubicBezTo>
                  <a:cubicBezTo>
                    <a:pt x="269" y="80"/>
                    <a:pt x="269" y="80"/>
                    <a:pt x="269" y="80"/>
                  </a:cubicBezTo>
                  <a:cubicBezTo>
                    <a:pt x="270" y="80"/>
                    <a:pt x="272" y="80"/>
                    <a:pt x="273" y="80"/>
                  </a:cubicBezTo>
                  <a:cubicBezTo>
                    <a:pt x="136" y="0"/>
                    <a:pt x="136" y="0"/>
                    <a:pt x="136" y="0"/>
                  </a:cubicBezTo>
                  <a:lnTo>
                    <a:pt x="0" y="80"/>
                  </a:lnTo>
                  <a:close/>
                </a:path>
              </a:pathLst>
            </a:cu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67" name="Freeform 44"/>
            <p:cNvSpPr>
              <a:spLocks/>
            </p:cNvSpPr>
            <p:nvPr/>
          </p:nvSpPr>
          <p:spPr bwMode="auto">
            <a:xfrm>
              <a:off x="4198237" y="3399235"/>
              <a:ext cx="13097" cy="55959"/>
            </a:xfrm>
            <a:custGeom>
              <a:avLst/>
              <a:gdLst>
                <a:gd name="T0" fmla="*/ 0 w 4"/>
                <a:gd name="T1" fmla="*/ 0 h 16"/>
                <a:gd name="T2" fmla="*/ 0 w 4"/>
                <a:gd name="T3" fmla="*/ 0 h 16"/>
                <a:gd name="T4" fmla="*/ 2147483646 w 4"/>
                <a:gd name="T5" fmla="*/ 2147483646 h 16"/>
                <a:gd name="T6" fmla="*/ 2147483646 w 4"/>
                <a:gd name="T7" fmla="*/ 2147483646 h 16"/>
                <a:gd name="T8" fmla="*/ 2147483646 w 4"/>
                <a:gd name="T9" fmla="*/ 2147483646 h 16"/>
                <a:gd name="T10" fmla="*/ 0 w 4"/>
                <a:gd name="T11" fmla="*/ 0 h 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 h="16">
                  <a:moveTo>
                    <a:pt x="0" y="0"/>
                  </a:moveTo>
                  <a:cubicBezTo>
                    <a:pt x="0" y="0"/>
                    <a:pt x="0" y="0"/>
                    <a:pt x="0" y="0"/>
                  </a:cubicBezTo>
                  <a:cubicBezTo>
                    <a:pt x="1" y="3"/>
                    <a:pt x="1" y="6"/>
                    <a:pt x="2" y="10"/>
                  </a:cubicBezTo>
                  <a:cubicBezTo>
                    <a:pt x="3" y="13"/>
                    <a:pt x="3" y="15"/>
                    <a:pt x="4" y="16"/>
                  </a:cubicBezTo>
                  <a:cubicBezTo>
                    <a:pt x="4" y="16"/>
                    <a:pt x="4" y="16"/>
                    <a:pt x="4" y="16"/>
                  </a:cubicBezTo>
                  <a:cubicBezTo>
                    <a:pt x="0" y="0"/>
                    <a:pt x="0" y="0"/>
                    <a:pt x="0" y="0"/>
                  </a:cubicBezTo>
                </a:path>
              </a:pathLst>
            </a:custGeom>
            <a:solidFill>
              <a:srgbClr val="84CBE7"/>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68" name="Freeform 45"/>
            <p:cNvSpPr>
              <a:spLocks/>
            </p:cNvSpPr>
            <p:nvPr/>
          </p:nvSpPr>
          <p:spPr bwMode="auto">
            <a:xfrm>
              <a:off x="3895725" y="3399235"/>
              <a:ext cx="315516" cy="55959"/>
            </a:xfrm>
            <a:custGeom>
              <a:avLst/>
              <a:gdLst>
                <a:gd name="T0" fmla="*/ 2147483646 w 90"/>
                <a:gd name="T1" fmla="*/ 0 h 16"/>
                <a:gd name="T2" fmla="*/ 0 w 90"/>
                <a:gd name="T3" fmla="*/ 2147483646 h 16"/>
                <a:gd name="T4" fmla="*/ 2147483646 w 90"/>
                <a:gd name="T5" fmla="*/ 2147483646 h 16"/>
                <a:gd name="T6" fmla="*/ 2147483646 w 90"/>
                <a:gd name="T7" fmla="*/ 2147483646 h 16"/>
                <a:gd name="T8" fmla="*/ 2147483646 w 90"/>
                <a:gd name="T9" fmla="*/ 0 h 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 h="16">
                  <a:moveTo>
                    <a:pt x="86" y="0"/>
                  </a:moveTo>
                  <a:cubicBezTo>
                    <a:pt x="0" y="16"/>
                    <a:pt x="0" y="16"/>
                    <a:pt x="0" y="16"/>
                  </a:cubicBezTo>
                  <a:cubicBezTo>
                    <a:pt x="90" y="16"/>
                    <a:pt x="90" y="16"/>
                    <a:pt x="90" y="16"/>
                  </a:cubicBezTo>
                  <a:cubicBezTo>
                    <a:pt x="89" y="15"/>
                    <a:pt x="89" y="13"/>
                    <a:pt x="88" y="10"/>
                  </a:cubicBezTo>
                  <a:cubicBezTo>
                    <a:pt x="87" y="6"/>
                    <a:pt x="87" y="3"/>
                    <a:pt x="86" y="0"/>
                  </a:cubicBezTo>
                </a:path>
              </a:pathLst>
            </a:custGeom>
            <a:solidFill>
              <a:srgbClr val="1FA5D9"/>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69" name="Freeform 46"/>
            <p:cNvSpPr>
              <a:spLocks noEditPoints="1"/>
            </p:cNvSpPr>
            <p:nvPr/>
          </p:nvSpPr>
          <p:spPr bwMode="auto">
            <a:xfrm>
              <a:off x="4942317" y="3399235"/>
              <a:ext cx="315515" cy="55959"/>
            </a:xfrm>
            <a:custGeom>
              <a:avLst/>
              <a:gdLst>
                <a:gd name="T0" fmla="*/ 2147483646 w 90"/>
                <a:gd name="T1" fmla="*/ 2147483646 h 16"/>
                <a:gd name="T2" fmla="*/ 2147483646 w 90"/>
                <a:gd name="T3" fmla="*/ 2147483646 h 16"/>
                <a:gd name="T4" fmla="*/ 2147483646 w 90"/>
                <a:gd name="T5" fmla="*/ 2147483646 h 16"/>
                <a:gd name="T6" fmla="*/ 2147483646 w 90"/>
                <a:gd name="T7" fmla="*/ 0 h 16"/>
                <a:gd name="T8" fmla="*/ 0 w 90"/>
                <a:gd name="T9" fmla="*/ 2147483646 h 16"/>
                <a:gd name="T10" fmla="*/ 2147483646 w 90"/>
                <a:gd name="T11" fmla="*/ 2147483646 h 16"/>
                <a:gd name="T12" fmla="*/ 2147483646 w 90"/>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 h="16">
                  <a:moveTo>
                    <a:pt x="90" y="16"/>
                  </a:moveTo>
                  <a:cubicBezTo>
                    <a:pt x="90" y="16"/>
                    <a:pt x="90" y="16"/>
                    <a:pt x="90" y="16"/>
                  </a:cubicBezTo>
                  <a:cubicBezTo>
                    <a:pt x="90" y="16"/>
                    <a:pt x="90" y="16"/>
                    <a:pt x="90" y="16"/>
                  </a:cubicBezTo>
                  <a:moveTo>
                    <a:pt x="4" y="0"/>
                  </a:moveTo>
                  <a:cubicBezTo>
                    <a:pt x="0" y="16"/>
                    <a:pt x="0" y="16"/>
                    <a:pt x="0" y="16"/>
                  </a:cubicBezTo>
                  <a:cubicBezTo>
                    <a:pt x="1" y="15"/>
                    <a:pt x="2" y="13"/>
                    <a:pt x="2" y="10"/>
                  </a:cubicBezTo>
                  <a:cubicBezTo>
                    <a:pt x="3" y="6"/>
                    <a:pt x="3" y="3"/>
                    <a:pt x="4" y="0"/>
                  </a:cubicBezTo>
                </a:path>
              </a:pathLst>
            </a:custGeom>
            <a:solidFill>
              <a:srgbClr val="E59198"/>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70" name="Freeform 47"/>
            <p:cNvSpPr>
              <a:spLocks/>
            </p:cNvSpPr>
            <p:nvPr/>
          </p:nvSpPr>
          <p:spPr bwMode="auto">
            <a:xfrm>
              <a:off x="4942317" y="3399235"/>
              <a:ext cx="315515" cy="55959"/>
            </a:xfrm>
            <a:custGeom>
              <a:avLst/>
              <a:gdLst>
                <a:gd name="T0" fmla="*/ 2147483646 w 90"/>
                <a:gd name="T1" fmla="*/ 0 h 16"/>
                <a:gd name="T2" fmla="*/ 2147483646 w 90"/>
                <a:gd name="T3" fmla="*/ 0 h 16"/>
                <a:gd name="T4" fmla="*/ 2147483646 w 90"/>
                <a:gd name="T5" fmla="*/ 2147483646 h 16"/>
                <a:gd name="T6" fmla="*/ 0 w 90"/>
                <a:gd name="T7" fmla="*/ 2147483646 h 16"/>
                <a:gd name="T8" fmla="*/ 2147483646 w 90"/>
                <a:gd name="T9" fmla="*/ 2147483646 h 16"/>
                <a:gd name="T10" fmla="*/ 2147483646 w 90"/>
                <a:gd name="T11" fmla="*/ 2147483646 h 16"/>
                <a:gd name="T12" fmla="*/ 2147483646 w 90"/>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 h="16">
                  <a:moveTo>
                    <a:pt x="4" y="0"/>
                  </a:moveTo>
                  <a:cubicBezTo>
                    <a:pt x="4" y="0"/>
                    <a:pt x="4" y="0"/>
                    <a:pt x="4" y="0"/>
                  </a:cubicBezTo>
                  <a:cubicBezTo>
                    <a:pt x="3" y="3"/>
                    <a:pt x="3" y="6"/>
                    <a:pt x="2" y="10"/>
                  </a:cubicBezTo>
                  <a:cubicBezTo>
                    <a:pt x="2" y="13"/>
                    <a:pt x="1" y="15"/>
                    <a:pt x="0" y="16"/>
                  </a:cubicBezTo>
                  <a:cubicBezTo>
                    <a:pt x="90" y="16"/>
                    <a:pt x="90" y="16"/>
                    <a:pt x="90" y="16"/>
                  </a:cubicBezTo>
                  <a:cubicBezTo>
                    <a:pt x="90" y="16"/>
                    <a:pt x="90" y="16"/>
                    <a:pt x="90" y="16"/>
                  </a:cubicBezTo>
                  <a:cubicBezTo>
                    <a:pt x="4" y="0"/>
                    <a:pt x="4" y="0"/>
                    <a:pt x="4" y="0"/>
                  </a:cubicBezTo>
                </a:path>
              </a:pathLst>
            </a:custGeom>
            <a:solidFill>
              <a:srgbClr val="D73643"/>
            </a:solidFill>
            <a:ln>
              <a:noFill/>
            </a:ln>
            <a:extLst>
              <a:ext uri="{91240B29-F687-4F45-9708-019B960494DF}">
                <a14:hiddenLine xmlns:a14="http://schemas.microsoft.com/office/drawing/2010/main" w="9525">
                  <a:solidFill>
                    <a:srgbClr val="000000"/>
                  </a:solidFill>
                  <a:round/>
                  <a:headEnd/>
                  <a:tailEnd/>
                </a14:hiddenLine>
              </a:ext>
            </a:extLst>
          </p:spPr>
          <p:txBody>
            <a:bodyPr lIns="68441" tIns="34289" rIns="68441" bIns="34289"/>
            <a:lstStyle/>
            <a:p>
              <a:pPr defTabSz="684236" eaLnBrk="0" fontAlgn="base" hangingPunct="0">
                <a:spcBef>
                  <a:spcPct val="0"/>
                </a:spcBef>
                <a:spcAft>
                  <a:spcPct val="0"/>
                </a:spcAft>
              </a:pPr>
              <a:endParaRPr lang="en-US">
                <a:solidFill>
                  <a:prstClr val="black"/>
                </a:solidFill>
              </a:endParaRPr>
            </a:p>
          </p:txBody>
        </p:sp>
        <p:sp>
          <p:nvSpPr>
            <p:cNvPr id="71" name="Rectangle 48"/>
            <p:cNvSpPr>
              <a:spLocks noChangeArrowheads="1"/>
            </p:cNvSpPr>
            <p:nvPr/>
          </p:nvSpPr>
          <p:spPr bwMode="auto">
            <a:xfrm rot="10800000">
              <a:off x="3784073" y="1382461"/>
              <a:ext cx="1626750" cy="845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684236" eaLnBrk="0" fontAlgn="base" hangingPunct="0">
                <a:lnSpc>
                  <a:spcPct val="100000"/>
                </a:lnSpc>
                <a:spcBef>
                  <a:spcPct val="0"/>
                </a:spcBef>
                <a:spcAft>
                  <a:spcPct val="0"/>
                </a:spcAft>
                <a:buNone/>
              </a:pPr>
              <a:r>
                <a:rPr lang="tr-TR" altLang="en-US" sz="2400" b="1" dirty="0" err="1">
                  <a:solidFill>
                    <a:srgbClr val="1E1E1E"/>
                  </a:solidFill>
                  <a:latin typeface="Montserrat" panose="02000505000000020004" pitchFamily="2" charset="0"/>
                </a:rPr>
                <a:t>Random</a:t>
              </a:r>
              <a:r>
                <a:rPr lang="tr-TR" altLang="en-US" sz="2400" b="1" dirty="0">
                  <a:solidFill>
                    <a:srgbClr val="1E1E1E"/>
                  </a:solidFill>
                  <a:latin typeface="Montserrat" panose="02000505000000020004" pitchFamily="2" charset="0"/>
                </a:rPr>
                <a:t> </a:t>
              </a:r>
              <a:r>
                <a:rPr lang="tr-TR" altLang="en-US" sz="2400" b="1" dirty="0" err="1">
                  <a:solidFill>
                    <a:srgbClr val="1E1E1E"/>
                  </a:solidFill>
                  <a:latin typeface="Montserrat" panose="02000505000000020004" pitchFamily="2" charset="0"/>
                </a:rPr>
                <a:t>Forest</a:t>
              </a:r>
              <a:endParaRPr lang="en-US" altLang="en-US" sz="2400" b="1" dirty="0">
                <a:solidFill>
                  <a:srgbClr val="1E1E1E"/>
                </a:solidFill>
                <a:latin typeface="Montserrat" panose="02000505000000020004" pitchFamily="2" charset="0"/>
              </a:endParaRPr>
            </a:p>
          </p:txBody>
        </p:sp>
      </p:grpSp>
      <p:sp>
        <p:nvSpPr>
          <p:cNvPr id="11" name="Dikdörtgen 10"/>
          <p:cNvSpPr/>
          <p:nvPr/>
        </p:nvSpPr>
        <p:spPr>
          <a:xfrm>
            <a:off x="2216665" y="4055591"/>
            <a:ext cx="2152683" cy="430887"/>
          </a:xfrm>
          <a:prstGeom prst="rect">
            <a:avLst/>
          </a:prstGeom>
        </p:spPr>
        <p:txBody>
          <a:bodyPr wrap="square">
            <a:spAutoFit/>
          </a:bodyPr>
          <a:lstStyle/>
          <a:p>
            <a:pPr algn="ctr"/>
            <a:r>
              <a:rPr lang="tr-TR" sz="1100" b="1" dirty="0">
                <a:solidFill>
                  <a:srgbClr val="FF912B"/>
                </a:solidFill>
                <a:latin typeface="Studio-Feixen-Sans"/>
              </a:rPr>
              <a:t>U</a:t>
            </a:r>
            <a:r>
              <a:rPr lang="en-US" sz="1100" b="1" dirty="0" err="1">
                <a:solidFill>
                  <a:srgbClr val="FF912B"/>
                </a:solidFill>
                <a:latin typeface="Studio-Feixen-Sans"/>
              </a:rPr>
              <a:t>ses</a:t>
            </a:r>
            <a:r>
              <a:rPr lang="en-US" sz="1100" b="1" dirty="0">
                <a:solidFill>
                  <a:srgbClr val="FF912B"/>
                </a:solidFill>
                <a:latin typeface="Studio-Feixen-Sans"/>
              </a:rPr>
              <a:t> Fourier terms to handle </a:t>
            </a:r>
            <a:endParaRPr lang="tr-TR" sz="1100" b="1" dirty="0">
              <a:solidFill>
                <a:srgbClr val="FF912B"/>
              </a:solidFill>
              <a:latin typeface="Studio-Feixen-Sans"/>
            </a:endParaRPr>
          </a:p>
          <a:p>
            <a:pPr algn="ctr"/>
            <a:r>
              <a:rPr lang="en-US" sz="1100" b="1" dirty="0">
                <a:solidFill>
                  <a:srgbClr val="FF912B"/>
                </a:solidFill>
                <a:latin typeface="Studio-Feixen-Sans"/>
              </a:rPr>
              <a:t>seasonality.</a:t>
            </a:r>
            <a:endParaRPr lang="tr-TR" sz="1100" b="1" dirty="0">
              <a:solidFill>
                <a:srgbClr val="FF912B"/>
              </a:solidFill>
            </a:endParaRPr>
          </a:p>
        </p:txBody>
      </p:sp>
      <p:cxnSp>
        <p:nvCxnSpPr>
          <p:cNvPr id="42" name="Düz Bağlayıcı 41"/>
          <p:cNvCxnSpPr/>
          <p:nvPr/>
        </p:nvCxnSpPr>
        <p:spPr bwMode="auto">
          <a:xfrm flipH="1">
            <a:off x="4455901" y="2597951"/>
            <a:ext cx="9152" cy="3275693"/>
          </a:xfrm>
          <a:prstGeom prst="line">
            <a:avLst/>
          </a:prstGeom>
          <a:noFill/>
          <a:ln w="57150" cap="flat" cmpd="sng" algn="ctr">
            <a:solidFill>
              <a:schemeClr val="tx1"/>
            </a:solidFill>
            <a:prstDash val="solid"/>
            <a:round/>
            <a:headEnd type="none" w="med" len="med"/>
            <a:tailEnd type="none" w="med" len="med"/>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Lst>
        </p:spPr>
      </p:cxnSp>
      <p:sp>
        <p:nvSpPr>
          <p:cNvPr id="80" name="Dikdörtgen 79"/>
          <p:cNvSpPr/>
          <p:nvPr/>
        </p:nvSpPr>
        <p:spPr>
          <a:xfrm>
            <a:off x="2216665" y="2946223"/>
            <a:ext cx="2152683" cy="769441"/>
          </a:xfrm>
          <a:prstGeom prst="rect">
            <a:avLst/>
          </a:prstGeom>
        </p:spPr>
        <p:txBody>
          <a:bodyPr wrap="square">
            <a:spAutoFit/>
          </a:bodyPr>
          <a:lstStyle/>
          <a:p>
            <a:pPr algn="ctr"/>
            <a:r>
              <a:rPr lang="en-US" sz="1100" b="1" dirty="0">
                <a:solidFill>
                  <a:srgbClr val="FFCA59"/>
                </a:solidFill>
                <a:latin typeface="Studio-Feixen-Sans"/>
              </a:rPr>
              <a:t>DHR is often combined with ARIMA models to account for both seasonal and non-seasonal components</a:t>
            </a:r>
            <a:endParaRPr lang="tr-TR" sz="1100" b="1" dirty="0">
              <a:solidFill>
                <a:srgbClr val="FFCA59"/>
              </a:solidFill>
              <a:latin typeface="Studio-Feixen-Sans"/>
            </a:endParaRPr>
          </a:p>
        </p:txBody>
      </p:sp>
      <p:sp>
        <p:nvSpPr>
          <p:cNvPr id="82" name="Dikdörtgen 81"/>
          <p:cNvSpPr/>
          <p:nvPr/>
        </p:nvSpPr>
        <p:spPr>
          <a:xfrm>
            <a:off x="2272822" y="5014337"/>
            <a:ext cx="2126736" cy="430887"/>
          </a:xfrm>
          <a:prstGeom prst="rect">
            <a:avLst/>
          </a:prstGeom>
        </p:spPr>
        <p:txBody>
          <a:bodyPr wrap="square">
            <a:spAutoFit/>
          </a:bodyPr>
          <a:lstStyle/>
          <a:p>
            <a:pPr algn="ctr"/>
            <a:r>
              <a:rPr lang="tr-TR" sz="1100" b="1" dirty="0" err="1">
                <a:solidFill>
                  <a:srgbClr val="E24956"/>
                </a:solidFill>
                <a:latin typeface="Studio-Feixen-Sans"/>
              </a:rPr>
              <a:t>Suitable</a:t>
            </a:r>
            <a:r>
              <a:rPr lang="tr-TR" sz="1100" b="1" dirty="0">
                <a:solidFill>
                  <a:srgbClr val="E24956"/>
                </a:solidFill>
                <a:latin typeface="Studio-Feixen-Sans"/>
              </a:rPr>
              <a:t> </a:t>
            </a:r>
            <a:r>
              <a:rPr lang="en-US" sz="1100" b="1" dirty="0">
                <a:solidFill>
                  <a:srgbClr val="E24956"/>
                </a:solidFill>
                <a:latin typeface="Studio-Feixen-Sans"/>
              </a:rPr>
              <a:t>for time series with evolving trends.</a:t>
            </a:r>
            <a:endParaRPr lang="tr-TR" sz="1100" b="1" dirty="0">
              <a:solidFill>
                <a:srgbClr val="E24956"/>
              </a:solidFill>
              <a:latin typeface="Studio-Feixen-Sans"/>
            </a:endParaRPr>
          </a:p>
        </p:txBody>
      </p:sp>
      <p:sp>
        <p:nvSpPr>
          <p:cNvPr id="83" name="Dikdörtgen 82"/>
          <p:cNvSpPr/>
          <p:nvPr/>
        </p:nvSpPr>
        <p:spPr>
          <a:xfrm>
            <a:off x="4551606" y="2989156"/>
            <a:ext cx="2341813" cy="769441"/>
          </a:xfrm>
          <a:prstGeom prst="rect">
            <a:avLst/>
          </a:prstGeom>
        </p:spPr>
        <p:txBody>
          <a:bodyPr wrap="square">
            <a:spAutoFit/>
          </a:bodyPr>
          <a:lstStyle/>
          <a:p>
            <a:pPr algn="ctr"/>
            <a:r>
              <a:rPr lang="en-US" sz="1100" b="1" dirty="0">
                <a:solidFill>
                  <a:srgbClr val="E24956"/>
                </a:solidFill>
                <a:latin typeface="Studio-Feixen-Sans"/>
              </a:rPr>
              <a:t>Random Forest for time series prediction is a machine learning method that uses an ensemble of decision trees</a:t>
            </a:r>
            <a:endParaRPr lang="tr-TR" sz="1100" b="1" dirty="0">
              <a:solidFill>
                <a:srgbClr val="E24956"/>
              </a:solidFill>
              <a:latin typeface="Studio-Feixen-Sans"/>
            </a:endParaRPr>
          </a:p>
        </p:txBody>
      </p:sp>
      <p:sp>
        <p:nvSpPr>
          <p:cNvPr id="85" name="Rectangle 2"/>
          <p:cNvSpPr>
            <a:spLocks noChangeArrowheads="1"/>
          </p:cNvSpPr>
          <p:nvPr/>
        </p:nvSpPr>
        <p:spPr bwMode="auto">
          <a:xfrm>
            <a:off x="4551606" y="5051586"/>
            <a:ext cx="23429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lang="tr-TR" altLang="tr-TR" sz="1100" b="1" dirty="0" err="1">
                <a:solidFill>
                  <a:srgbClr val="FFCA59"/>
                </a:solidFill>
                <a:latin typeface="Studio-Feixen-Sans"/>
              </a:rPr>
              <a:t>Suitable</a:t>
            </a:r>
            <a:r>
              <a:rPr lang="tr-TR" altLang="tr-TR" sz="1100" b="1" dirty="0">
                <a:solidFill>
                  <a:srgbClr val="FFCA59"/>
                </a:solidFill>
                <a:latin typeface="Studio-Feixen-Sans"/>
              </a:rPr>
              <a:t> </a:t>
            </a:r>
            <a:r>
              <a:rPr lang="tr-TR" altLang="tr-TR" sz="1100" b="1" dirty="0" err="1">
                <a:solidFill>
                  <a:srgbClr val="FFCA59"/>
                </a:solidFill>
                <a:latin typeface="Studio-Feixen-Sans"/>
              </a:rPr>
              <a:t>for</a:t>
            </a:r>
            <a:r>
              <a:rPr lang="tr-TR" altLang="tr-TR" sz="1100" b="1" dirty="0">
                <a:solidFill>
                  <a:srgbClr val="FFCA59"/>
                </a:solidFill>
                <a:latin typeface="Studio-Feixen-Sans"/>
              </a:rPr>
              <a:t> time </a:t>
            </a:r>
            <a:r>
              <a:rPr lang="tr-TR" altLang="tr-TR" sz="1100" b="1" dirty="0" err="1">
                <a:solidFill>
                  <a:srgbClr val="FFCA59"/>
                </a:solidFill>
                <a:latin typeface="Studio-Feixen-Sans"/>
              </a:rPr>
              <a:t>series</a:t>
            </a:r>
            <a:r>
              <a:rPr lang="tr-TR" altLang="tr-TR" sz="1100" b="1" dirty="0">
                <a:solidFill>
                  <a:srgbClr val="FFCA59"/>
                </a:solidFill>
                <a:latin typeface="Studio-Feixen-Sans"/>
              </a:rPr>
              <a:t> </a:t>
            </a:r>
            <a:r>
              <a:rPr lang="tr-TR" altLang="tr-TR" sz="1100" b="1" dirty="0" err="1">
                <a:solidFill>
                  <a:srgbClr val="FFCA59"/>
                </a:solidFill>
                <a:latin typeface="Studio-Feixen-Sans"/>
              </a:rPr>
              <a:t>with</a:t>
            </a:r>
            <a:r>
              <a:rPr lang="tr-TR" altLang="tr-TR" sz="1100" b="1" dirty="0">
                <a:solidFill>
                  <a:srgbClr val="FFCA59"/>
                </a:solidFill>
                <a:latin typeface="Studio-Feixen-Sans"/>
              </a:rPr>
              <a:t> </a:t>
            </a:r>
            <a:r>
              <a:rPr lang="tr-TR" altLang="tr-TR" sz="1100" b="1" dirty="0" err="1">
                <a:solidFill>
                  <a:srgbClr val="FFCA59"/>
                </a:solidFill>
                <a:latin typeface="Studio-Feixen-Sans"/>
              </a:rPr>
              <a:t>intricate</a:t>
            </a:r>
            <a:r>
              <a:rPr lang="tr-TR" altLang="tr-TR" sz="1100" b="1" dirty="0">
                <a:solidFill>
                  <a:srgbClr val="FFCA59"/>
                </a:solidFill>
                <a:latin typeface="Studio-Feixen-Sans"/>
              </a:rPr>
              <a:t> </a:t>
            </a:r>
            <a:r>
              <a:rPr lang="tr-TR" altLang="tr-TR" sz="1100" b="1" dirty="0" err="1">
                <a:solidFill>
                  <a:srgbClr val="FFCA59"/>
                </a:solidFill>
                <a:latin typeface="Studio-Feixen-Sans"/>
              </a:rPr>
              <a:t>patterns</a:t>
            </a:r>
            <a:r>
              <a:rPr lang="tr-TR" altLang="tr-TR" sz="1100" b="1" dirty="0">
                <a:solidFill>
                  <a:srgbClr val="FFCA59"/>
                </a:solidFill>
                <a:latin typeface="Studio-Feixen-Sans"/>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86" name="Dikdörtgen 85"/>
          <p:cNvSpPr/>
          <p:nvPr/>
        </p:nvSpPr>
        <p:spPr>
          <a:xfrm>
            <a:off x="4551606" y="4052972"/>
            <a:ext cx="2341813" cy="600164"/>
          </a:xfrm>
          <a:prstGeom prst="rect">
            <a:avLst/>
          </a:prstGeom>
        </p:spPr>
        <p:txBody>
          <a:bodyPr wrap="square">
            <a:spAutoFit/>
          </a:bodyPr>
          <a:lstStyle/>
          <a:p>
            <a:pPr algn="ctr"/>
            <a:r>
              <a:rPr lang="en-US" sz="1100" b="1" dirty="0">
                <a:solidFill>
                  <a:srgbClr val="FF912B"/>
                </a:solidFill>
                <a:latin typeface="Studio-Feixen-Sans"/>
              </a:rPr>
              <a:t>The ensemble nature makes </a:t>
            </a:r>
            <a:r>
              <a:rPr lang="tr-TR" sz="1100" b="1" dirty="0">
                <a:solidFill>
                  <a:srgbClr val="FF912B"/>
                </a:solidFill>
                <a:latin typeface="Studio-Feixen-Sans"/>
              </a:rPr>
              <a:t>it</a:t>
            </a:r>
            <a:r>
              <a:rPr lang="en-US" sz="1100" b="1" dirty="0">
                <a:solidFill>
                  <a:srgbClr val="FF912B"/>
                </a:solidFill>
                <a:latin typeface="Studio-Feixen-Sans"/>
              </a:rPr>
              <a:t> robust to noise and outliers in the data</a:t>
            </a:r>
            <a:endParaRPr lang="tr-TR" sz="1100" b="1" dirty="0">
              <a:solidFill>
                <a:srgbClr val="FF912B"/>
              </a:solidFill>
              <a:latin typeface="Studio-Feixen-Sans"/>
            </a:endParaRPr>
          </a:p>
        </p:txBody>
      </p:sp>
    </p:spTree>
    <p:extLst>
      <p:ext uri="{BB962C8B-B14F-4D97-AF65-F5344CB8AC3E}">
        <p14:creationId xmlns:p14="http://schemas.microsoft.com/office/powerpoint/2010/main" val="24113434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A3305697-2F0F-4115-955E-73BDF150991F}" type="datetime1">
              <a:rPr lang="it-IT" altLang="it-IT" sz="1100" smtClean="0">
                <a:solidFill>
                  <a:schemeClr val="bg1"/>
                </a:solidFill>
              </a:rPr>
              <a:pPr>
                <a:spcBef>
                  <a:spcPct val="0"/>
                </a:spcBef>
                <a:buClrTx/>
                <a:buFontTx/>
                <a:buNone/>
              </a:pPr>
              <a:t>23/07/2024</a:t>
            </a:fld>
            <a:endParaRPr lang="it-IT" altLang="it-IT" sz="1100">
              <a:solidFill>
                <a:schemeClr val="bg1"/>
              </a:solidFill>
            </a:endParaRPr>
          </a:p>
        </p:txBody>
      </p:sp>
      <p:sp>
        <p:nvSpPr>
          <p:cNvPr id="8195" name="Segnaposto piè di pagina 4"/>
          <p:cNvSpPr>
            <a:spLocks noGrp="1"/>
          </p:cNvSpPr>
          <p:nvPr>
            <p:ph type="ftr" sz="quarter" idx="11"/>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F2C11552-D810-44E2-9D9B-B52E6A5125C7}" type="slidenum">
              <a:rPr lang="it-IT" altLang="it-IT" sz="1100" smtClean="0">
                <a:solidFill>
                  <a:schemeClr val="bg1"/>
                </a:solidFill>
              </a:rPr>
              <a:pPr>
                <a:spcBef>
                  <a:spcPct val="0"/>
                </a:spcBef>
                <a:buClrTx/>
                <a:buFontTx/>
                <a:buNone/>
              </a:pPr>
              <a:t>8</a:t>
            </a:fld>
            <a:endParaRPr lang="it-IT" altLang="it-IT" sz="1100">
              <a:solidFill>
                <a:schemeClr val="bg1"/>
              </a:solidFill>
            </a:endParaRPr>
          </a:p>
        </p:txBody>
      </p:sp>
      <p:sp>
        <p:nvSpPr>
          <p:cNvPr id="8197" name="Rectangle 2"/>
          <p:cNvSpPr>
            <a:spLocks noGrp="1" noChangeArrowheads="1"/>
          </p:cNvSpPr>
          <p:nvPr>
            <p:ph type="title"/>
          </p:nvPr>
        </p:nvSpPr>
        <p:spPr>
          <a:xfrm>
            <a:off x="1116013" y="409575"/>
            <a:ext cx="7416800" cy="504825"/>
          </a:xfrm>
        </p:spPr>
        <p:txBody>
          <a:bodyPr/>
          <a:lstStyle/>
          <a:p>
            <a:pPr eaLnBrk="1" hangingPunct="1"/>
            <a:r>
              <a:rPr lang="tr-TR" altLang="it-IT" dirty="0" err="1"/>
              <a:t>Dynamic</a:t>
            </a:r>
            <a:r>
              <a:rPr lang="tr-TR" altLang="it-IT" dirty="0"/>
              <a:t> </a:t>
            </a:r>
            <a:r>
              <a:rPr lang="tr-TR" altLang="it-IT" dirty="0" err="1"/>
              <a:t>Harmonic</a:t>
            </a:r>
            <a:r>
              <a:rPr lang="tr-TR" altLang="it-IT" dirty="0"/>
              <a:t> </a:t>
            </a:r>
            <a:r>
              <a:rPr lang="tr-TR" altLang="it-IT" dirty="0" err="1"/>
              <a:t>Regression</a:t>
            </a:r>
            <a:endParaRPr lang="it-IT" altLang="it-IT" dirty="0"/>
          </a:p>
        </p:txBody>
      </p:sp>
      <p:sp>
        <p:nvSpPr>
          <p:cNvPr id="6" name="Dikdörtgen 5"/>
          <p:cNvSpPr/>
          <p:nvPr/>
        </p:nvSpPr>
        <p:spPr>
          <a:xfrm>
            <a:off x="179512" y="1131228"/>
            <a:ext cx="8784976" cy="830997"/>
          </a:xfrm>
          <a:prstGeom prst="rect">
            <a:avLst/>
          </a:prstGeom>
        </p:spPr>
        <p:txBody>
          <a:bodyPr wrap="square">
            <a:spAutoFit/>
          </a:bodyPr>
          <a:lstStyle/>
          <a:p>
            <a:pPr algn="just"/>
            <a:r>
              <a:rPr lang="en-US" sz="1600" dirty="0">
                <a:solidFill>
                  <a:srgbClr val="222222"/>
                </a:solidFill>
              </a:rPr>
              <a:t>Dynamic Harmonic Regression is a model that adds up predictive variables, a Fourier sum and a non-seasonal A</a:t>
            </a:r>
            <a:r>
              <a:rPr lang="tr-TR" sz="1600" dirty="0">
                <a:solidFill>
                  <a:srgbClr val="222222"/>
                </a:solidFill>
              </a:rPr>
              <a:t>RIMA</a:t>
            </a:r>
            <a:r>
              <a:rPr lang="en-US" sz="1600" dirty="0">
                <a:solidFill>
                  <a:srgbClr val="222222"/>
                </a:solidFill>
              </a:rPr>
              <a:t> process. DHR is able to deal with seasonality, that in our case is only annual.</a:t>
            </a:r>
            <a:r>
              <a:rPr lang="tr-TR" sz="1600" dirty="0">
                <a:solidFill>
                  <a:srgbClr val="222222"/>
                </a:solidFill>
              </a:rPr>
              <a:t> </a:t>
            </a:r>
          </a:p>
        </p:txBody>
      </p:sp>
      <p:sp>
        <p:nvSpPr>
          <p:cNvPr id="3" name="Dikdörtgen 2"/>
          <p:cNvSpPr/>
          <p:nvPr/>
        </p:nvSpPr>
        <p:spPr>
          <a:xfrm>
            <a:off x="179512" y="3071862"/>
            <a:ext cx="8784976" cy="1077218"/>
          </a:xfrm>
          <a:prstGeom prst="rect">
            <a:avLst/>
          </a:prstGeom>
        </p:spPr>
        <p:txBody>
          <a:bodyPr wrap="square">
            <a:spAutoFit/>
          </a:bodyPr>
          <a:lstStyle/>
          <a:p>
            <a:pPr algn="just"/>
            <a:r>
              <a:rPr lang="en-US" sz="1600" dirty="0">
                <a:solidFill>
                  <a:srgbClr val="222222"/>
                </a:solidFill>
              </a:rPr>
              <a:t>Modelling over the whole dataset, over single municipalities and over thematic areas into municipalities, in general </a:t>
            </a:r>
            <a:r>
              <a:rPr lang="en-US" sz="1600" b="1" dirty="0">
                <a:solidFill>
                  <a:srgbClr val="222222"/>
                </a:solidFill>
              </a:rPr>
              <a:t>the relevant </a:t>
            </a:r>
            <a:r>
              <a:rPr lang="en-US" sz="1600" b="1" dirty="0" err="1">
                <a:solidFill>
                  <a:srgbClr val="222222"/>
                </a:solidFill>
              </a:rPr>
              <a:t>regressors</a:t>
            </a:r>
            <a:r>
              <a:rPr lang="en-US" sz="1600" b="1" dirty="0">
                <a:solidFill>
                  <a:srgbClr val="222222"/>
                </a:solidFill>
              </a:rPr>
              <a:t> were whether a day was a festivity or not and the belonging of the complaints to their thematic area</a:t>
            </a:r>
            <a:r>
              <a:rPr lang="en-US" sz="1600" dirty="0">
                <a:solidFill>
                  <a:srgbClr val="222222"/>
                </a:solidFill>
              </a:rPr>
              <a:t>, with some slight differences between the specific cases.</a:t>
            </a:r>
            <a:endParaRPr lang="tr-TR" sz="1600" dirty="0">
              <a:solidFill>
                <a:srgbClr val="222222"/>
              </a:solidFill>
            </a:endParaRPr>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7546" y="1932052"/>
            <a:ext cx="6088908" cy="876376"/>
          </a:xfrm>
          <a:prstGeom prst="rect">
            <a:avLst/>
          </a:prstGeom>
          <a:ln>
            <a:noFill/>
          </a:ln>
          <a:effectLst>
            <a:outerShdw blurRad="292100" dist="139700" dir="2700000" algn="tl" rotWithShape="0">
              <a:srgbClr val="333333">
                <a:alpha val="65000"/>
              </a:srgbClr>
            </a:outerShdw>
          </a:effectLst>
        </p:spPr>
      </p:pic>
      <p:pic>
        <p:nvPicPr>
          <p:cNvPr id="8" name="Resim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1899" y="5229200"/>
            <a:ext cx="2808845" cy="813645"/>
          </a:xfrm>
          <a:prstGeom prst="rect">
            <a:avLst/>
          </a:prstGeom>
        </p:spPr>
      </p:pic>
      <p:sp>
        <p:nvSpPr>
          <p:cNvPr id="9" name="Dikdörtgen 8"/>
          <p:cNvSpPr/>
          <p:nvPr/>
        </p:nvSpPr>
        <p:spPr>
          <a:xfrm>
            <a:off x="179512" y="4149080"/>
            <a:ext cx="8784976" cy="1077218"/>
          </a:xfrm>
          <a:prstGeom prst="rect">
            <a:avLst/>
          </a:prstGeom>
        </p:spPr>
        <p:txBody>
          <a:bodyPr wrap="square">
            <a:spAutoFit/>
          </a:bodyPr>
          <a:lstStyle/>
          <a:p>
            <a:pPr algn="just"/>
            <a:r>
              <a:rPr lang="tr-TR" sz="1600" dirty="0" err="1">
                <a:solidFill>
                  <a:srgbClr val="222222"/>
                </a:solidFill>
              </a:rPr>
              <a:t>Additionally</a:t>
            </a:r>
            <a:r>
              <a:rPr lang="tr-TR" sz="1600" dirty="0">
                <a:solidFill>
                  <a:srgbClr val="222222"/>
                </a:solidFill>
              </a:rPr>
              <a:t>, </a:t>
            </a:r>
            <a:r>
              <a:rPr lang="tr-TR" sz="1600" dirty="0" err="1">
                <a:solidFill>
                  <a:srgbClr val="222222"/>
                </a:solidFill>
              </a:rPr>
              <a:t>for</a:t>
            </a:r>
            <a:r>
              <a:rPr lang="tr-TR" sz="1600" dirty="0">
                <a:solidFill>
                  <a:srgbClr val="222222"/>
                </a:solidFill>
              </a:rPr>
              <a:t> </a:t>
            </a:r>
            <a:r>
              <a:rPr lang="tr-TR" sz="1600" dirty="0" err="1">
                <a:solidFill>
                  <a:srgbClr val="222222"/>
                </a:solidFill>
              </a:rPr>
              <a:t>parameter</a:t>
            </a:r>
            <a:r>
              <a:rPr lang="tr-TR" sz="1600" dirty="0">
                <a:solidFill>
                  <a:srgbClr val="222222"/>
                </a:solidFill>
              </a:rPr>
              <a:t> </a:t>
            </a:r>
            <a:r>
              <a:rPr lang="tr-TR" sz="1600" dirty="0" err="1">
                <a:solidFill>
                  <a:srgbClr val="222222"/>
                </a:solidFill>
              </a:rPr>
              <a:t>tuning</a:t>
            </a:r>
            <a:r>
              <a:rPr lang="tr-TR" sz="1600" dirty="0">
                <a:solidFill>
                  <a:srgbClr val="222222"/>
                </a:solidFill>
              </a:rPr>
              <a:t> </a:t>
            </a:r>
            <a:r>
              <a:rPr lang="tr-TR" sz="1600" dirty="0" err="1">
                <a:solidFill>
                  <a:srgbClr val="222222"/>
                </a:solidFill>
              </a:rPr>
              <a:t>we</a:t>
            </a:r>
            <a:r>
              <a:rPr lang="tr-TR" sz="1600" dirty="0">
                <a:solidFill>
                  <a:srgbClr val="222222"/>
                </a:solidFill>
              </a:rPr>
              <a:t> </a:t>
            </a:r>
            <a:r>
              <a:rPr lang="tr-TR" sz="1600" dirty="0" err="1">
                <a:solidFill>
                  <a:srgbClr val="222222"/>
                </a:solidFill>
              </a:rPr>
              <a:t>applied</a:t>
            </a:r>
            <a:r>
              <a:rPr lang="tr-TR" sz="1600" dirty="0">
                <a:solidFill>
                  <a:srgbClr val="222222"/>
                </a:solidFill>
              </a:rPr>
              <a:t> </a:t>
            </a:r>
            <a:r>
              <a:rPr lang="tr-TR" sz="1600" b="1" dirty="0">
                <a:solidFill>
                  <a:srgbClr val="222222"/>
                </a:solidFill>
              </a:rPr>
              <a:t>Time Series Cross </a:t>
            </a:r>
            <a:r>
              <a:rPr lang="tr-TR" sz="1600" b="1" dirty="0" err="1">
                <a:solidFill>
                  <a:srgbClr val="222222"/>
                </a:solidFill>
              </a:rPr>
              <a:t>Validation</a:t>
            </a:r>
            <a:r>
              <a:rPr lang="tr-TR" sz="1600" b="1" dirty="0">
                <a:solidFill>
                  <a:srgbClr val="222222"/>
                </a:solidFill>
              </a:rPr>
              <a:t> </a:t>
            </a:r>
            <a:r>
              <a:rPr lang="tr-TR" sz="1600" dirty="0" err="1">
                <a:solidFill>
                  <a:srgbClr val="222222"/>
                </a:solidFill>
              </a:rPr>
              <a:t>to</a:t>
            </a:r>
            <a:r>
              <a:rPr lang="tr-TR" sz="1600" dirty="0">
                <a:solidFill>
                  <a:srgbClr val="222222"/>
                </a:solidFill>
              </a:rPr>
              <a:t> test </a:t>
            </a:r>
            <a:r>
              <a:rPr lang="tr-TR" sz="1600" dirty="0" err="1">
                <a:solidFill>
                  <a:srgbClr val="222222"/>
                </a:solidFill>
              </a:rPr>
              <a:t>and</a:t>
            </a:r>
            <a:r>
              <a:rPr lang="tr-TR" sz="1600" dirty="0">
                <a:solidFill>
                  <a:srgbClr val="222222"/>
                </a:solidFill>
              </a:rPr>
              <a:t> </a:t>
            </a:r>
            <a:r>
              <a:rPr lang="tr-TR" sz="1600" dirty="0" err="1">
                <a:solidFill>
                  <a:srgbClr val="222222"/>
                </a:solidFill>
              </a:rPr>
              <a:t>observe</a:t>
            </a:r>
            <a:r>
              <a:rPr lang="tr-TR" sz="1600" dirty="0">
                <a:solidFill>
                  <a:srgbClr val="222222"/>
                </a:solidFill>
              </a:rPr>
              <a:t> </a:t>
            </a:r>
            <a:r>
              <a:rPr lang="tr-TR" sz="1600" b="1" dirty="0">
                <a:solidFill>
                  <a:srgbClr val="222222"/>
                </a:solidFill>
              </a:rPr>
              <a:t>RMSE</a:t>
            </a:r>
            <a:r>
              <a:rPr lang="tr-TR" sz="1600" dirty="0">
                <a:solidFill>
                  <a:srgbClr val="222222"/>
                </a:solidFill>
              </a:rPr>
              <a:t> </a:t>
            </a:r>
            <a:r>
              <a:rPr lang="tr-TR" sz="1600" dirty="0" err="1">
                <a:solidFill>
                  <a:srgbClr val="222222"/>
                </a:solidFill>
              </a:rPr>
              <a:t>for</a:t>
            </a:r>
            <a:r>
              <a:rPr lang="tr-TR" sz="1600" dirty="0">
                <a:solidFill>
                  <a:srgbClr val="222222"/>
                </a:solidFill>
              </a:rPr>
              <a:t> </a:t>
            </a:r>
            <a:r>
              <a:rPr lang="tr-TR" sz="1600" dirty="0" err="1">
                <a:solidFill>
                  <a:srgbClr val="222222"/>
                </a:solidFill>
              </a:rPr>
              <a:t>different</a:t>
            </a:r>
            <a:r>
              <a:rPr lang="tr-TR" sz="1600" dirty="0">
                <a:solidFill>
                  <a:srgbClr val="222222"/>
                </a:solidFill>
              </a:rPr>
              <a:t> </a:t>
            </a:r>
            <a:r>
              <a:rPr lang="tr-TR" sz="1600" dirty="0" err="1">
                <a:solidFill>
                  <a:srgbClr val="222222"/>
                </a:solidFill>
              </a:rPr>
              <a:t>maxp</a:t>
            </a:r>
            <a:r>
              <a:rPr lang="tr-TR" sz="1600" dirty="0">
                <a:solidFill>
                  <a:srgbClr val="222222"/>
                </a:solidFill>
              </a:rPr>
              <a:t> (</a:t>
            </a:r>
            <a:r>
              <a:rPr lang="en-US" sz="1600" i="1" dirty="0">
                <a:solidFill>
                  <a:srgbClr val="222222"/>
                </a:solidFill>
              </a:rPr>
              <a:t>the number of lagged observations</a:t>
            </a:r>
            <a:r>
              <a:rPr lang="tr-TR" sz="1600" i="1" dirty="0">
                <a:solidFill>
                  <a:srgbClr val="222222"/>
                </a:solidFill>
              </a:rPr>
              <a:t> </a:t>
            </a:r>
            <a:r>
              <a:rPr lang="tr-TR" sz="1600" i="1" dirty="0" err="1">
                <a:solidFill>
                  <a:srgbClr val="222222"/>
                </a:solidFill>
              </a:rPr>
              <a:t>included</a:t>
            </a:r>
            <a:r>
              <a:rPr lang="tr-TR" sz="1600" dirty="0">
                <a:solidFill>
                  <a:srgbClr val="222222"/>
                </a:solidFill>
              </a:rPr>
              <a:t>), </a:t>
            </a:r>
            <a:r>
              <a:rPr lang="tr-TR" sz="1600" dirty="0" err="1">
                <a:solidFill>
                  <a:srgbClr val="222222"/>
                </a:solidFill>
              </a:rPr>
              <a:t>maxq</a:t>
            </a:r>
            <a:r>
              <a:rPr lang="tr-TR" sz="1600" dirty="0">
                <a:solidFill>
                  <a:srgbClr val="222222"/>
                </a:solidFill>
              </a:rPr>
              <a:t> (</a:t>
            </a:r>
            <a:r>
              <a:rPr lang="en-US" sz="1600" i="1" dirty="0">
                <a:solidFill>
                  <a:srgbClr val="222222"/>
                </a:solidFill>
              </a:rPr>
              <a:t>the number of lagged forecast errors</a:t>
            </a:r>
            <a:r>
              <a:rPr lang="tr-TR" sz="1600" i="1" dirty="0">
                <a:solidFill>
                  <a:srgbClr val="222222"/>
                </a:solidFill>
              </a:rPr>
              <a:t> </a:t>
            </a:r>
            <a:r>
              <a:rPr lang="tr-TR" sz="1600" i="1" dirty="0" err="1">
                <a:solidFill>
                  <a:srgbClr val="222222"/>
                </a:solidFill>
              </a:rPr>
              <a:t>included</a:t>
            </a:r>
            <a:r>
              <a:rPr lang="tr-TR" sz="1600" dirty="0">
                <a:solidFill>
                  <a:srgbClr val="222222"/>
                </a:solidFill>
              </a:rPr>
              <a:t>), </a:t>
            </a:r>
            <a:r>
              <a:rPr lang="tr-TR" sz="1600" dirty="0" err="1">
                <a:solidFill>
                  <a:srgbClr val="222222"/>
                </a:solidFill>
              </a:rPr>
              <a:t>and</a:t>
            </a:r>
            <a:r>
              <a:rPr lang="tr-TR" sz="1600" dirty="0">
                <a:solidFill>
                  <a:srgbClr val="222222"/>
                </a:solidFill>
              </a:rPr>
              <a:t> </a:t>
            </a:r>
            <a:r>
              <a:rPr lang="tr-TR" sz="1600" dirty="0" err="1">
                <a:solidFill>
                  <a:srgbClr val="222222"/>
                </a:solidFill>
              </a:rPr>
              <a:t>maxd</a:t>
            </a:r>
            <a:r>
              <a:rPr lang="tr-TR" sz="1600" dirty="0">
                <a:solidFill>
                  <a:srgbClr val="222222"/>
                </a:solidFill>
              </a:rPr>
              <a:t> (</a:t>
            </a:r>
            <a:r>
              <a:rPr lang="en-US" sz="1600" i="1" dirty="0">
                <a:solidFill>
                  <a:srgbClr val="222222"/>
                </a:solidFill>
              </a:rPr>
              <a:t>the number of times the data needs to be differenced to achieve stationarity</a:t>
            </a:r>
            <a:r>
              <a:rPr lang="tr-TR" sz="1600" i="1" dirty="0">
                <a:solidFill>
                  <a:srgbClr val="222222"/>
                </a:solidFill>
              </a:rPr>
              <a:t>) </a:t>
            </a:r>
            <a:r>
              <a:rPr lang="tr-TR" sz="1600" dirty="0" err="1">
                <a:solidFill>
                  <a:srgbClr val="222222"/>
                </a:solidFill>
              </a:rPr>
              <a:t>values</a:t>
            </a:r>
            <a:r>
              <a:rPr lang="tr-TR" sz="1600" dirty="0">
                <a:solidFill>
                  <a:srgbClr val="222222"/>
                </a:solidFill>
              </a:rPr>
              <a:t>.</a:t>
            </a:r>
          </a:p>
        </p:txBody>
      </p:sp>
    </p:spTree>
    <p:extLst>
      <p:ext uri="{BB962C8B-B14F-4D97-AF65-F5344CB8AC3E}">
        <p14:creationId xmlns:p14="http://schemas.microsoft.com/office/powerpoint/2010/main" val="4248309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data 3"/>
          <p:cNvSpPr>
            <a:spLocks noGrp="1"/>
          </p:cNvSpPr>
          <p:nvPr>
            <p:ph type="dt" sz="quarter" idx="10"/>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fld id="{A3305697-2F0F-4115-955E-73BDF150991F}" type="datetime1">
              <a:rPr lang="it-IT" altLang="it-IT" sz="1100" smtClean="0">
                <a:solidFill>
                  <a:schemeClr val="bg1"/>
                </a:solidFill>
              </a:rPr>
              <a:pPr>
                <a:spcBef>
                  <a:spcPct val="0"/>
                </a:spcBef>
                <a:buClrTx/>
                <a:buFontTx/>
                <a:buNone/>
              </a:pPr>
              <a:t>23/07/2024</a:t>
            </a:fld>
            <a:endParaRPr lang="it-IT" altLang="it-IT" sz="1100">
              <a:solidFill>
                <a:schemeClr val="bg1"/>
              </a:solidFill>
            </a:endParaRPr>
          </a:p>
        </p:txBody>
      </p:sp>
      <p:sp>
        <p:nvSpPr>
          <p:cNvPr id="8195" name="Segnaposto piè di pagina 4"/>
          <p:cNvSpPr>
            <a:spLocks noGrp="1"/>
          </p:cNvSpPr>
          <p:nvPr>
            <p:ph type="ftr" sz="quarter" idx="11"/>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en-US" sz="1100" dirty="0">
                <a:solidFill>
                  <a:schemeClr val="bg1"/>
                </a:solidFill>
              </a:rPr>
              <a:t>A First-Case Study on the Call Center of Roma </a:t>
            </a:r>
            <a:r>
              <a:rPr lang="en-US" sz="1100" dirty="0" err="1">
                <a:solidFill>
                  <a:schemeClr val="bg1"/>
                </a:solidFill>
              </a:rPr>
              <a:t>Capitale</a:t>
            </a:r>
            <a:endParaRPr lang="it-IT" altLang="it-IT" sz="1100" dirty="0">
              <a:solidFill>
                <a:schemeClr val="bg1"/>
              </a:solidFill>
            </a:endParaRPr>
          </a:p>
        </p:txBody>
      </p:sp>
      <p:sp>
        <p:nvSpPr>
          <p:cNvPr id="8196" name="Segnaposto numero diapositiva 5"/>
          <p:cNvSpPr>
            <a:spLocks noGrp="1"/>
          </p:cNvSpPr>
          <p:nvPr>
            <p:ph type="sldNum" sz="quarter" idx="12"/>
          </p:nvPr>
        </p:nvSpPr>
        <p:spPr>
          <a:noFill/>
        </p:spPr>
        <p:txBody>
          <a:bodyPr/>
          <a:lstStyle>
            <a:lvl1pPr>
              <a:spcBef>
                <a:spcPct val="20000"/>
              </a:spcBef>
              <a:buClr>
                <a:srgbClr val="822433"/>
              </a:buClr>
              <a:buChar char="•"/>
              <a:defRPr sz="2400">
                <a:solidFill>
                  <a:srgbClr val="000000"/>
                </a:solidFill>
                <a:latin typeface="Arial" panose="020B0604020202020204" pitchFamily="34" charset="0"/>
                <a:ea typeface="ＭＳ Ｐゴシック" panose="020B0600070205080204" pitchFamily="34" charset="-128"/>
              </a:defRPr>
            </a:lvl1pPr>
            <a:lvl2pPr marL="742950" indent="-285750">
              <a:spcBef>
                <a:spcPct val="20000"/>
              </a:spcBef>
              <a:buChar char="–"/>
              <a:defRPr sz="2000">
                <a:solidFill>
                  <a:srgbClr val="000000"/>
                </a:solidFill>
                <a:latin typeface="Arial" panose="020B0604020202020204" pitchFamily="34" charset="0"/>
                <a:ea typeface="ＭＳ Ｐゴシック" panose="020B0600070205080204" pitchFamily="34" charset="-128"/>
              </a:defRPr>
            </a:lvl2pPr>
            <a:lvl3pPr marL="1143000" indent="-228600">
              <a:spcBef>
                <a:spcPct val="20000"/>
              </a:spcBef>
              <a:buChar char="•"/>
              <a:defRPr sz="1600">
                <a:solidFill>
                  <a:srgbClr val="000000"/>
                </a:solidFill>
                <a:latin typeface="Arial" panose="020B0604020202020204" pitchFamily="34" charset="0"/>
                <a:ea typeface="ＭＳ Ｐゴシック" panose="020B0600070205080204" pitchFamily="34" charset="-128"/>
              </a:defRPr>
            </a:lvl3pPr>
            <a:lvl4pPr marL="1600200" indent="-228600">
              <a:spcBef>
                <a:spcPct val="20000"/>
              </a:spcBef>
              <a:buChar char="–"/>
              <a:defRPr sz="1400">
                <a:solidFill>
                  <a:srgbClr val="000000"/>
                </a:solidFill>
                <a:latin typeface="Arial" panose="020B0604020202020204" pitchFamily="34" charset="0"/>
                <a:ea typeface="ＭＳ Ｐゴシック" panose="020B0600070205080204" pitchFamily="34" charset="-128"/>
              </a:defRPr>
            </a:lvl4pPr>
            <a:lvl5pPr marL="2057400" indent="-228600">
              <a:spcBef>
                <a:spcPct val="20000"/>
              </a:spcBef>
              <a:buChar char="»"/>
              <a:defRPr sz="1200">
                <a:solidFill>
                  <a:srgbClr val="000000"/>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200">
                <a:solidFill>
                  <a:srgbClr val="000000"/>
                </a:solidFill>
                <a:latin typeface="Arial" panose="020B0604020202020204" pitchFamily="34" charset="0"/>
                <a:ea typeface="ＭＳ Ｐゴシック" panose="020B0600070205080204" pitchFamily="34" charset="-128"/>
              </a:defRPr>
            </a:lvl9pPr>
          </a:lstStyle>
          <a:p>
            <a:pPr>
              <a:spcBef>
                <a:spcPct val="0"/>
              </a:spcBef>
              <a:buClrTx/>
              <a:buFontTx/>
              <a:buNone/>
            </a:pPr>
            <a:r>
              <a:rPr lang="it-IT" altLang="it-IT" sz="1100">
                <a:solidFill>
                  <a:schemeClr val="bg1"/>
                </a:solidFill>
              </a:rPr>
              <a:t>Pagina </a:t>
            </a:r>
            <a:fld id="{F2C11552-D810-44E2-9D9B-B52E6A5125C7}" type="slidenum">
              <a:rPr lang="it-IT" altLang="it-IT" sz="1100" smtClean="0">
                <a:solidFill>
                  <a:schemeClr val="bg1"/>
                </a:solidFill>
              </a:rPr>
              <a:pPr>
                <a:spcBef>
                  <a:spcPct val="0"/>
                </a:spcBef>
                <a:buClrTx/>
                <a:buFontTx/>
                <a:buNone/>
              </a:pPr>
              <a:t>9</a:t>
            </a:fld>
            <a:endParaRPr lang="it-IT" altLang="it-IT" sz="1100">
              <a:solidFill>
                <a:schemeClr val="bg1"/>
              </a:solidFill>
            </a:endParaRPr>
          </a:p>
        </p:txBody>
      </p:sp>
      <p:sp>
        <p:nvSpPr>
          <p:cNvPr id="8197" name="Rectangle 2"/>
          <p:cNvSpPr>
            <a:spLocks noGrp="1" noChangeArrowheads="1"/>
          </p:cNvSpPr>
          <p:nvPr>
            <p:ph type="title"/>
          </p:nvPr>
        </p:nvSpPr>
        <p:spPr>
          <a:xfrm>
            <a:off x="1116013" y="409575"/>
            <a:ext cx="7416800" cy="504825"/>
          </a:xfrm>
        </p:spPr>
        <p:txBody>
          <a:bodyPr/>
          <a:lstStyle/>
          <a:p>
            <a:pPr eaLnBrk="1" hangingPunct="1"/>
            <a:r>
              <a:rPr lang="tr-TR" altLang="it-IT" dirty="0" err="1"/>
              <a:t>Dynamic</a:t>
            </a:r>
            <a:r>
              <a:rPr lang="tr-TR" altLang="it-IT" dirty="0"/>
              <a:t> </a:t>
            </a:r>
            <a:r>
              <a:rPr lang="tr-TR" altLang="it-IT" dirty="0" err="1"/>
              <a:t>Harmonic</a:t>
            </a:r>
            <a:r>
              <a:rPr lang="tr-TR" altLang="it-IT" dirty="0"/>
              <a:t> </a:t>
            </a:r>
            <a:r>
              <a:rPr lang="tr-TR" altLang="it-IT" dirty="0" err="1"/>
              <a:t>Regression</a:t>
            </a:r>
            <a:r>
              <a:rPr lang="tr-TR" altLang="it-IT" dirty="0"/>
              <a:t> – </a:t>
            </a:r>
            <a:r>
              <a:rPr lang="tr-TR" altLang="it-IT" dirty="0" err="1"/>
              <a:t>Predictions</a:t>
            </a:r>
            <a:r>
              <a:rPr lang="tr-TR" altLang="it-IT" dirty="0"/>
              <a:t> 1</a:t>
            </a:r>
            <a:endParaRPr lang="it-IT" altLang="it-IT" dirty="0"/>
          </a:p>
        </p:txBody>
      </p:sp>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628800"/>
            <a:ext cx="8911889" cy="3409610"/>
          </a:xfrm>
          <a:prstGeom prst="rect">
            <a:avLst/>
          </a:prstGeom>
        </p:spPr>
      </p:pic>
    </p:spTree>
    <p:extLst>
      <p:ext uri="{BB962C8B-B14F-4D97-AF65-F5344CB8AC3E}">
        <p14:creationId xmlns:p14="http://schemas.microsoft.com/office/powerpoint/2010/main" val="869686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la sapienza">
  <a:themeElements>
    <a:clrScheme name="">
      <a:dk1>
        <a:srgbClr val="822433"/>
      </a:dk1>
      <a:lt1>
        <a:srgbClr val="FFFFFF"/>
      </a:lt1>
      <a:dk2>
        <a:srgbClr val="822433"/>
      </a:dk2>
      <a:lt2>
        <a:srgbClr val="808080"/>
      </a:lt2>
      <a:accent1>
        <a:srgbClr val="BBE0E3"/>
      </a:accent1>
      <a:accent2>
        <a:srgbClr val="FFFF00"/>
      </a:accent2>
      <a:accent3>
        <a:srgbClr val="FFFFFF"/>
      </a:accent3>
      <a:accent4>
        <a:srgbClr val="6E1D2A"/>
      </a:accent4>
      <a:accent5>
        <a:srgbClr val="DAEDEF"/>
      </a:accent5>
      <a:accent6>
        <a:srgbClr val="E7E700"/>
      </a:accent6>
      <a:hlink>
        <a:srgbClr val="0000FF"/>
      </a:hlink>
      <a:folHlink>
        <a:srgbClr val="FF0000"/>
      </a:folHlink>
    </a:clrScheme>
    <a:fontScheme name="la sapienza">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it-IT" altLang="it-IT" sz="900" b="0" i="0" u="none" strike="noStrike" cap="none" normalizeH="0" baseline="0" smtClean="0">
            <a:ln>
              <a:noFill/>
            </a:ln>
            <a:solidFill>
              <a:schemeClr val="bg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la sapienza 1">
        <a:dk1>
          <a:srgbClr val="000000"/>
        </a:dk1>
        <a:lt1>
          <a:srgbClr val="FFFFFF"/>
        </a:lt1>
        <a:dk2>
          <a:srgbClr val="FFFFFF"/>
        </a:dk2>
        <a:lt2>
          <a:srgbClr val="2D2015"/>
        </a:lt2>
        <a:accent1>
          <a:srgbClr val="7C7C7C"/>
        </a:accent1>
        <a:accent2>
          <a:srgbClr val="FFFF7E"/>
        </a:accent2>
        <a:accent3>
          <a:srgbClr val="FFFFFF"/>
        </a:accent3>
        <a:accent4>
          <a:srgbClr val="000000"/>
        </a:accent4>
        <a:accent5>
          <a:srgbClr val="BFBFBF"/>
        </a:accent5>
        <a:accent6>
          <a:srgbClr val="E7E772"/>
        </a:accent6>
        <a:hlink>
          <a:srgbClr val="066778"/>
        </a:hlink>
        <a:folHlink>
          <a:srgbClr val="83002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Marco:Applications:Microsoft Office 2004:Modelli:Modelli personali:la sapienza.pot</Template>
  <TotalTime>2575</TotalTime>
  <Words>1430</Words>
  <Application>Microsoft Office PowerPoint</Application>
  <PresentationFormat>Ekran Gösterisi (4:3)</PresentationFormat>
  <Paragraphs>189</Paragraphs>
  <Slides>17</Slides>
  <Notes>17</Notes>
  <HiddenSlides>0</HiddenSlides>
  <MMClips>0</MMClips>
  <ScaleCrop>false</ScaleCrop>
  <HeadingPairs>
    <vt:vector size="6" baseType="variant">
      <vt:variant>
        <vt:lpstr>Kullanılan Yazı Tipleri</vt:lpstr>
      </vt:variant>
      <vt:variant>
        <vt:i4>11</vt:i4>
      </vt:variant>
      <vt:variant>
        <vt:lpstr>Tema</vt:lpstr>
      </vt:variant>
      <vt:variant>
        <vt:i4>1</vt:i4>
      </vt:variant>
      <vt:variant>
        <vt:lpstr>Slayt Başlıkları</vt:lpstr>
      </vt:variant>
      <vt:variant>
        <vt:i4>17</vt:i4>
      </vt:variant>
    </vt:vector>
  </HeadingPairs>
  <TitlesOfParts>
    <vt:vector size="29" baseType="lpstr">
      <vt:lpstr>ＭＳ Ｐゴシック</vt:lpstr>
      <vt:lpstr>Arial</vt:lpstr>
      <vt:lpstr>Calibri</vt:lpstr>
      <vt:lpstr>Lato</vt:lpstr>
      <vt:lpstr>Lato Light</vt:lpstr>
      <vt:lpstr>Lato Semibold</vt:lpstr>
      <vt:lpstr>Montserrat</vt:lpstr>
      <vt:lpstr>Roboto Light</vt:lpstr>
      <vt:lpstr>Studio-Feixen-Sans</vt:lpstr>
      <vt:lpstr>Times New Roman</vt:lpstr>
      <vt:lpstr>Wingdings</vt:lpstr>
      <vt:lpstr>la sapienza</vt:lpstr>
      <vt:lpstr>Utilizing Dynamic Harmonic Regression and Machine Learning Models for Forecasting Complaints: A First-Case Study on the Call Center of Roma Capitale</vt:lpstr>
      <vt:lpstr>The Problem</vt:lpstr>
      <vt:lpstr>Aim of the Project</vt:lpstr>
      <vt:lpstr>Dataset</vt:lpstr>
      <vt:lpstr>Exploratory Analysis - 1</vt:lpstr>
      <vt:lpstr>Exploratory Analysis - 2</vt:lpstr>
      <vt:lpstr>Methods</vt:lpstr>
      <vt:lpstr>Dynamic Harmonic Regression</vt:lpstr>
      <vt:lpstr>Dynamic Harmonic Regression – Predictions 1</vt:lpstr>
      <vt:lpstr>Dynamic Harmonic Regression – Predictions 2</vt:lpstr>
      <vt:lpstr>Random Forest</vt:lpstr>
      <vt:lpstr>Random Forest – Predictions</vt:lpstr>
      <vt:lpstr>Model Comparision - 1 </vt:lpstr>
      <vt:lpstr>Random Forest – Residuals</vt:lpstr>
      <vt:lpstr>FINAL PREDICTIONS</vt:lpstr>
      <vt:lpstr>Conclusions</vt:lpstr>
      <vt:lpstr>THANK YOU </vt:lpstr>
    </vt:vector>
  </TitlesOfParts>
  <Manager/>
  <Company>-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subject/>
  <dc:creator>- -</dc:creator>
  <cp:keywords/>
  <dc:description/>
  <cp:lastModifiedBy>Simay Çalışkan</cp:lastModifiedBy>
  <cp:revision>58</cp:revision>
  <dcterms:created xsi:type="dcterms:W3CDTF">2006-11-20T16:13:10Z</dcterms:created>
  <dcterms:modified xsi:type="dcterms:W3CDTF">2024-07-23T11:10:41Z</dcterms:modified>
  <cp:category/>
</cp:coreProperties>
</file>