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88132-5213-0589-2D8E-17A7ADBDF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765696-6BEE-3373-4324-8F87FB9AC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C73AD-1E19-8F62-3BA5-0A7E11A9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C824E-C36B-E1DE-305C-C82A0B4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0D5B5-301C-5849-C741-796C3F2B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61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0B290-B239-3347-0063-6DFCA58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7F4583-52D7-F507-5256-D0EAFBE3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CD6B1-E268-99FA-3820-A27442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9F757-B7EA-2F1C-E891-13CFB95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F3B11-7815-908F-7774-EEA456DD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1584D0-E20D-8B78-9209-E43EC9EED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64635-1066-23A7-9192-587CB0A33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797E7-2A74-7AF6-B87F-0E5395B4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780B6-0925-08D6-8135-3EDE5D3D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5067D-B90F-9C93-40C4-D591583E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A04B5-6023-A730-D664-199EB5B4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041D3-E00F-19B8-30FF-B1668C57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BBF74B-A127-78E1-4805-F96510E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C9181-13D2-791B-E42D-CB9C914E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C5F2-85A5-0D4B-A249-1A7DD58B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14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FAFF3-5B6F-F9AD-F322-42E16D91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BB987-447B-1A42-67EA-33722FDE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9D6CC-1084-65EF-27E1-954D334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C0D82-3220-FAEE-FE27-B176C7F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C5189-2000-A83E-5266-8205C80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4127-2540-8FD0-A7D2-3C00743B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A177A-EB29-5078-25E2-1863B7D08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66FB3-2BA2-7BC7-15B3-E0132E2D2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6C27D3-CFA5-E93B-621D-C2D5DB6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311CB-14FF-68A8-4EA1-48E2C3B4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FABDB-38BE-CD6F-09B4-7E75AE47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6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04A66-2221-E943-17D9-8C2B36D5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F80BD-20F3-AD37-FF67-BB42B80C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13975-CEC8-A479-1654-09F2BB61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C03585-1107-F096-D0AD-63F6C01EA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1D48E1-65CA-876C-00ED-C191BB389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B3399-CF8F-02FA-760F-CBBB7660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72F3BB-FF45-D9AC-507B-3B347F96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51CE74-C6FA-21C2-5459-21525E4F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43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D5341-2B52-520D-7D09-67ABCD86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2D3F3-58EC-4094-A96E-A6BFF116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2108D2-9ED4-058E-C160-427D1F07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241E52-EC13-04F9-9248-376A4B2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17B2AD-F153-B314-F9EA-26891E3B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7A1ED2-6C67-FBD7-AAB8-9D56D2CD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B67491-06D6-00B2-6740-DEAEC312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7F2C0-29A9-D6AC-AC62-BC776678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D4C40-C1DB-B16E-7AF3-0670D9F8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7F3791-3327-E1AB-C515-93993968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BC475-BBE9-B390-B177-39E2D5F4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8CA93-C291-AFFD-C83B-C6A25CEB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769125-6AA9-A8C3-34C0-ACF06E9D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E801-7742-EBBE-8909-E85C9396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B1DF10-6C9E-05D9-E3F5-4DAC4017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5620F-028D-17B2-655B-368204A8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C18FE7-618B-63EC-E0D7-EE6F498B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7C1C62-42A4-2626-796D-185B30D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CF9C86-F545-431A-D5A3-FF7D2A7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CFA426-079E-B8B9-AFC8-D5E969B0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BC71A5-8C17-C0A7-3521-D60A329C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9B335-F786-8BFF-8DA4-7D06AE85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70C4-CF67-4BA2-8677-7C9694890E12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69910-1D15-912B-6679-FF60DD30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67D69-EE93-24AA-642A-578A4AE39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5838-50E9-4E38-AFD9-BC05162F982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5F426C-10F7-7933-2E20-E3121C3967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2775" y="6657340"/>
            <a:ext cx="8318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364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57DC6-0F6F-8975-850F-14B24548C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Zahlenraten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0E77E0-9EC2-D402-C027-476275581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Dillon Feld, Marino </a:t>
            </a:r>
            <a:r>
              <a:rPr lang="de-DE" dirty="0" err="1"/>
              <a:t>Ivakovic</a:t>
            </a:r>
            <a:r>
              <a:rPr lang="de-DE" dirty="0"/>
              <a:t>, Jonas Peter und Leon Graw</a:t>
            </a:r>
          </a:p>
        </p:txBody>
      </p:sp>
    </p:spTree>
    <p:extLst>
      <p:ext uri="{BB962C8B-B14F-4D97-AF65-F5344CB8AC3E}">
        <p14:creationId xmlns:p14="http://schemas.microsoft.com/office/powerpoint/2010/main" val="12934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EF69F-7C26-7AB0-AB99-E10E892B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Er-diagramm</a:t>
            </a:r>
          </a:p>
        </p:txBody>
      </p:sp>
      <p:pic>
        <p:nvPicPr>
          <p:cNvPr id="7" name="Inhaltsplatzhalter 6" descr="Ein Bild, das Zeichnung, Diagramm, Entwurf, Design enthält.&#10;&#10;Automatisch generierte Beschreibung">
            <a:extLst>
              <a:ext uri="{FF2B5EF4-FFF2-40B4-BE49-F238E27FC236}">
                <a16:creationId xmlns:a16="http://schemas.microsoft.com/office/drawing/2014/main" id="{FA4C17B1-4310-7C4E-8638-41D49C24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73024"/>
            <a:ext cx="5238750" cy="6739231"/>
          </a:xfrm>
        </p:spPr>
      </p:pic>
    </p:spTree>
    <p:extLst>
      <p:ext uri="{BB962C8B-B14F-4D97-AF65-F5344CB8AC3E}">
        <p14:creationId xmlns:p14="http://schemas.microsoft.com/office/powerpoint/2010/main" val="91913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A71F4-2841-6C0E-0F99-B8FEE98F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E62FC-26BD-11B1-85CA-E67E7BF2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so einfach wie möglich halten, um Verwirrung zu vermeiden </a:t>
            </a:r>
            <a:r>
              <a:rPr lang="de-DE" dirty="0">
                <a:sym typeface="Wingdings" panose="05000000000000000000" pitchFamily="2" charset="2"/>
              </a:rPr>
              <a:t> nur ein Button für Raten und ein Feld zur Eingabe der Rest </a:t>
            </a:r>
          </a:p>
          <a:p>
            <a:r>
              <a:rPr lang="de-DE" dirty="0" err="1">
                <a:sym typeface="Wingdings" panose="05000000000000000000" pitchFamily="2" charset="2"/>
              </a:rPr>
              <a:t>Mysql</a:t>
            </a:r>
            <a:r>
              <a:rPr lang="de-DE" dirty="0">
                <a:sym typeface="Wingdings" panose="05000000000000000000" pitchFamily="2" charset="2"/>
              </a:rPr>
              <a:t> Datenbank und Connector</a:t>
            </a:r>
          </a:p>
          <a:p>
            <a:r>
              <a:rPr lang="de-DE" dirty="0">
                <a:sym typeface="Wingdings" panose="05000000000000000000" pitchFamily="2" charset="2"/>
              </a:rPr>
              <a:t>Tabellen per </a:t>
            </a:r>
            <a:r>
              <a:rPr lang="de-DE" dirty="0" err="1">
                <a:sym typeface="Wingdings" panose="05000000000000000000" pitchFamily="2" charset="2"/>
              </a:rPr>
              <a:t>flask</a:t>
            </a:r>
            <a:r>
              <a:rPr lang="de-DE" dirty="0">
                <a:sym typeface="Wingdings" panose="05000000000000000000" pitchFamily="2" charset="2"/>
              </a:rPr>
              <a:t> variablenübergaben erstellen lassen</a:t>
            </a:r>
          </a:p>
          <a:p>
            <a:r>
              <a:rPr lang="de-DE">
                <a:sym typeface="Wingdings" panose="05000000000000000000" pitchFamily="2" charset="2"/>
              </a:rPr>
              <a:t>Account ID </a:t>
            </a:r>
            <a:r>
              <a:rPr lang="de-DE" dirty="0">
                <a:sym typeface="Wingdings" panose="05000000000000000000" pitchFamily="2" charset="2"/>
              </a:rPr>
              <a:t>um </a:t>
            </a:r>
            <a:r>
              <a:rPr lang="de-DE">
                <a:sym typeface="Wingdings" panose="05000000000000000000" pitchFamily="2" charset="2"/>
              </a:rPr>
              <a:t>einfache </a:t>
            </a:r>
            <a:r>
              <a:rPr lang="de-DE" dirty="0">
                <a:sym typeface="Wingdings" panose="05000000000000000000" pitchFamily="2" charset="2"/>
              </a:rPr>
              <a:t>E</a:t>
            </a:r>
            <a:r>
              <a:rPr lang="de-DE">
                <a:sym typeface="Wingdings" panose="05000000000000000000" pitchFamily="2" charset="2"/>
              </a:rPr>
              <a:t>indeutigkeit </a:t>
            </a:r>
            <a:r>
              <a:rPr lang="de-DE" dirty="0">
                <a:sym typeface="Wingdings" panose="05000000000000000000" pitchFamily="2" charset="2"/>
              </a:rPr>
              <a:t>zu erzeugen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65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bf47bbe-a0a2-4c04-9ba4-22f94012202d}" enabled="1" method="Standard" siteId="{69602cf4-a76e-4265-955f-03c329c5060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Projekt Zahlenraten</vt:lpstr>
      <vt:lpstr>Er-diagramm</vt:lpstr>
      <vt:lpstr>Entscheidungen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Zahlenraten</dc:title>
  <dc:creator>Graw, Leon</dc:creator>
  <cp:lastModifiedBy>Graw, Leon</cp:lastModifiedBy>
  <cp:revision>1</cp:revision>
  <dcterms:created xsi:type="dcterms:W3CDTF">2023-09-14T10:04:44Z</dcterms:created>
  <dcterms:modified xsi:type="dcterms:W3CDTF">2023-09-14T11:28:51Z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 Use Only</vt:lpwstr>
  </property>
</Properties>
</file>