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18.1.2021.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18.1.2021.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litparking.hr/smart-splitpark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script.com/" TargetMode="External"/><Relationship Id="rId13" Type="http://schemas.openxmlformats.org/officeDocument/2006/relationships/hyperlink" Target="https://www.microsoft.com/en/microsoft-teams/group-chat-software" TargetMode="External"/><Relationship Id="rId3" Type="http://schemas.openxmlformats.org/officeDocument/2006/relationships/hyperlink" Target="https://about.gitlab.com/" TargetMode="External"/><Relationship Id="rId7" Type="http://schemas.openxmlformats.org/officeDocument/2006/relationships/hyperlink" Target="https://reactjs.org/" TargetMode="External"/><Relationship Id="rId12" Type="http://schemas.openxmlformats.org/officeDocument/2006/relationships/hyperlink" Target="https://www.whatsapp.com/" TargetMode="External"/><Relationship Id="rId2" Type="http://schemas.openxmlformats.org/officeDocument/2006/relationships/hyperlink" Target="https://astah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ypescriptlang.org/" TargetMode="External"/><Relationship Id="rId11" Type="http://schemas.openxmlformats.org/officeDocument/2006/relationships/hyperlink" Target="https://www.heroku.com/" TargetMode="External"/><Relationship Id="rId5" Type="http://schemas.openxmlformats.org/officeDocument/2006/relationships/hyperlink" Target="https://expressjs.com/" TargetMode="External"/><Relationship Id="rId10" Type="http://schemas.openxmlformats.org/officeDocument/2006/relationships/hyperlink" Target="https://www.postgresql.org/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nodejs.org/e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Parkiraj me</a:t>
            </a:r>
            <a:br>
              <a:rPr lang="en-US" dirty="0"/>
            </a:br>
            <a:r>
              <a:rPr lang="hr-HR" sz="4400" dirty="0" err="1"/>
              <a:t>seVen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Popis članova grupe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44108"/>
            <a:ext cx="7886700" cy="4931327"/>
          </a:xfrm>
        </p:spPr>
        <p:txBody>
          <a:bodyPr>
            <a:normAutofit/>
          </a:bodyPr>
          <a:lstStyle/>
          <a:p>
            <a:r>
              <a:rPr lang="hr-HR" i="1" u="sng" dirty="0"/>
              <a:t>Marin </a:t>
            </a:r>
            <a:r>
              <a:rPr lang="hr-HR" i="1" u="sng" dirty="0" err="1"/>
              <a:t>Ćubela</a:t>
            </a:r>
            <a:r>
              <a:rPr lang="hr-HR" i="1" u="sng" dirty="0"/>
              <a:t> (voditelj) </a:t>
            </a:r>
            <a:r>
              <a:rPr lang="hr-HR" dirty="0"/>
              <a:t>– marin.cubela@fer.hr</a:t>
            </a:r>
          </a:p>
          <a:p>
            <a:r>
              <a:rPr lang="hr-HR" dirty="0"/>
              <a:t>Marko Bakić – marko.bakic@fer.hr</a:t>
            </a:r>
          </a:p>
          <a:p>
            <a:r>
              <a:rPr lang="hr-HR" dirty="0"/>
              <a:t>Kristian Djaković – kristian.djakovic@fer.hr</a:t>
            </a:r>
          </a:p>
          <a:p>
            <a:r>
              <a:rPr lang="hr-HR" dirty="0"/>
              <a:t>Andrea Krišto – andrea.kristo@fer.hr</a:t>
            </a:r>
          </a:p>
          <a:p>
            <a:r>
              <a:rPr lang="hr-HR" dirty="0"/>
              <a:t>Lea Matković – lea.matkovic@fer.hr</a:t>
            </a:r>
          </a:p>
          <a:p>
            <a:r>
              <a:rPr lang="hr-HR" dirty="0"/>
              <a:t>Lucija </a:t>
            </a:r>
            <a:r>
              <a:rPr lang="hr-HR" dirty="0" err="1"/>
              <a:t>Strejček</a:t>
            </a:r>
            <a:r>
              <a:rPr lang="hr-HR" dirty="0"/>
              <a:t> – lucija.strejcek@fer.hr</a:t>
            </a:r>
          </a:p>
          <a:p>
            <a:r>
              <a:rPr lang="hr-HR" dirty="0"/>
              <a:t>Kristina Petković – kristina</a:t>
            </a:r>
            <a:r>
              <a:rPr lang="hr-HR"/>
              <a:t>.petkovic</a:t>
            </a:r>
            <a:r>
              <a:rPr lang="hr-HR" dirty="0"/>
              <a:t>@fer.hr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programsko rješenje za razvoj web aplikacije ‘</a:t>
            </a:r>
            <a:r>
              <a:rPr lang="hr-HR" i="1" dirty="0"/>
              <a:t>Parkiraj me’</a:t>
            </a:r>
          </a:p>
          <a:p>
            <a:r>
              <a:rPr lang="hr-HR" i="1" dirty="0"/>
              <a:t>praćenje stanja parkirališnih mjesta te njihovo iznajmljivanje/rezervacija (tvrtka/klijent)</a:t>
            </a:r>
          </a:p>
          <a:p>
            <a:r>
              <a:rPr lang="hr-HR" i="1" dirty="0"/>
              <a:t>Slične aplikacije: </a:t>
            </a:r>
            <a:r>
              <a:rPr lang="hr-HR" i="1" dirty="0">
                <a:hlinkClick r:id="rId2"/>
              </a:rPr>
              <a:t>https://www.splitparking.hr/smart-splitparking</a:t>
            </a:r>
            <a:endParaRPr lang="hr-HR" i="1" dirty="0"/>
          </a:p>
          <a:p>
            <a:pPr lvl="1"/>
            <a:r>
              <a:rPr lang="hr-HR" i="1" dirty="0">
                <a:solidFill>
                  <a:schemeClr val="accent6">
                    <a:lumMod val="50000"/>
                  </a:schemeClr>
                </a:solidFill>
              </a:rPr>
              <a:t>Nudi</a:t>
            </a:r>
            <a:r>
              <a:rPr lang="hr-HR" i="1" dirty="0"/>
              <a:t> pregled parkirnih mjesta te uplatu parkinga na području Splita kao i upute do najbližeg slobodnog mjesta</a:t>
            </a:r>
          </a:p>
          <a:p>
            <a:pPr lvl="1"/>
            <a:r>
              <a:rPr lang="hr-HR" i="1" dirty="0">
                <a:solidFill>
                  <a:srgbClr val="C00000"/>
                </a:solidFill>
              </a:rPr>
              <a:t>Ne nudi </a:t>
            </a:r>
            <a:r>
              <a:rPr lang="hr-HR" i="1" dirty="0"/>
              <a:t>registraciju tvrtki, iznajmljivanje parkirališnih mjesta, niti ponavljajuće i trajne rezervacije</a:t>
            </a:r>
            <a:endParaRPr lang="hr-HR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343025"/>
            <a:ext cx="7886700" cy="4798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 i="1" u="sng" dirty="0">
                <a:solidFill>
                  <a:schemeClr val="accent1">
                    <a:lumMod val="50000"/>
                  </a:schemeClr>
                </a:solidFill>
              </a:rPr>
              <a:t>Funkcionalni zahtjevi:</a:t>
            </a:r>
          </a:p>
          <a:p>
            <a:r>
              <a:rPr lang="hr-HR" dirty="0"/>
              <a:t>Registracija klijenta/tvrtke</a:t>
            </a:r>
          </a:p>
          <a:p>
            <a:r>
              <a:rPr lang="hr-HR" dirty="0"/>
              <a:t>Pregled parkirališta i njihovih osnovnih informacija na karti</a:t>
            </a:r>
          </a:p>
          <a:p>
            <a:r>
              <a:rPr lang="hr-HR" dirty="0"/>
              <a:t>Rezervacija/iznajmljivanje parkirališnih mjesta</a:t>
            </a:r>
          </a:p>
          <a:p>
            <a:r>
              <a:rPr lang="hr-HR" dirty="0"/>
              <a:t>Plaćanje unutar aplikacije</a:t>
            </a:r>
          </a:p>
          <a:p>
            <a:r>
              <a:rPr lang="hr-HR" dirty="0"/>
              <a:t>Navigacija do parkirališnog mjesta na karti</a:t>
            </a:r>
          </a:p>
          <a:p>
            <a:r>
              <a:rPr lang="hr-HR" dirty="0"/>
              <a:t>Upravljanje korisničkim računom te izmjena podataka</a:t>
            </a:r>
          </a:p>
          <a:p>
            <a:r>
              <a:rPr lang="hr-HR" dirty="0"/>
              <a:t>Brisanje rezervacija </a:t>
            </a:r>
          </a:p>
          <a:p>
            <a:r>
              <a:rPr lang="hr-HR" dirty="0"/>
              <a:t>Brisanje računa</a:t>
            </a:r>
          </a:p>
          <a:p>
            <a:r>
              <a:rPr lang="hr-HR" dirty="0"/>
              <a:t>Upravljanje korisnicima administratorskim računima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343025"/>
            <a:ext cx="7886700" cy="4798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i="1" u="sng" dirty="0">
                <a:solidFill>
                  <a:schemeClr val="accent1">
                    <a:lumMod val="50000"/>
                  </a:schemeClr>
                </a:solidFill>
              </a:rPr>
              <a:t>Nefunkcionalni zahtjevi:</a:t>
            </a:r>
          </a:p>
          <a:p>
            <a:r>
              <a:rPr lang="hr-HR" dirty="0"/>
              <a:t>Programska potpora za web platformu s javnim sučeljem</a:t>
            </a:r>
          </a:p>
          <a:p>
            <a:r>
              <a:rPr lang="hr-HR" dirty="0"/>
              <a:t>Moguć istovremeni pristup više korisnika</a:t>
            </a:r>
          </a:p>
          <a:p>
            <a:r>
              <a:rPr lang="hr-HR" dirty="0"/>
              <a:t>Podrška za hrvatske dijakritičke znakove i plaćanje u HRK</a:t>
            </a:r>
          </a:p>
          <a:p>
            <a:r>
              <a:rPr lang="hr-HR" dirty="0"/>
              <a:t>Podrška za komunikaciju sa senzorima za praćenje stanja parkirališnih mjesta te s bazom</a:t>
            </a:r>
          </a:p>
          <a:p>
            <a:r>
              <a:rPr lang="hr-HR" dirty="0"/>
              <a:t>Dohvat podataka iz baze mora se obaviti unutar nekoliko sekundi</a:t>
            </a:r>
          </a:p>
          <a:p>
            <a:r>
              <a:rPr lang="hr-HR" dirty="0"/>
              <a:t>Zaštita podataka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595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UML dijagrami: </a:t>
            </a:r>
            <a:r>
              <a:rPr lang="hr-HR" dirty="0">
                <a:hlinkClick r:id="rId2"/>
              </a:rPr>
              <a:t>ASTAH UML</a:t>
            </a:r>
            <a:endParaRPr lang="hr-HR" dirty="0"/>
          </a:p>
          <a:p>
            <a:r>
              <a:rPr lang="hr-HR" dirty="0"/>
              <a:t>Upravljanje kodom: </a:t>
            </a:r>
            <a:r>
              <a:rPr lang="hr-HR" dirty="0">
                <a:hlinkClick r:id="rId3"/>
              </a:rPr>
              <a:t>GitLab</a:t>
            </a:r>
            <a:endParaRPr lang="hr-HR" dirty="0"/>
          </a:p>
          <a:p>
            <a:r>
              <a:rPr lang="hr-HR" dirty="0"/>
              <a:t>Razvojno okruženje: </a:t>
            </a:r>
            <a:r>
              <a:rPr lang="hr-HR" dirty="0">
                <a:hlinkClick r:id="rId4"/>
              </a:rPr>
              <a:t>Microsoft </a:t>
            </a:r>
            <a:r>
              <a:rPr lang="hr-HR" dirty="0" err="1">
                <a:hlinkClick r:id="rId4"/>
              </a:rPr>
              <a:t>Visual</a:t>
            </a:r>
            <a:r>
              <a:rPr lang="hr-HR" dirty="0">
                <a:hlinkClick r:id="rId4"/>
              </a:rPr>
              <a:t> Studio </a:t>
            </a:r>
            <a:r>
              <a:rPr lang="hr-HR" dirty="0" err="1">
                <a:hlinkClick r:id="rId4"/>
              </a:rPr>
              <a:t>Code</a:t>
            </a:r>
            <a:endParaRPr lang="hr-HR" dirty="0"/>
          </a:p>
          <a:p>
            <a:r>
              <a:rPr lang="hr-HR" dirty="0" err="1"/>
              <a:t>Backend</a:t>
            </a:r>
            <a:r>
              <a:rPr lang="hr-HR" dirty="0"/>
              <a:t>: </a:t>
            </a:r>
            <a:r>
              <a:rPr lang="hr-HR" dirty="0">
                <a:hlinkClick r:id="rId5"/>
              </a:rPr>
              <a:t>Express.js</a:t>
            </a:r>
            <a:r>
              <a:rPr lang="hr-HR" dirty="0"/>
              <a:t>, </a:t>
            </a:r>
            <a:r>
              <a:rPr lang="hr-HR" dirty="0">
                <a:hlinkClick r:id="rId6"/>
              </a:rPr>
              <a:t>Typescript</a:t>
            </a:r>
            <a:endParaRPr lang="hr-HR" dirty="0"/>
          </a:p>
          <a:p>
            <a:r>
              <a:rPr lang="hr-HR" dirty="0" err="1"/>
              <a:t>Frontend</a:t>
            </a:r>
            <a:r>
              <a:rPr lang="hr-HR" dirty="0"/>
              <a:t>: </a:t>
            </a:r>
            <a:r>
              <a:rPr lang="hr-HR" dirty="0">
                <a:hlinkClick r:id="rId7"/>
              </a:rPr>
              <a:t>React.js</a:t>
            </a:r>
            <a:r>
              <a:rPr lang="hr-HR" dirty="0"/>
              <a:t>, </a:t>
            </a:r>
            <a:r>
              <a:rPr lang="hr-HR" dirty="0">
                <a:hlinkClick r:id="rId8"/>
              </a:rPr>
              <a:t>JavaScript</a:t>
            </a:r>
            <a:endParaRPr lang="hr-HR" dirty="0"/>
          </a:p>
          <a:p>
            <a:r>
              <a:rPr lang="hr-HR" dirty="0">
                <a:hlinkClick r:id="rId9"/>
              </a:rPr>
              <a:t>Node.js</a:t>
            </a:r>
            <a:endParaRPr lang="hr-HR" dirty="0"/>
          </a:p>
          <a:p>
            <a:r>
              <a:rPr lang="hr-HR" dirty="0"/>
              <a:t>Baza podataka: </a:t>
            </a:r>
            <a:r>
              <a:rPr lang="hr-HR" dirty="0">
                <a:hlinkClick r:id="rId10"/>
              </a:rPr>
              <a:t>PostgreSQL</a:t>
            </a:r>
            <a:endParaRPr lang="hr-HR" dirty="0"/>
          </a:p>
          <a:p>
            <a:r>
              <a:rPr lang="hr-HR" dirty="0"/>
              <a:t>Poslužiteljska platforma: </a:t>
            </a:r>
            <a:r>
              <a:rPr lang="hr-HR" dirty="0">
                <a:hlinkClick r:id="rId11"/>
              </a:rPr>
              <a:t>Heroku</a:t>
            </a:r>
            <a:endParaRPr lang="hr-HR" dirty="0"/>
          </a:p>
          <a:p>
            <a:r>
              <a:rPr lang="hr-HR" dirty="0"/>
              <a:t>Komunikacija: </a:t>
            </a:r>
            <a:r>
              <a:rPr lang="hr-HR" dirty="0">
                <a:hlinkClick r:id="rId12"/>
              </a:rPr>
              <a:t>WhatsApp</a:t>
            </a:r>
            <a:r>
              <a:rPr lang="hr-HR" dirty="0"/>
              <a:t>, </a:t>
            </a:r>
            <a:r>
              <a:rPr lang="hr-HR" dirty="0">
                <a:hlinkClick r:id="rId13"/>
              </a:rPr>
              <a:t>Microsoft </a:t>
            </a:r>
            <a:r>
              <a:rPr lang="hr-HR" dirty="0" err="1">
                <a:hlinkClick r:id="rId13"/>
              </a:rPr>
              <a:t>Teams</a:t>
            </a:r>
            <a:endParaRPr lang="hr-HR" dirty="0"/>
          </a:p>
          <a:p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Web preglednik –omogućuje pregled stranica </a:t>
            </a:r>
          </a:p>
          <a:p>
            <a:r>
              <a:rPr lang="hr-HR" dirty="0"/>
              <a:t>Web poslužitelj - obrada zahtjeva</a:t>
            </a:r>
          </a:p>
          <a:p>
            <a:r>
              <a:rPr lang="hr-HR" dirty="0"/>
              <a:t>Baza podataka – pohrana informacija</a:t>
            </a:r>
          </a:p>
          <a:p>
            <a:r>
              <a:rPr lang="hr-HR" dirty="0"/>
              <a:t>MVC koncept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447C0-5CAF-4A3E-9EA2-37F4528A9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3" y="3429000"/>
            <a:ext cx="8067102" cy="27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05215"/>
            <a:ext cx="8162925" cy="4931327"/>
          </a:xfrm>
        </p:spPr>
        <p:txBody>
          <a:bodyPr/>
          <a:lstStyle/>
          <a:p>
            <a:r>
              <a:rPr lang="hr-HR" dirty="0"/>
              <a:t>Početna faza: </a:t>
            </a:r>
            <a:r>
              <a:rPr lang="hr-HR" sz="2200" dirty="0" err="1"/>
              <a:t>frontend</a:t>
            </a:r>
            <a:r>
              <a:rPr lang="hr-HR" sz="2200" dirty="0"/>
              <a:t> 2 + </a:t>
            </a:r>
            <a:r>
              <a:rPr lang="hr-HR" sz="2200" dirty="0" err="1"/>
              <a:t>backend</a:t>
            </a:r>
            <a:r>
              <a:rPr lang="hr-HR" sz="2200" dirty="0"/>
              <a:t> 3 + baza 2</a:t>
            </a:r>
            <a:endParaRPr lang="hr-HR" dirty="0"/>
          </a:p>
          <a:p>
            <a:r>
              <a:rPr lang="hr-HR" dirty="0"/>
              <a:t>Kasnije: </a:t>
            </a:r>
            <a:r>
              <a:rPr lang="hr-HR" sz="2200" dirty="0" err="1"/>
              <a:t>frontend</a:t>
            </a:r>
            <a:r>
              <a:rPr lang="hr-HR" sz="2200" dirty="0"/>
              <a:t> 3 + </a:t>
            </a:r>
            <a:r>
              <a:rPr lang="hr-HR" sz="2200" dirty="0" err="1"/>
              <a:t>backend</a:t>
            </a:r>
            <a:r>
              <a:rPr lang="hr-HR" sz="2200" dirty="0"/>
              <a:t> 4</a:t>
            </a:r>
          </a:p>
          <a:p>
            <a:r>
              <a:rPr lang="hr-HR" sz="2200" dirty="0"/>
              <a:t>2 faze rada:</a:t>
            </a:r>
          </a:p>
          <a:p>
            <a:pPr lvl="1"/>
            <a:r>
              <a:rPr lang="hr-HR" sz="1600" dirty="0"/>
              <a:t> faza planiranja i generičke funkcionalnosti</a:t>
            </a:r>
          </a:p>
          <a:p>
            <a:pPr lvl="1"/>
            <a:r>
              <a:rPr lang="hr-HR" sz="1600" dirty="0"/>
              <a:t>faza implementacije, ispitivanja i završetka dokumentacije</a:t>
            </a:r>
          </a:p>
          <a:p>
            <a:r>
              <a:rPr lang="hr-HR" sz="2200" dirty="0"/>
              <a:t>Redoviti tjedni sastanci svih članova</a:t>
            </a:r>
          </a:p>
          <a:p>
            <a:r>
              <a:rPr lang="hr-HR" sz="2200" dirty="0"/>
              <a:t>Sastanci </a:t>
            </a:r>
            <a:r>
              <a:rPr lang="hr-HR" sz="2200" dirty="0" err="1"/>
              <a:t>podtimova</a:t>
            </a:r>
            <a:r>
              <a:rPr lang="hr-HR" sz="2200" dirty="0"/>
              <a:t> nekoliko puta tjedno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A5321-FED3-48CC-B21F-A4EAF93EE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73" y="4271228"/>
            <a:ext cx="6667682" cy="256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3704"/>
            <a:ext cx="7886700" cy="4931327"/>
          </a:xfrm>
        </p:spPr>
        <p:txBody>
          <a:bodyPr/>
          <a:lstStyle/>
          <a:p>
            <a:pPr lvl="1"/>
            <a:endParaRPr lang="hr-HR" dirty="0">
              <a:sym typeface="Wingdings" panose="05000000000000000000" pitchFamily="2" charset="2"/>
            </a:endParaRPr>
          </a:p>
          <a:p>
            <a:r>
              <a:rPr lang="hr-HR" dirty="0"/>
              <a:t>Savladavanje novih tehnologija</a:t>
            </a:r>
          </a:p>
          <a:p>
            <a:r>
              <a:rPr lang="hr-HR" dirty="0"/>
              <a:t>Rad u grupi i suradnja</a:t>
            </a:r>
          </a:p>
          <a:p>
            <a:r>
              <a:rPr lang="hr-HR" dirty="0"/>
              <a:t>Poštivanje definiranih rokova</a:t>
            </a:r>
          </a:p>
          <a:p>
            <a:r>
              <a:rPr lang="hr-HR" dirty="0"/>
              <a:t>Dokumentiranje rada i izrada dijagrama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1271</TotalTime>
  <Words>404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Parkiraj me seVen</vt:lpstr>
      <vt:lpstr>Sadržaj</vt:lpstr>
      <vt:lpstr>Opis zadatka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  <vt:lpstr>Popis članova grupe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Kristina Petković</cp:lastModifiedBy>
  <cp:revision>35</cp:revision>
  <dcterms:created xsi:type="dcterms:W3CDTF">2016-01-18T13:10:52Z</dcterms:created>
  <dcterms:modified xsi:type="dcterms:W3CDTF">2021-01-18T20:38:48Z</dcterms:modified>
</cp:coreProperties>
</file>