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8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0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9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9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0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1EB8-D1B6-4E64-AD02-3CF4A64998A2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803B-7E45-4F9B-A00C-6C7A60CE3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41" y="83128"/>
            <a:ext cx="4596130" cy="6494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package </a:t>
            </a:r>
            <a:r>
              <a:rPr lang="en-US" altLang="ko-KR" sz="700" dirty="0" err="1"/>
              <a:t>com.spring.member.dao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>import </a:t>
            </a:r>
            <a:r>
              <a:rPr lang="en-US" altLang="ko-KR" sz="700" dirty="0" err="1"/>
              <a:t>java.sql.ResultSet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import </a:t>
            </a:r>
            <a:r>
              <a:rPr lang="en-US" altLang="ko-KR" sz="700" dirty="0" err="1"/>
              <a:t>java.sql.SQLException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import </a:t>
            </a:r>
            <a:r>
              <a:rPr lang="en-US" altLang="ko-KR" sz="700" dirty="0" err="1"/>
              <a:t>java.util.ArrayList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import </a:t>
            </a:r>
            <a:r>
              <a:rPr lang="en-US" altLang="ko-KR" sz="700" dirty="0" err="1"/>
              <a:t>java.util.List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>import </a:t>
            </a:r>
            <a:r>
              <a:rPr lang="en-US" altLang="ko-KR" sz="700" dirty="0" err="1"/>
              <a:t>javax.sql.DataSource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import </a:t>
            </a:r>
            <a:r>
              <a:rPr lang="en-US" altLang="ko-KR" sz="700" dirty="0" err="1"/>
              <a:t>org.springframework.dao.DataAccessException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import </a:t>
            </a:r>
            <a:r>
              <a:rPr lang="en-US" altLang="ko-KR" sz="700" dirty="0" err="1"/>
              <a:t>org.springframework.jdbc.core.JdbcTemplate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import </a:t>
            </a:r>
            <a:r>
              <a:rPr lang="en-US" altLang="ko-KR" sz="700" dirty="0" err="1"/>
              <a:t>org.springframework.jdbc.core.RowMapper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>import </a:t>
            </a:r>
            <a:r>
              <a:rPr lang="en-US" altLang="ko-KR" sz="700" dirty="0" err="1"/>
              <a:t>com.spring.member.vo.MemberVO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900" dirty="0"/>
              <a:t>public class </a:t>
            </a:r>
            <a:r>
              <a:rPr lang="en-US" altLang="ko-KR" sz="900" dirty="0" err="1">
                <a:solidFill>
                  <a:srgbClr val="C00000"/>
                </a:solidFill>
              </a:rPr>
              <a:t>MemberDAOImpl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/>
              <a:t>implements </a:t>
            </a:r>
            <a:r>
              <a:rPr lang="en-US" altLang="ko-KR" sz="900" dirty="0" err="1"/>
              <a:t>MemberDAO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    private </a:t>
            </a:r>
            <a:r>
              <a:rPr lang="en-US" altLang="ko-KR" sz="900" dirty="0" err="1"/>
              <a:t>JdbcTemplate</a:t>
            </a:r>
            <a:r>
              <a:rPr lang="en-US" altLang="ko-KR" sz="900" dirty="0"/>
              <a:t> </a:t>
            </a:r>
            <a:r>
              <a:rPr lang="en-US" altLang="ko-KR" sz="900" dirty="0" err="1"/>
              <a:t>jdbcTemplate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    </a:t>
            </a:r>
            <a:r>
              <a:rPr lang="en-US" altLang="ko-KR" sz="900" dirty="0">
                <a:solidFill>
                  <a:srgbClr val="00B050"/>
                </a:solidFill>
              </a:rPr>
              <a:t>public void </a:t>
            </a:r>
            <a:r>
              <a:rPr lang="en-US" altLang="ko-KR" sz="900" dirty="0" err="1">
                <a:solidFill>
                  <a:srgbClr val="00B050"/>
                </a:solidFill>
              </a:rPr>
              <a:t>setDataSource</a:t>
            </a:r>
            <a:r>
              <a:rPr lang="en-US" altLang="ko-KR" sz="900" dirty="0">
                <a:solidFill>
                  <a:srgbClr val="00B050"/>
                </a:solidFill>
              </a:rPr>
              <a:t>(</a:t>
            </a:r>
            <a:r>
              <a:rPr lang="en-US" altLang="ko-KR" sz="900" dirty="0" err="1">
                <a:solidFill>
                  <a:srgbClr val="00B050"/>
                </a:solidFill>
              </a:rPr>
              <a:t>DataSource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 err="1">
                <a:solidFill>
                  <a:srgbClr val="00B050"/>
                </a:solidFill>
              </a:rPr>
              <a:t>dataSource</a:t>
            </a:r>
            <a:r>
              <a:rPr lang="en-US" altLang="ko-KR" sz="900" dirty="0">
                <a:solidFill>
                  <a:srgbClr val="00B050"/>
                </a:solidFill>
              </a:rPr>
              <a:t>) </a:t>
            </a:r>
            <a:r>
              <a:rPr lang="en-US" altLang="ko-KR" sz="900" dirty="0"/>
              <a:t>{</a:t>
            </a:r>
          </a:p>
          <a:p>
            <a:r>
              <a:rPr lang="en-US" altLang="ko-KR" sz="900" dirty="0"/>
              <a:t>        </a:t>
            </a:r>
            <a:r>
              <a:rPr lang="en-US" altLang="ko-KR" sz="900" dirty="0" err="1"/>
              <a:t>this.jdbcTemplate</a:t>
            </a:r>
            <a:r>
              <a:rPr lang="en-US" altLang="ko-KR" sz="900" dirty="0"/>
              <a:t> = new </a:t>
            </a:r>
            <a:r>
              <a:rPr lang="en-US" altLang="ko-KR" sz="900" dirty="0" err="1"/>
              <a:t>JdbcTemplate</a:t>
            </a:r>
            <a:r>
              <a:rPr lang="en-US" altLang="ko-KR" sz="900" dirty="0"/>
              <a:t>(</a:t>
            </a:r>
            <a:r>
              <a:rPr lang="en-US" altLang="ko-KR" sz="900" dirty="0" err="1">
                <a:solidFill>
                  <a:srgbClr val="00B050"/>
                </a:solidFill>
              </a:rPr>
              <a:t>dataSource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    }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>    @Override</a:t>
            </a:r>
          </a:p>
          <a:p>
            <a:r>
              <a:rPr lang="en-US" altLang="ko-KR" sz="700" dirty="0"/>
              <a:t>    public List </a:t>
            </a:r>
            <a:r>
              <a:rPr lang="en-US" altLang="ko-KR" sz="700" dirty="0" err="1"/>
              <a:t>selectAllMembers</a:t>
            </a:r>
            <a:r>
              <a:rPr lang="en-US" altLang="ko-KR" sz="700" dirty="0"/>
              <a:t>() throws </a:t>
            </a:r>
            <a:r>
              <a:rPr lang="en-US" altLang="ko-KR" sz="700" dirty="0" err="1"/>
              <a:t>DataAccessException</a:t>
            </a:r>
            <a:r>
              <a:rPr lang="en-US" altLang="ko-KR" sz="700" dirty="0"/>
              <a:t> {</a:t>
            </a:r>
          </a:p>
          <a:p>
            <a:r>
              <a:rPr lang="en-US" altLang="ko-KR" sz="700" dirty="0"/>
              <a:t>        String query = "select </a:t>
            </a:r>
            <a:r>
              <a:rPr lang="en-US" altLang="ko-KR" sz="700" dirty="0" err="1"/>
              <a:t>id,pwd,name,email,joinDate</a:t>
            </a:r>
            <a:r>
              <a:rPr lang="en-US" altLang="ko-KR" sz="700" dirty="0"/>
              <a:t>" + " from </a:t>
            </a:r>
            <a:r>
              <a:rPr lang="en-US" altLang="ko-KR" sz="700" dirty="0" err="1"/>
              <a:t>t_member</a:t>
            </a:r>
            <a:r>
              <a:rPr lang="en-US" altLang="ko-KR" sz="700" dirty="0"/>
              <a:t> " + " order by </a:t>
            </a:r>
            <a:r>
              <a:rPr lang="en-US" altLang="ko-KR" sz="700" dirty="0" err="1"/>
              <a:t>joinDate</a:t>
            </a:r>
            <a:r>
              <a:rPr lang="en-US" altLang="ko-KR" sz="700" dirty="0"/>
              <a:t> </a:t>
            </a:r>
            <a:r>
              <a:rPr lang="en-US" altLang="ko-KR" sz="700" dirty="0" err="1"/>
              <a:t>desc</a:t>
            </a:r>
            <a:r>
              <a:rPr lang="en-US" altLang="ko-KR" sz="700" dirty="0"/>
              <a:t>";</a:t>
            </a:r>
          </a:p>
          <a:p>
            <a:r>
              <a:rPr lang="en-US" altLang="ko-KR" sz="700" dirty="0"/>
              <a:t>        List </a:t>
            </a:r>
            <a:r>
              <a:rPr lang="en-US" altLang="ko-KR" sz="700" dirty="0" err="1"/>
              <a:t>membersList</a:t>
            </a:r>
            <a:r>
              <a:rPr lang="en-US" altLang="ko-KR" sz="700" dirty="0"/>
              <a:t> = new </a:t>
            </a:r>
            <a:r>
              <a:rPr lang="en-US" altLang="ko-KR" sz="700" dirty="0" err="1"/>
              <a:t>ArrayList</a:t>
            </a:r>
            <a:r>
              <a:rPr lang="en-US" altLang="ko-KR" sz="700" dirty="0"/>
              <a:t>();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>        </a:t>
            </a:r>
            <a:r>
              <a:rPr lang="en-US" altLang="ko-KR" sz="700" dirty="0" err="1"/>
              <a:t>membersList</a:t>
            </a:r>
            <a:r>
              <a:rPr lang="en-US" altLang="ko-KR" sz="700" dirty="0"/>
              <a:t> = </a:t>
            </a:r>
            <a:r>
              <a:rPr lang="en-US" altLang="ko-KR" sz="700" dirty="0" err="1"/>
              <a:t>this.jdbcTemplate.query</a:t>
            </a:r>
            <a:r>
              <a:rPr lang="en-US" altLang="ko-KR" sz="700" dirty="0"/>
              <a:t>(query, new </a:t>
            </a:r>
            <a:r>
              <a:rPr lang="en-US" altLang="ko-KR" sz="700" dirty="0" err="1"/>
              <a:t>RowMapper</a:t>
            </a:r>
            <a:r>
              <a:rPr lang="en-US" altLang="ko-KR" sz="700" dirty="0"/>
              <a:t>() {</a:t>
            </a:r>
          </a:p>
          <a:p>
            <a:r>
              <a:rPr lang="en-US" altLang="ko-KR" sz="700" dirty="0"/>
              <a:t>            public Object </a:t>
            </a:r>
            <a:r>
              <a:rPr lang="en-US" altLang="ko-KR" sz="700" dirty="0" err="1"/>
              <a:t>mapRow</a:t>
            </a:r>
            <a:r>
              <a:rPr lang="en-US" altLang="ko-KR" sz="700" dirty="0"/>
              <a:t>(</a:t>
            </a:r>
            <a:r>
              <a:rPr lang="en-US" altLang="ko-KR" sz="700" dirty="0" err="1"/>
              <a:t>ResultSet</a:t>
            </a:r>
            <a:r>
              <a:rPr lang="en-US" altLang="ko-KR" sz="700" dirty="0"/>
              <a:t> </a:t>
            </a:r>
            <a:r>
              <a:rPr lang="en-US" altLang="ko-KR" sz="700" dirty="0" err="1"/>
              <a:t>rs</a:t>
            </a:r>
            <a:r>
              <a:rPr lang="en-US" altLang="ko-KR" sz="700" dirty="0"/>
              <a:t>, 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</a:t>
            </a:r>
            <a:r>
              <a:rPr lang="en-US" altLang="ko-KR" sz="700" dirty="0" err="1"/>
              <a:t>rowNum</a:t>
            </a:r>
            <a:r>
              <a:rPr lang="en-US" altLang="ko-KR" sz="700" dirty="0"/>
              <a:t>) throws </a:t>
            </a:r>
            <a:r>
              <a:rPr lang="en-US" altLang="ko-KR" sz="700" dirty="0" err="1"/>
              <a:t>SQLException</a:t>
            </a:r>
            <a:r>
              <a:rPr lang="en-US" altLang="ko-KR" sz="700" dirty="0"/>
              <a:t> {</a:t>
            </a:r>
          </a:p>
          <a:p>
            <a:r>
              <a:rPr lang="en-US" altLang="ko-KR" sz="700" dirty="0"/>
              <a:t>                </a:t>
            </a:r>
            <a:r>
              <a:rPr lang="en-US" altLang="ko-KR" sz="700" dirty="0" err="1"/>
              <a:t>MemberVO</a:t>
            </a:r>
            <a:r>
              <a:rPr lang="en-US" altLang="ko-KR" sz="700" dirty="0"/>
              <a:t> </a:t>
            </a:r>
            <a:r>
              <a:rPr lang="en-US" altLang="ko-KR" sz="700" dirty="0" err="1"/>
              <a:t>memberVO</a:t>
            </a:r>
            <a:r>
              <a:rPr lang="en-US" altLang="ko-KR" sz="700" dirty="0"/>
              <a:t> = new </a:t>
            </a:r>
            <a:r>
              <a:rPr lang="en-US" altLang="ko-KR" sz="700" dirty="0" err="1"/>
              <a:t>MemberVO</a:t>
            </a:r>
            <a:r>
              <a:rPr lang="en-US" altLang="ko-KR" sz="700" dirty="0"/>
              <a:t>();</a:t>
            </a:r>
          </a:p>
          <a:p>
            <a:r>
              <a:rPr lang="en-US" altLang="ko-KR" sz="700" dirty="0"/>
              <a:t>                </a:t>
            </a:r>
            <a:r>
              <a:rPr lang="en-US" altLang="ko-KR" sz="700" dirty="0" err="1"/>
              <a:t>memberVO.setId</a:t>
            </a:r>
            <a:r>
              <a:rPr lang="en-US" altLang="ko-KR" sz="700" dirty="0"/>
              <a:t>(</a:t>
            </a:r>
            <a:r>
              <a:rPr lang="en-US" altLang="ko-KR" sz="700" dirty="0" err="1"/>
              <a:t>rs.getString</a:t>
            </a:r>
            <a:r>
              <a:rPr lang="en-US" altLang="ko-KR" sz="700" dirty="0"/>
              <a:t>("id"));</a:t>
            </a:r>
          </a:p>
          <a:p>
            <a:r>
              <a:rPr lang="en-US" altLang="ko-KR" sz="700" dirty="0"/>
              <a:t>                </a:t>
            </a:r>
            <a:r>
              <a:rPr lang="en-US" altLang="ko-KR" sz="700" dirty="0" err="1"/>
              <a:t>memberVO.setPwd</a:t>
            </a:r>
            <a:r>
              <a:rPr lang="en-US" altLang="ko-KR" sz="700" dirty="0"/>
              <a:t>(</a:t>
            </a:r>
            <a:r>
              <a:rPr lang="en-US" altLang="ko-KR" sz="700" dirty="0" err="1"/>
              <a:t>rs.getString</a:t>
            </a:r>
            <a:r>
              <a:rPr lang="en-US" altLang="ko-KR" sz="700" dirty="0"/>
              <a:t>("</a:t>
            </a:r>
            <a:r>
              <a:rPr lang="en-US" altLang="ko-KR" sz="700" dirty="0" err="1"/>
              <a:t>pwd</a:t>
            </a:r>
            <a:r>
              <a:rPr lang="en-US" altLang="ko-KR" sz="700" dirty="0"/>
              <a:t>"));</a:t>
            </a:r>
          </a:p>
          <a:p>
            <a:r>
              <a:rPr lang="en-US" altLang="ko-KR" sz="700" dirty="0"/>
              <a:t>                </a:t>
            </a:r>
            <a:r>
              <a:rPr lang="en-US" altLang="ko-KR" sz="700" dirty="0" err="1"/>
              <a:t>memberVO.setName</a:t>
            </a:r>
            <a:r>
              <a:rPr lang="en-US" altLang="ko-KR" sz="700" dirty="0"/>
              <a:t>(</a:t>
            </a:r>
            <a:r>
              <a:rPr lang="en-US" altLang="ko-KR" sz="700" dirty="0" err="1"/>
              <a:t>rs.getString</a:t>
            </a:r>
            <a:r>
              <a:rPr lang="en-US" altLang="ko-KR" sz="700" dirty="0"/>
              <a:t>("name"));</a:t>
            </a:r>
          </a:p>
          <a:p>
            <a:r>
              <a:rPr lang="en-US" altLang="ko-KR" sz="700" dirty="0"/>
              <a:t>                </a:t>
            </a:r>
            <a:r>
              <a:rPr lang="en-US" altLang="ko-KR" sz="700" dirty="0" err="1"/>
              <a:t>memberVO.setEmail</a:t>
            </a:r>
            <a:r>
              <a:rPr lang="en-US" altLang="ko-KR" sz="700" dirty="0"/>
              <a:t>(</a:t>
            </a:r>
            <a:r>
              <a:rPr lang="en-US" altLang="ko-KR" sz="700" dirty="0" err="1"/>
              <a:t>rs.getString</a:t>
            </a:r>
            <a:r>
              <a:rPr lang="en-US" altLang="ko-KR" sz="700" dirty="0"/>
              <a:t>("email"));</a:t>
            </a:r>
          </a:p>
          <a:p>
            <a:r>
              <a:rPr lang="en-US" altLang="ko-KR" sz="700" dirty="0"/>
              <a:t>                </a:t>
            </a:r>
            <a:r>
              <a:rPr lang="en-US" altLang="ko-KR" sz="700" dirty="0" err="1"/>
              <a:t>memberVO.setJoinDate</a:t>
            </a:r>
            <a:r>
              <a:rPr lang="en-US" altLang="ko-KR" sz="700" dirty="0"/>
              <a:t>(</a:t>
            </a:r>
            <a:r>
              <a:rPr lang="en-US" altLang="ko-KR" sz="700" dirty="0" err="1"/>
              <a:t>rs.getDate</a:t>
            </a:r>
            <a:r>
              <a:rPr lang="en-US" altLang="ko-KR" sz="700" dirty="0"/>
              <a:t>("</a:t>
            </a:r>
            <a:r>
              <a:rPr lang="en-US" altLang="ko-KR" sz="700" dirty="0" err="1"/>
              <a:t>joinDate</a:t>
            </a:r>
            <a:r>
              <a:rPr lang="en-US" altLang="ko-KR" sz="700" dirty="0"/>
              <a:t>"));</a:t>
            </a:r>
          </a:p>
          <a:p>
            <a:r>
              <a:rPr lang="en-US" altLang="ko-KR" sz="700" dirty="0"/>
              <a:t>                return </a:t>
            </a:r>
            <a:r>
              <a:rPr lang="en-US" altLang="ko-KR" sz="700" dirty="0" err="1"/>
              <a:t>memberVO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            }</a:t>
            </a:r>
          </a:p>
          <a:p>
            <a:r>
              <a:rPr lang="en-US" altLang="ko-KR" sz="700" dirty="0"/>
              <a:t>        });</a:t>
            </a:r>
          </a:p>
          <a:p>
            <a:r>
              <a:rPr lang="en-US" altLang="ko-KR" sz="700" dirty="0"/>
              <a:t>        return </a:t>
            </a:r>
            <a:r>
              <a:rPr lang="en-US" altLang="ko-KR" sz="700" dirty="0" err="1"/>
              <a:t>membersList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    }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>    @Override</a:t>
            </a:r>
          </a:p>
          <a:p>
            <a:r>
              <a:rPr lang="en-US" altLang="ko-KR" sz="700" dirty="0"/>
              <a:t>    public 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</a:t>
            </a:r>
            <a:r>
              <a:rPr lang="en-US" altLang="ko-KR" sz="700" dirty="0" err="1"/>
              <a:t>addMember</a:t>
            </a:r>
            <a:r>
              <a:rPr lang="en-US" altLang="ko-KR" sz="700" dirty="0"/>
              <a:t>(</a:t>
            </a:r>
            <a:r>
              <a:rPr lang="en-US" altLang="ko-KR" sz="700" dirty="0" err="1"/>
              <a:t>MemberVO</a:t>
            </a:r>
            <a:r>
              <a:rPr lang="en-US" altLang="ko-KR" sz="700" dirty="0"/>
              <a:t> </a:t>
            </a:r>
            <a:r>
              <a:rPr lang="en-US" altLang="ko-KR" sz="700" dirty="0" err="1"/>
              <a:t>memberVO</a:t>
            </a:r>
            <a:r>
              <a:rPr lang="en-US" altLang="ko-KR" sz="700" dirty="0"/>
              <a:t>) throws </a:t>
            </a:r>
            <a:r>
              <a:rPr lang="en-US" altLang="ko-KR" sz="700" dirty="0" err="1"/>
              <a:t>DataAccessException</a:t>
            </a:r>
            <a:r>
              <a:rPr lang="en-US" altLang="ko-KR" sz="700" dirty="0"/>
              <a:t> {</a:t>
            </a:r>
          </a:p>
          <a:p>
            <a:r>
              <a:rPr lang="en-US" altLang="ko-KR" sz="700" dirty="0"/>
              <a:t>        String id = </a:t>
            </a:r>
            <a:r>
              <a:rPr lang="en-US" altLang="ko-KR" sz="700" dirty="0" err="1"/>
              <a:t>memberVO.getId</a:t>
            </a:r>
            <a:r>
              <a:rPr lang="en-US" altLang="ko-KR" sz="700" dirty="0"/>
              <a:t>();</a:t>
            </a:r>
          </a:p>
          <a:p>
            <a:r>
              <a:rPr lang="en-US" altLang="ko-KR" sz="700" dirty="0"/>
              <a:t>        String </a:t>
            </a:r>
            <a:r>
              <a:rPr lang="en-US" altLang="ko-KR" sz="700" dirty="0" err="1"/>
              <a:t>pwd</a:t>
            </a:r>
            <a:r>
              <a:rPr lang="en-US" altLang="ko-KR" sz="700" dirty="0"/>
              <a:t> = </a:t>
            </a:r>
            <a:r>
              <a:rPr lang="en-US" altLang="ko-KR" sz="700" dirty="0" err="1"/>
              <a:t>memberVO.getPwd</a:t>
            </a:r>
            <a:r>
              <a:rPr lang="en-US" altLang="ko-KR" sz="700" dirty="0"/>
              <a:t>();</a:t>
            </a:r>
          </a:p>
          <a:p>
            <a:r>
              <a:rPr lang="en-US" altLang="ko-KR" sz="700" dirty="0"/>
              <a:t>        String name = </a:t>
            </a:r>
            <a:r>
              <a:rPr lang="en-US" altLang="ko-KR" sz="700" dirty="0" err="1"/>
              <a:t>memberVO.getName</a:t>
            </a:r>
            <a:r>
              <a:rPr lang="en-US" altLang="ko-KR" sz="700" dirty="0"/>
              <a:t>();</a:t>
            </a:r>
          </a:p>
          <a:p>
            <a:r>
              <a:rPr lang="en-US" altLang="ko-KR" sz="700" dirty="0"/>
              <a:t>        String email = </a:t>
            </a:r>
            <a:r>
              <a:rPr lang="en-US" altLang="ko-KR" sz="700" dirty="0" err="1"/>
              <a:t>memberVO.getEmail</a:t>
            </a:r>
            <a:r>
              <a:rPr lang="en-US" altLang="ko-KR" sz="700" dirty="0"/>
              <a:t>();</a:t>
            </a:r>
          </a:p>
          <a:p>
            <a:r>
              <a:rPr lang="en-US" altLang="ko-KR" sz="700" dirty="0"/>
              <a:t>        String query = "insert into </a:t>
            </a:r>
            <a:r>
              <a:rPr lang="en-US" altLang="ko-KR" sz="700" dirty="0" err="1"/>
              <a:t>t_member</a:t>
            </a:r>
            <a:r>
              <a:rPr lang="en-US" altLang="ko-KR" sz="700" dirty="0"/>
              <a:t>(</a:t>
            </a:r>
            <a:r>
              <a:rPr lang="en-US" altLang="ko-KR" sz="700" dirty="0" err="1"/>
              <a:t>id,pwd</a:t>
            </a:r>
            <a:r>
              <a:rPr lang="en-US" altLang="ko-KR" sz="700" dirty="0"/>
              <a:t>, </a:t>
            </a:r>
            <a:r>
              <a:rPr lang="en-US" altLang="ko-KR" sz="700" dirty="0" err="1"/>
              <a:t>name,email</a:t>
            </a:r>
            <a:r>
              <a:rPr lang="en-US" altLang="ko-KR" sz="700" dirty="0"/>
              <a:t>) values  ("</a:t>
            </a:r>
          </a:p>
          <a:p>
            <a:r>
              <a:rPr lang="en-US" altLang="ko-KR" sz="700" dirty="0"/>
              <a:t>                         + "'" + id + "' ,"</a:t>
            </a:r>
          </a:p>
          <a:p>
            <a:r>
              <a:rPr lang="en-US" altLang="ko-KR" sz="700" dirty="0"/>
              <a:t>                         + "'" + </a:t>
            </a:r>
            <a:r>
              <a:rPr lang="en-US" altLang="ko-KR" sz="700" dirty="0" err="1"/>
              <a:t>pwd</a:t>
            </a:r>
            <a:r>
              <a:rPr lang="en-US" altLang="ko-KR" sz="700" dirty="0"/>
              <a:t> + "' ,"</a:t>
            </a:r>
          </a:p>
          <a:p>
            <a:r>
              <a:rPr lang="en-US" altLang="ko-KR" sz="700" dirty="0"/>
              <a:t>                         + "'" + name + "' ,"</a:t>
            </a:r>
          </a:p>
          <a:p>
            <a:r>
              <a:rPr lang="en-US" altLang="ko-KR" sz="700" dirty="0"/>
              <a:t>                         + "'" + email + "') ";</a:t>
            </a:r>
          </a:p>
          <a:p>
            <a:r>
              <a:rPr lang="en-US" altLang="ko-KR" sz="700" dirty="0"/>
              <a:t>        </a:t>
            </a:r>
            <a:r>
              <a:rPr lang="en-US" altLang="ko-KR" sz="700" dirty="0" err="1"/>
              <a:t>System.out.println</a:t>
            </a:r>
            <a:r>
              <a:rPr lang="en-US" altLang="ko-KR" sz="700" dirty="0"/>
              <a:t>(query);</a:t>
            </a:r>
          </a:p>
          <a:p>
            <a:r>
              <a:rPr lang="en-US" altLang="ko-KR" sz="700" dirty="0"/>
              <a:t>        </a:t>
            </a:r>
            <a:r>
              <a:rPr lang="en-US" altLang="ko-KR" sz="700" dirty="0" err="1"/>
              <a:t>int</a:t>
            </a:r>
            <a:r>
              <a:rPr lang="en-US" altLang="ko-KR" sz="700" dirty="0"/>
              <a:t> result = </a:t>
            </a:r>
            <a:r>
              <a:rPr lang="en-US" altLang="ko-KR" sz="700" dirty="0" err="1"/>
              <a:t>jdbcTemplate.update</a:t>
            </a:r>
            <a:r>
              <a:rPr lang="en-US" altLang="ko-KR" sz="700" dirty="0"/>
              <a:t>(query);</a:t>
            </a:r>
          </a:p>
          <a:p>
            <a:r>
              <a:rPr lang="en-US" altLang="ko-KR" sz="700" dirty="0"/>
              <a:t>        </a:t>
            </a:r>
            <a:r>
              <a:rPr lang="en-US" altLang="ko-KR" sz="700" dirty="0" err="1"/>
              <a:t>System.out.println</a:t>
            </a:r>
            <a:r>
              <a:rPr lang="en-US" altLang="ko-KR" sz="700" dirty="0"/>
              <a:t>(result);</a:t>
            </a:r>
          </a:p>
          <a:p>
            <a:r>
              <a:rPr lang="en-US" altLang="ko-KR" sz="700" dirty="0"/>
              <a:t>        return result;</a:t>
            </a:r>
          </a:p>
          <a:p>
            <a:r>
              <a:rPr lang="en-US" altLang="ko-KR" sz="700" dirty="0"/>
              <a:t>    </a:t>
            </a:r>
            <a:r>
              <a:rPr lang="en-US" altLang="ko-KR" sz="700" dirty="0" smtClean="0"/>
              <a:t>}</a:t>
            </a:r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 smtClean="0"/>
              <a:t>}</a:t>
            </a:r>
            <a:endParaRPr lang="en-US" altLang="ko-KR" sz="700" dirty="0"/>
          </a:p>
          <a:p>
            <a:endParaRPr lang="ko-KR" alt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5769439" y="224444"/>
            <a:ext cx="3738524" cy="4401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&lt;?xml version="1.0" encoding="UTF-8" ?&gt;</a:t>
            </a:r>
          </a:p>
          <a:p>
            <a:r>
              <a:rPr lang="en-US" altLang="ko-KR" sz="700" dirty="0"/>
              <a:t>&lt;beans </a:t>
            </a:r>
            <a:r>
              <a:rPr lang="en-US" altLang="ko-KR" sz="700" dirty="0" err="1"/>
              <a:t>xmlns</a:t>
            </a:r>
            <a:r>
              <a:rPr lang="en-US" altLang="ko-KR" sz="700" dirty="0"/>
              <a:t>="http://www.springframework.org/schema/beans"</a:t>
            </a:r>
          </a:p>
          <a:p>
            <a:r>
              <a:rPr lang="en-US" altLang="ko-KR" sz="700" dirty="0"/>
              <a:t>    </a:t>
            </a:r>
            <a:r>
              <a:rPr lang="en-US" altLang="ko-KR" sz="700" dirty="0" err="1"/>
              <a:t>xmlns:p</a:t>
            </a:r>
            <a:r>
              <a:rPr lang="en-US" altLang="ko-KR" sz="700" dirty="0"/>
              <a:t>="http://www.springframework.org/schema/p"</a:t>
            </a:r>
          </a:p>
          <a:p>
            <a:r>
              <a:rPr lang="en-US" altLang="ko-KR" sz="700" dirty="0"/>
              <a:t>    </a:t>
            </a:r>
            <a:r>
              <a:rPr lang="en-US" altLang="ko-KR" sz="700" dirty="0" err="1"/>
              <a:t>xmlns:aop</a:t>
            </a:r>
            <a:r>
              <a:rPr lang="en-US" altLang="ko-KR" sz="700" dirty="0"/>
              <a:t>="http://www.springframework.org/schema/aop"</a:t>
            </a:r>
          </a:p>
          <a:p>
            <a:r>
              <a:rPr lang="en-US" altLang="ko-KR" sz="700" dirty="0"/>
              <a:t>    </a:t>
            </a:r>
            <a:r>
              <a:rPr lang="en-US" altLang="ko-KR" sz="700" dirty="0" err="1"/>
              <a:t>xmlns:context</a:t>
            </a:r>
            <a:r>
              <a:rPr lang="en-US" altLang="ko-KR" sz="700" dirty="0"/>
              <a:t>="http://www.springframework.org/schema/context"</a:t>
            </a:r>
          </a:p>
          <a:p>
            <a:r>
              <a:rPr lang="en-US" altLang="ko-KR" sz="700" dirty="0"/>
              <a:t>    </a:t>
            </a:r>
            <a:r>
              <a:rPr lang="en-US" altLang="ko-KR" sz="700" dirty="0" err="1"/>
              <a:t>xmlns:xsi</a:t>
            </a:r>
            <a:r>
              <a:rPr lang="en-US" altLang="ko-KR" sz="700" dirty="0"/>
              <a:t>="http://www.w3.org/2001/XMLSchema-instance"</a:t>
            </a:r>
          </a:p>
          <a:p>
            <a:r>
              <a:rPr lang="en-US" altLang="ko-KR" sz="700" dirty="0"/>
              <a:t>    </a:t>
            </a:r>
            <a:r>
              <a:rPr lang="en-US" altLang="ko-KR" sz="700" dirty="0" err="1"/>
              <a:t>xsi:schemaLocation</a:t>
            </a:r>
            <a:r>
              <a:rPr lang="en-US" altLang="ko-KR" sz="700" dirty="0"/>
              <a:t>="http://www.springframework.org/schema/beans   </a:t>
            </a:r>
          </a:p>
          <a:p>
            <a:r>
              <a:rPr lang="en-US" altLang="ko-KR" sz="700" dirty="0"/>
              <a:t>http://www.springframework.org/schema/beans/spring-beans-3.0.xsd</a:t>
            </a:r>
          </a:p>
          <a:p>
            <a:r>
              <a:rPr lang="en-US" altLang="ko-KR" sz="700" dirty="0"/>
              <a:t>http://www.springframework.org/schema/aop</a:t>
            </a:r>
          </a:p>
          <a:p>
            <a:r>
              <a:rPr lang="en-US" altLang="ko-KR" sz="700" dirty="0"/>
              <a:t>http://www.springframework.org/schema/aop/spring-aop-3.0.xsd</a:t>
            </a:r>
          </a:p>
          <a:p>
            <a:r>
              <a:rPr lang="en-US" altLang="ko-KR" sz="700" dirty="0"/>
              <a:t>http://www.springframework.org/schema/context</a:t>
            </a:r>
          </a:p>
          <a:p>
            <a:r>
              <a:rPr lang="en-US" altLang="ko-KR" sz="700" dirty="0"/>
              <a:t>http://www.springframework.org/schema/context/spring-context-3.0.xsd"&gt;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r>
              <a:rPr lang="en-US" altLang="ko-KR" sz="700" dirty="0"/>
              <a:t>  </a:t>
            </a:r>
          </a:p>
          <a:p>
            <a:r>
              <a:rPr lang="en-US" altLang="ko-KR" sz="700" dirty="0"/>
              <a:t>   &lt;bean  id="</a:t>
            </a:r>
            <a:r>
              <a:rPr lang="en-US" altLang="ko-KR" sz="700" dirty="0" err="1"/>
              <a:t>propertyConfigurer</a:t>
            </a:r>
            <a:r>
              <a:rPr lang="en-US" altLang="ko-KR" sz="700" dirty="0"/>
              <a:t>"</a:t>
            </a:r>
          </a:p>
          <a:p>
            <a:r>
              <a:rPr lang="en-US" altLang="ko-KR" sz="700" dirty="0"/>
              <a:t>      class="org.springframework.beans.factory.config.PropertyPlaceholderConfigurer" &gt;</a:t>
            </a:r>
          </a:p>
          <a:p>
            <a:r>
              <a:rPr lang="en-US" altLang="ko-KR" sz="700" dirty="0"/>
              <a:t>      &lt;property name="locations" &gt;</a:t>
            </a:r>
          </a:p>
          <a:p>
            <a:r>
              <a:rPr lang="en-US" altLang="ko-KR" sz="700" dirty="0"/>
              <a:t>         &lt;list&gt;</a:t>
            </a:r>
          </a:p>
          <a:p>
            <a:r>
              <a:rPr lang="en-US" altLang="ko-KR" sz="700" dirty="0"/>
              <a:t>            &lt;value&gt;/WEB-INF/</a:t>
            </a:r>
            <a:r>
              <a:rPr lang="en-US" altLang="ko-KR" sz="700" dirty="0" err="1"/>
              <a:t>config</a:t>
            </a:r>
            <a:r>
              <a:rPr lang="en-US" altLang="ko-KR" sz="700" dirty="0"/>
              <a:t>/</a:t>
            </a:r>
            <a:r>
              <a:rPr lang="en-US" altLang="ko-KR" sz="700" dirty="0" err="1"/>
              <a:t>jdbc.properties</a:t>
            </a:r>
            <a:r>
              <a:rPr lang="en-US" altLang="ko-KR" sz="700" dirty="0"/>
              <a:t>&lt;/value&gt;</a:t>
            </a:r>
          </a:p>
          <a:p>
            <a:r>
              <a:rPr lang="en-US" altLang="ko-KR" sz="700" dirty="0"/>
              <a:t>         &lt;/list&gt;</a:t>
            </a:r>
          </a:p>
          <a:p>
            <a:r>
              <a:rPr lang="en-US" altLang="ko-KR" sz="700" dirty="0"/>
              <a:t>      &lt;/property&gt;</a:t>
            </a:r>
          </a:p>
          <a:p>
            <a:r>
              <a:rPr lang="en-US" altLang="ko-KR" sz="700" dirty="0"/>
              <a:t>   &lt;/bean&gt;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&lt;bean id="</a:t>
            </a:r>
            <a:r>
              <a:rPr lang="en-US" altLang="ko-KR" sz="700" dirty="0" err="1">
                <a:solidFill>
                  <a:srgbClr val="00B050"/>
                </a:solidFill>
              </a:rPr>
              <a:t>dataSource</a:t>
            </a:r>
            <a:r>
              <a:rPr lang="en-US" altLang="ko-KR" sz="700" dirty="0">
                <a:solidFill>
                  <a:srgbClr val="00B050"/>
                </a:solidFill>
              </a:rPr>
              <a:t>"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    class="</a:t>
            </a:r>
            <a:r>
              <a:rPr lang="en-US" altLang="ko-KR" sz="700" dirty="0" err="1">
                <a:solidFill>
                  <a:srgbClr val="00B050"/>
                </a:solidFill>
              </a:rPr>
              <a:t>org.springframework.jdbc.datasource.SimpleDriverDataSource</a:t>
            </a:r>
            <a:r>
              <a:rPr lang="en-US" altLang="ko-KR" sz="700" dirty="0">
                <a:solidFill>
                  <a:srgbClr val="00B050"/>
                </a:solidFill>
              </a:rPr>
              <a:t>"&gt;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    &lt;property name="</a:t>
            </a:r>
            <a:r>
              <a:rPr lang="en-US" altLang="ko-KR" sz="700" dirty="0" err="1">
                <a:solidFill>
                  <a:srgbClr val="00B050"/>
                </a:solidFill>
              </a:rPr>
              <a:t>driverClass</a:t>
            </a:r>
            <a:r>
              <a:rPr lang="en-US" altLang="ko-KR" sz="700" dirty="0">
                <a:solidFill>
                  <a:srgbClr val="00B050"/>
                </a:solidFill>
              </a:rPr>
              <a:t>"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        value="${</a:t>
            </a:r>
            <a:r>
              <a:rPr lang="en-US" altLang="ko-KR" sz="700" dirty="0" err="1">
                <a:solidFill>
                  <a:srgbClr val="00B050"/>
                </a:solidFill>
              </a:rPr>
              <a:t>jdbc.driverClassName</a:t>
            </a:r>
            <a:r>
              <a:rPr lang="en-US" altLang="ko-KR" sz="700" dirty="0">
                <a:solidFill>
                  <a:srgbClr val="00B050"/>
                </a:solidFill>
              </a:rPr>
              <a:t>}" /&gt;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    &lt;property name="</a:t>
            </a:r>
            <a:r>
              <a:rPr lang="en-US" altLang="ko-KR" sz="700" dirty="0" err="1">
                <a:solidFill>
                  <a:srgbClr val="00B050"/>
                </a:solidFill>
              </a:rPr>
              <a:t>url</a:t>
            </a:r>
            <a:r>
              <a:rPr lang="en-US" altLang="ko-KR" sz="700" dirty="0">
                <a:solidFill>
                  <a:srgbClr val="00B050"/>
                </a:solidFill>
              </a:rPr>
              <a:t>" value="${jdbc.url}" /&gt;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    &lt;property name="username" value="${</a:t>
            </a:r>
            <a:r>
              <a:rPr lang="en-US" altLang="ko-KR" sz="700" dirty="0" err="1">
                <a:solidFill>
                  <a:srgbClr val="00B050"/>
                </a:solidFill>
              </a:rPr>
              <a:t>jdbc.username</a:t>
            </a:r>
            <a:r>
              <a:rPr lang="en-US" altLang="ko-KR" sz="700" dirty="0">
                <a:solidFill>
                  <a:srgbClr val="00B050"/>
                </a:solidFill>
              </a:rPr>
              <a:t>}" /&gt;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    &lt;property name="password" value="${</a:t>
            </a:r>
            <a:r>
              <a:rPr lang="en-US" altLang="ko-KR" sz="700" dirty="0" err="1">
                <a:solidFill>
                  <a:srgbClr val="00B050"/>
                </a:solidFill>
              </a:rPr>
              <a:t>jdbc.password</a:t>
            </a:r>
            <a:r>
              <a:rPr lang="en-US" altLang="ko-KR" sz="700" dirty="0">
                <a:solidFill>
                  <a:srgbClr val="00B050"/>
                </a:solidFill>
              </a:rPr>
              <a:t>}" /&gt;</a:t>
            </a:r>
          </a:p>
          <a:p>
            <a:r>
              <a:rPr lang="en-US" altLang="ko-KR" sz="700" dirty="0">
                <a:solidFill>
                  <a:srgbClr val="00B050"/>
                </a:solidFill>
              </a:rPr>
              <a:t>    &lt;/bean&gt;</a:t>
            </a:r>
          </a:p>
          <a:p>
            <a:r>
              <a:rPr lang="en-US" altLang="ko-KR" sz="700" dirty="0"/>
              <a:t>    </a:t>
            </a:r>
          </a:p>
          <a:p>
            <a:r>
              <a:rPr lang="en-US" altLang="ko-KR" sz="700" dirty="0"/>
              <a:t>   &lt;bean  id="</a:t>
            </a:r>
            <a:r>
              <a:rPr lang="en-US" altLang="ko-KR" sz="700" dirty="0" err="1"/>
              <a:t>memberDAO</a:t>
            </a:r>
            <a:r>
              <a:rPr lang="en-US" altLang="ko-KR" sz="700" dirty="0"/>
              <a:t>"   class="</a:t>
            </a:r>
            <a:r>
              <a:rPr lang="en-US" altLang="ko-KR" sz="700" dirty="0" err="1">
                <a:solidFill>
                  <a:srgbClr val="C00000"/>
                </a:solidFill>
              </a:rPr>
              <a:t>com.spring.member.dao.MemberDAOImpl</a:t>
            </a:r>
            <a:r>
              <a:rPr lang="en-US" altLang="ko-KR" sz="700" dirty="0">
                <a:solidFill>
                  <a:srgbClr val="C00000"/>
                </a:solidFill>
              </a:rPr>
              <a:t>"</a:t>
            </a:r>
            <a:r>
              <a:rPr lang="en-US" altLang="ko-KR" sz="700" dirty="0"/>
              <a:t> &gt;</a:t>
            </a:r>
          </a:p>
          <a:p>
            <a:r>
              <a:rPr lang="en-US" altLang="ko-KR" sz="700" dirty="0"/>
              <a:t>     </a:t>
            </a:r>
            <a:r>
              <a:rPr lang="en-US" altLang="ko-KR" sz="700" dirty="0">
                <a:solidFill>
                  <a:srgbClr val="00B050"/>
                </a:solidFill>
              </a:rPr>
              <a:t> &lt;property name="</a:t>
            </a:r>
            <a:r>
              <a:rPr lang="en-US" altLang="ko-KR" sz="700" dirty="0" err="1">
                <a:solidFill>
                  <a:srgbClr val="00B050"/>
                </a:solidFill>
              </a:rPr>
              <a:t>dataSource</a:t>
            </a:r>
            <a:r>
              <a:rPr lang="en-US" altLang="ko-KR" sz="700" dirty="0">
                <a:solidFill>
                  <a:srgbClr val="00B050"/>
                </a:solidFill>
              </a:rPr>
              <a:t>" ref="</a:t>
            </a:r>
            <a:r>
              <a:rPr lang="en-US" altLang="ko-KR" sz="700" dirty="0" err="1">
                <a:solidFill>
                  <a:srgbClr val="00B050"/>
                </a:solidFill>
              </a:rPr>
              <a:t>dataSource</a:t>
            </a:r>
            <a:r>
              <a:rPr lang="en-US" altLang="ko-KR" sz="700" dirty="0">
                <a:solidFill>
                  <a:srgbClr val="00B050"/>
                </a:solidFill>
              </a:rPr>
              <a:t>"  /&gt;</a:t>
            </a:r>
          </a:p>
          <a:p>
            <a:r>
              <a:rPr lang="en-US" altLang="ko-KR" sz="700" dirty="0"/>
              <a:t>   &lt;/bean&gt; </a:t>
            </a:r>
          </a:p>
          <a:p>
            <a:r>
              <a:rPr lang="en-US" altLang="ko-KR" sz="700" dirty="0"/>
              <a:t>&lt;/beans&gt;</a:t>
            </a:r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endParaRPr lang="en-US" altLang="ko-KR" sz="700" dirty="0"/>
          </a:p>
          <a:p>
            <a:r>
              <a:rPr lang="en-US" altLang="ko-KR" sz="700" dirty="0"/>
              <a:t/>
            </a:r>
            <a:br>
              <a:rPr lang="en-US" altLang="ko-KR" sz="700" dirty="0"/>
            </a:br>
            <a:endParaRPr lang="en-US" altLang="ko-KR" sz="700" dirty="0"/>
          </a:p>
          <a:p>
            <a:endParaRPr lang="ko-KR" altLang="en-US" sz="7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048000" y="2113280"/>
            <a:ext cx="2997200" cy="16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39280" y="2712720"/>
            <a:ext cx="699421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7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17539"/>
            <a:ext cx="5947462" cy="4108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&lt;?xml version=</a:t>
            </a:r>
            <a:r>
              <a:rPr lang="en-US" altLang="ko-KR" sz="900" i="1" dirty="0"/>
              <a:t>"1.0" encoding="UTF-8"?&gt;</a:t>
            </a:r>
          </a:p>
          <a:p>
            <a:r>
              <a:rPr lang="en-US" altLang="ko-KR" sz="900" dirty="0"/>
              <a:t>&lt;web-app </a:t>
            </a:r>
            <a:r>
              <a:rPr lang="en-US" altLang="ko-KR" sz="900" dirty="0" err="1"/>
              <a:t>xmlns:xsi</a:t>
            </a:r>
            <a:r>
              <a:rPr lang="en-US" altLang="ko-KR" sz="900" dirty="0"/>
              <a:t>=</a:t>
            </a:r>
            <a:r>
              <a:rPr lang="en-US" altLang="ko-KR" sz="900" i="1" dirty="0"/>
              <a:t>"http://</a:t>
            </a:r>
            <a:r>
              <a:rPr lang="en-US" altLang="ko-KR" sz="900" i="1" dirty="0" smtClean="0"/>
              <a:t>www.w3.org/20....</a:t>
            </a:r>
            <a:r>
              <a:rPr lang="en-US" altLang="ko-KR" sz="900" dirty="0" smtClean="0"/>
              <a:t>   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&lt;</a:t>
            </a:r>
            <a:r>
              <a:rPr lang="en-US" altLang="ko-KR" sz="900" dirty="0"/>
              <a:t>listener</a:t>
            </a:r>
            <a:r>
              <a:rPr lang="en-US" altLang="ko-KR" sz="900" dirty="0" smtClean="0"/>
              <a:t>&gt;    </a:t>
            </a:r>
            <a:r>
              <a:rPr lang="en-US" altLang="ko-KR" sz="900" dirty="0" smtClean="0">
                <a:sym typeface="Wingdings" panose="05000000000000000000" pitchFamily="2" charset="2"/>
              </a:rPr>
              <a:t> </a:t>
            </a:r>
            <a:r>
              <a:rPr lang="ko-KR" altLang="en-US" sz="900" dirty="0" smtClean="0">
                <a:sym typeface="Wingdings" panose="05000000000000000000" pitchFamily="2" charset="2"/>
              </a:rPr>
              <a:t>서버 시작 시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contextLoaderListener</a:t>
            </a:r>
            <a:r>
              <a:rPr lang="ko-KR" altLang="en-US" sz="900" dirty="0" smtClean="0">
                <a:sym typeface="Wingdings" panose="05000000000000000000" pitchFamily="2" charset="2"/>
              </a:rPr>
              <a:t>를 돌리겠다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  <a:endParaRPr lang="en-US" altLang="ko-KR" sz="900" dirty="0"/>
          </a:p>
          <a:p>
            <a:r>
              <a:rPr lang="en-US" altLang="ko-KR" sz="900" dirty="0"/>
              <a:t>      &lt;listener-class&gt;</a:t>
            </a:r>
          </a:p>
          <a:p>
            <a:r>
              <a:rPr lang="en-US" altLang="ko-KR" sz="900" dirty="0"/>
              <a:t>         </a:t>
            </a:r>
            <a:r>
              <a:rPr lang="en-US" altLang="ko-KR" sz="900" dirty="0" err="1"/>
              <a:t>org.springframework.web.context.ContextLoaderListener</a:t>
            </a:r>
            <a:endParaRPr lang="en-US" altLang="ko-KR" sz="900" dirty="0"/>
          </a:p>
          <a:p>
            <a:r>
              <a:rPr lang="en-US" altLang="ko-KR" sz="900" dirty="0"/>
              <a:t>     &lt;/listener-class&gt;</a:t>
            </a:r>
          </a:p>
          <a:p>
            <a:r>
              <a:rPr lang="en-US" altLang="ko-KR" sz="900" dirty="0"/>
              <a:t>   &lt;/listener&gt;</a:t>
            </a:r>
          </a:p>
          <a:p>
            <a:endParaRPr lang="ko-KR" altLang="en-US" sz="900" dirty="0"/>
          </a:p>
          <a:p>
            <a:r>
              <a:rPr lang="en-US" altLang="ko-KR" sz="900" dirty="0"/>
              <a:t>   &lt;context-</a:t>
            </a:r>
            <a:r>
              <a:rPr lang="en-US" altLang="ko-KR" sz="900" dirty="0" err="1"/>
              <a:t>param</a:t>
            </a:r>
            <a:r>
              <a:rPr lang="en-US" altLang="ko-KR" sz="900" dirty="0" smtClean="0"/>
              <a:t>&gt; </a:t>
            </a:r>
            <a:r>
              <a:rPr lang="en-US" altLang="ko-KR" sz="900" dirty="0" smtClean="0">
                <a:sym typeface="Wingdings" panose="05000000000000000000" pitchFamily="2" charset="2"/>
              </a:rPr>
              <a:t> </a:t>
            </a:r>
            <a:r>
              <a:rPr lang="ko-KR" altLang="en-US" sz="900" dirty="0" smtClean="0">
                <a:sym typeface="Wingdings" panose="05000000000000000000" pitchFamily="2" charset="2"/>
              </a:rPr>
              <a:t>그 </a:t>
            </a:r>
            <a:r>
              <a:rPr lang="en-US" altLang="ko-KR" sz="900" dirty="0" smtClean="0">
                <a:sym typeface="Wingdings" panose="05000000000000000000" pitchFamily="2" charset="2"/>
              </a:rPr>
              <a:t>context</a:t>
            </a:r>
            <a:r>
              <a:rPr lang="ko-KR" altLang="en-US" sz="900" dirty="0" smtClean="0">
                <a:sym typeface="Wingdings" panose="05000000000000000000" pitchFamily="2" charset="2"/>
              </a:rPr>
              <a:t>들은 아래와 같다</a:t>
            </a:r>
            <a:r>
              <a:rPr lang="en-US" altLang="ko-KR" sz="900" dirty="0" smtClean="0">
                <a:sym typeface="Wingdings" panose="05000000000000000000" pitchFamily="2" charset="2"/>
              </a:rPr>
              <a:t>. </a:t>
            </a:r>
            <a:r>
              <a:rPr lang="ko-KR" altLang="en-US" sz="900" dirty="0" smtClean="0">
                <a:sym typeface="Wingdings" panose="05000000000000000000" pitchFamily="2" charset="2"/>
              </a:rPr>
              <a:t>즉 </a:t>
            </a:r>
            <a:r>
              <a:rPr lang="en-US" altLang="ko-KR" sz="900" dirty="0" smtClean="0">
                <a:sym typeface="Wingdings" panose="05000000000000000000" pitchFamily="2" charset="2"/>
              </a:rPr>
              <a:t>context</a:t>
            </a:r>
            <a:r>
              <a:rPr lang="ko-KR" altLang="en-US" sz="900" dirty="0" smtClean="0">
                <a:sym typeface="Wingdings" panose="05000000000000000000" pitchFamily="2" charset="2"/>
              </a:rPr>
              <a:t>들을 묶는 이야기이다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900" dirty="0" smtClean="0">
                <a:sym typeface="Wingdings" panose="05000000000000000000" pitchFamily="2" charset="2"/>
              </a:rPr>
              <a:t>                            </a:t>
            </a:r>
            <a:r>
              <a:rPr lang="ko-KR" altLang="en-US" sz="900" dirty="0" smtClean="0">
                <a:sym typeface="Wingdings" panose="05000000000000000000" pitchFamily="2" charset="2"/>
              </a:rPr>
              <a:t>이놈들 모두 개별 </a:t>
            </a:r>
            <a:r>
              <a:rPr lang="en-US" altLang="ko-KR" sz="900" dirty="0" smtClean="0">
                <a:sym typeface="Wingdings" panose="05000000000000000000" pitchFamily="2" charset="2"/>
              </a:rPr>
              <a:t>context</a:t>
            </a:r>
            <a:r>
              <a:rPr lang="ko-KR" altLang="en-US" sz="900" dirty="0" smtClean="0">
                <a:sym typeface="Wingdings" panose="05000000000000000000" pitchFamily="2" charset="2"/>
              </a:rPr>
              <a:t>들인데 이제 </a:t>
            </a:r>
            <a:r>
              <a:rPr lang="en-US" altLang="ko-KR" sz="900" dirty="0" smtClean="0">
                <a:sym typeface="Wingdings" panose="05000000000000000000" pitchFamily="2" charset="2"/>
              </a:rPr>
              <a:t>Root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WebApplicationContext</a:t>
            </a:r>
            <a:r>
              <a:rPr lang="ko-KR" altLang="en-US" sz="900" dirty="0" smtClean="0">
                <a:sym typeface="Wingdings" panose="05000000000000000000" pitchFamily="2" charset="2"/>
              </a:rPr>
              <a:t>를 부모로 </a:t>
            </a:r>
            <a:r>
              <a:rPr lang="ko-KR" altLang="en-US" sz="900" dirty="0" err="1" smtClean="0">
                <a:sym typeface="Wingdings" panose="05000000000000000000" pitchFamily="2" charset="2"/>
              </a:rPr>
              <a:t>모실거다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900" dirty="0" smtClean="0">
                <a:sym typeface="Wingdings" panose="05000000000000000000" pitchFamily="2" charset="2"/>
              </a:rPr>
              <a:t>                            </a:t>
            </a:r>
            <a:r>
              <a:rPr lang="ko-KR" altLang="en-US" sz="900" dirty="0" smtClean="0">
                <a:sym typeface="Wingdings" panose="05000000000000000000" pitchFamily="2" charset="2"/>
              </a:rPr>
              <a:t>개별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contex</a:t>
            </a:r>
            <a:r>
              <a:rPr lang="ko-KR" altLang="en-US" sz="900" dirty="0" smtClean="0">
                <a:sym typeface="Wingdings" panose="05000000000000000000" pitchFamily="2" charset="2"/>
              </a:rPr>
              <a:t>들은 부모를 통해 데이터 공유가 가능하다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  <a:endParaRPr lang="en-US" altLang="ko-KR" sz="900" dirty="0"/>
          </a:p>
          <a:p>
            <a:r>
              <a:rPr lang="en-US" altLang="ko-KR" sz="900" dirty="0"/>
              <a:t>      &lt;</a:t>
            </a:r>
            <a:r>
              <a:rPr lang="en-US" altLang="ko-KR" sz="900" dirty="0" err="1"/>
              <a:t>param</a:t>
            </a:r>
            <a:r>
              <a:rPr lang="en-US" altLang="ko-KR" sz="900" dirty="0"/>
              <a:t>-name&gt;</a:t>
            </a:r>
            <a:r>
              <a:rPr lang="en-US" altLang="ko-KR" sz="900" dirty="0" err="1"/>
              <a:t>contextConfigLocation</a:t>
            </a:r>
            <a:r>
              <a:rPr lang="en-US" altLang="ko-KR" sz="900" dirty="0"/>
              <a:t>&lt;/</a:t>
            </a:r>
            <a:r>
              <a:rPr lang="en-US" altLang="ko-KR" sz="900" dirty="0" err="1"/>
              <a:t>param</a:t>
            </a:r>
            <a:r>
              <a:rPr lang="en-US" altLang="ko-KR" sz="900" dirty="0"/>
              <a:t>-name&gt;</a:t>
            </a:r>
          </a:p>
          <a:p>
            <a:r>
              <a:rPr lang="en-US" altLang="ko-KR" sz="900" dirty="0"/>
              <a:t>      &lt;</a:t>
            </a:r>
            <a:r>
              <a:rPr lang="en-US" altLang="ko-KR" sz="900" dirty="0" err="1"/>
              <a:t>param</a:t>
            </a:r>
            <a:r>
              <a:rPr lang="en-US" altLang="ko-KR" sz="900" dirty="0"/>
              <a:t>-value&gt;</a:t>
            </a:r>
          </a:p>
          <a:p>
            <a:r>
              <a:rPr lang="en-US" altLang="ko-KR" sz="900" dirty="0"/>
              <a:t>          /WEB-INF/</a:t>
            </a:r>
            <a:r>
              <a:rPr lang="en-US" altLang="ko-KR" sz="900" u="sng" dirty="0" err="1"/>
              <a:t>config</a:t>
            </a:r>
            <a:r>
              <a:rPr lang="en-US" altLang="ko-KR" sz="900" u="sng" dirty="0"/>
              <a:t>/action-service.xml</a:t>
            </a:r>
          </a:p>
          <a:p>
            <a:r>
              <a:rPr lang="en-US" altLang="ko-KR" sz="900" dirty="0"/>
              <a:t>          /WEB-INF/</a:t>
            </a:r>
            <a:r>
              <a:rPr lang="en-US" altLang="ko-KR" sz="900" u="sng" dirty="0" err="1"/>
              <a:t>config</a:t>
            </a:r>
            <a:r>
              <a:rPr lang="en-US" altLang="ko-KR" sz="900" u="sng" dirty="0"/>
              <a:t>/action-dataSource.xml</a:t>
            </a:r>
          </a:p>
          <a:p>
            <a:r>
              <a:rPr lang="en-US" altLang="ko-KR" sz="900" dirty="0"/>
              <a:t>      &lt;/</a:t>
            </a:r>
            <a:r>
              <a:rPr lang="en-US" altLang="ko-KR" sz="900" dirty="0" err="1"/>
              <a:t>param</a:t>
            </a:r>
            <a:r>
              <a:rPr lang="en-US" altLang="ko-KR" sz="900" dirty="0"/>
              <a:t>-value&gt;</a:t>
            </a:r>
          </a:p>
          <a:p>
            <a:r>
              <a:rPr lang="en-US" altLang="ko-KR" sz="900" dirty="0"/>
              <a:t>   &lt;/context-</a:t>
            </a:r>
            <a:r>
              <a:rPr lang="en-US" altLang="ko-KR" sz="900" dirty="0" err="1"/>
              <a:t>param</a:t>
            </a:r>
            <a:r>
              <a:rPr lang="en-US" altLang="ko-KR" sz="900" dirty="0"/>
              <a:t>&gt;</a:t>
            </a:r>
          </a:p>
          <a:p>
            <a:r>
              <a:rPr lang="ko-KR" altLang="en-US" sz="900" dirty="0"/>
              <a:t>   </a:t>
            </a:r>
          </a:p>
          <a:p>
            <a:r>
              <a:rPr lang="en-US" altLang="ko-KR" sz="900" dirty="0"/>
              <a:t>   &lt;servlet</a:t>
            </a:r>
            <a:r>
              <a:rPr lang="en-US" altLang="ko-KR" sz="900" dirty="0" smtClean="0"/>
              <a:t>&gt;           </a:t>
            </a:r>
            <a:r>
              <a:rPr lang="en-US" altLang="ko-KR" sz="900" dirty="0" smtClean="0">
                <a:sym typeface="Wingdings" panose="05000000000000000000" pitchFamily="2" charset="2"/>
              </a:rPr>
              <a:t> </a:t>
            </a:r>
            <a:r>
              <a:rPr lang="ko-KR" altLang="en-US" sz="900" dirty="0" err="1" smtClean="0">
                <a:sym typeface="Wingdings" panose="05000000000000000000" pitchFamily="2" charset="2"/>
              </a:rPr>
              <a:t>서블릿은</a:t>
            </a:r>
            <a:r>
              <a:rPr lang="ko-KR" altLang="en-US" sz="900" dirty="0" smtClean="0">
                <a:sym typeface="Wingdings" panose="05000000000000000000" pitchFamily="2" charset="2"/>
              </a:rPr>
              <a:t> 딱 하나 </a:t>
            </a:r>
            <a:r>
              <a:rPr lang="ko-KR" altLang="en-US" sz="900" dirty="0" err="1" smtClean="0">
                <a:sym typeface="Wingdings" panose="05000000000000000000" pitchFamily="2" charset="2"/>
              </a:rPr>
              <a:t>등록할거다</a:t>
            </a:r>
            <a:r>
              <a:rPr lang="en-US" altLang="ko-KR" sz="900" dirty="0" smtClean="0">
                <a:sym typeface="Wingdings" panose="05000000000000000000" pitchFamily="2" charset="2"/>
              </a:rPr>
              <a:t>.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DispatcherServelt</a:t>
            </a:r>
            <a:endParaRPr lang="en-US" altLang="ko-KR" sz="900" dirty="0"/>
          </a:p>
          <a:p>
            <a:r>
              <a:rPr lang="en-US" altLang="ko-KR" sz="900" dirty="0"/>
              <a:t>      &lt;servlet-name&gt;action&lt;/servlet-name&gt;</a:t>
            </a:r>
          </a:p>
          <a:p>
            <a:r>
              <a:rPr lang="en-US" altLang="ko-KR" sz="900" dirty="0"/>
              <a:t>      &lt;servlet-class&gt;</a:t>
            </a:r>
            <a:r>
              <a:rPr lang="en-US" altLang="ko-KR" sz="900" dirty="0" err="1"/>
              <a:t>org.springframework.web.servlet.DispatcherServlet</a:t>
            </a:r>
            <a:r>
              <a:rPr lang="en-US" altLang="ko-KR" sz="900" dirty="0"/>
              <a:t>&lt;/servlet-class&gt;</a:t>
            </a:r>
          </a:p>
          <a:p>
            <a:r>
              <a:rPr lang="en-US" altLang="ko-KR" sz="900" dirty="0"/>
              <a:t>      &lt;load-on-startup&gt;1&lt;/load-on-startup&gt;</a:t>
            </a:r>
          </a:p>
          <a:p>
            <a:r>
              <a:rPr lang="en-US" altLang="ko-KR" sz="900" dirty="0"/>
              <a:t>   &lt;/servlet&gt;</a:t>
            </a:r>
          </a:p>
          <a:p>
            <a:endParaRPr lang="ko-KR" altLang="en-US" sz="900" dirty="0"/>
          </a:p>
          <a:p>
            <a:r>
              <a:rPr lang="en-US" altLang="ko-KR" sz="900" dirty="0"/>
              <a:t>   &lt;servlet-mapping</a:t>
            </a:r>
            <a:r>
              <a:rPr lang="en-US" altLang="ko-KR" sz="900" dirty="0" smtClean="0"/>
              <a:t>&gt; </a:t>
            </a:r>
            <a:r>
              <a:rPr lang="en-US" altLang="ko-KR" sz="900" dirty="0" smtClean="0">
                <a:sym typeface="Wingdings" panose="05000000000000000000" pitchFamily="2" charset="2"/>
              </a:rPr>
              <a:t> </a:t>
            </a:r>
            <a:r>
              <a:rPr lang="ko-KR" altLang="en-US" sz="900" dirty="0" smtClean="0">
                <a:sym typeface="Wingdings" panose="05000000000000000000" pitchFamily="2" charset="2"/>
              </a:rPr>
              <a:t>그리고</a:t>
            </a:r>
            <a:r>
              <a:rPr lang="en-US" altLang="ko-KR" sz="900" dirty="0" smtClean="0">
                <a:sym typeface="Wingdings" panose="05000000000000000000" pitchFamily="2" charset="2"/>
              </a:rPr>
              <a:t> *.do </a:t>
            </a:r>
            <a:r>
              <a:rPr lang="ko-KR" altLang="en-US" sz="900" dirty="0" smtClean="0">
                <a:sym typeface="Wingdings" panose="05000000000000000000" pitchFamily="2" charset="2"/>
              </a:rPr>
              <a:t>로 오는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url</a:t>
            </a:r>
            <a:r>
              <a:rPr lang="ko-KR" altLang="en-US" sz="900" dirty="0" smtClean="0">
                <a:sym typeface="Wingdings" panose="05000000000000000000" pitchFamily="2" charset="2"/>
              </a:rPr>
              <a:t>은 모두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DispatcherServlet</a:t>
            </a:r>
            <a:r>
              <a:rPr lang="ko-KR" altLang="en-US" sz="900" dirty="0" smtClean="0">
                <a:sym typeface="Wingdings" panose="05000000000000000000" pitchFamily="2" charset="2"/>
              </a:rPr>
              <a:t>이 처리할 거다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  <a:endParaRPr lang="en-US" altLang="ko-KR" sz="900" dirty="0"/>
          </a:p>
          <a:p>
            <a:r>
              <a:rPr lang="en-US" altLang="ko-KR" sz="900" dirty="0"/>
              <a:t>      &lt;servlet-name&gt;action&lt;/servlet-name&gt;</a:t>
            </a:r>
          </a:p>
          <a:p>
            <a:r>
              <a:rPr lang="en-US" altLang="ko-KR" sz="900" dirty="0"/>
              <a:t>      &lt;</a:t>
            </a:r>
            <a:r>
              <a:rPr lang="en-US" altLang="ko-KR" sz="900" dirty="0" err="1"/>
              <a:t>url</a:t>
            </a:r>
            <a:r>
              <a:rPr lang="en-US" altLang="ko-KR" sz="900" dirty="0"/>
              <a:t>-pattern&gt;*.do&lt;/</a:t>
            </a:r>
            <a:r>
              <a:rPr lang="en-US" altLang="ko-KR" sz="900" dirty="0" err="1"/>
              <a:t>url</a:t>
            </a:r>
            <a:r>
              <a:rPr lang="en-US" altLang="ko-KR" sz="900" dirty="0"/>
              <a:t>-pattern&gt;</a:t>
            </a:r>
          </a:p>
          <a:p>
            <a:r>
              <a:rPr lang="en-US" altLang="ko-KR" sz="900" dirty="0"/>
              <a:t>   &lt;/servlet-mapping&gt;</a:t>
            </a:r>
          </a:p>
          <a:p>
            <a:r>
              <a:rPr lang="en-US" altLang="ko-KR" sz="900" dirty="0"/>
              <a:t>&lt;/web-app&gt;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469504" y="633615"/>
            <a:ext cx="5211683" cy="5770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&lt;?xml version=</a:t>
            </a:r>
            <a:r>
              <a:rPr lang="en-US" altLang="ko-KR" sz="900" i="1" dirty="0"/>
              <a:t>"1.0" encoding="UTF-8" ?&gt;</a:t>
            </a:r>
          </a:p>
          <a:p>
            <a:r>
              <a:rPr lang="en-US" altLang="ko-KR" sz="900" dirty="0"/>
              <a:t>&lt;beans </a:t>
            </a:r>
            <a:r>
              <a:rPr lang="en-US" altLang="ko-KR" sz="900" dirty="0" err="1"/>
              <a:t>xmlns</a:t>
            </a:r>
            <a:r>
              <a:rPr lang="en-US" altLang="ko-KR" sz="900" dirty="0"/>
              <a:t>=</a:t>
            </a:r>
            <a:r>
              <a:rPr lang="en-US" altLang="ko-KR" sz="900" i="1" dirty="0"/>
              <a:t>"http://www.springframework.org/schema/beans"</a:t>
            </a:r>
          </a:p>
          <a:p>
            <a:r>
              <a:rPr lang="en-US" altLang="ko-KR" sz="900" dirty="0" err="1" smtClean="0"/>
              <a:t>xmlns:p</a:t>
            </a:r>
            <a:r>
              <a:rPr lang="en-US" altLang="ko-KR" sz="900" dirty="0" smtClean="0"/>
              <a:t>=</a:t>
            </a:r>
            <a:r>
              <a:rPr lang="en-US" altLang="ko-KR" sz="900" i="1" dirty="0" smtClean="0"/>
              <a:t>"http://www.springframework.org/schema/p".  ….&gt;</a:t>
            </a:r>
          </a:p>
          <a:p>
            <a:endParaRPr lang="ko-KR" altLang="en-US" sz="900" dirty="0"/>
          </a:p>
          <a:p>
            <a:endParaRPr lang="ko-KR" altLang="en-US" sz="900" dirty="0"/>
          </a:p>
          <a:p>
            <a:r>
              <a:rPr lang="en-US" altLang="ko-KR" sz="900" dirty="0"/>
              <a:t>&lt;bean id=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viewResolver</a:t>
            </a:r>
            <a:r>
              <a:rPr lang="en-US" altLang="ko-KR" sz="900" i="1" dirty="0"/>
              <a:t>" </a:t>
            </a:r>
            <a:r>
              <a:rPr lang="en-US" altLang="ko-KR" sz="900" i="1" dirty="0" smtClean="0"/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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viewClass</a:t>
            </a:r>
            <a:r>
              <a:rPr lang="en-US" altLang="ko-KR" sz="900" dirty="0" smtClean="0">
                <a:sym typeface="Wingdings" panose="05000000000000000000" pitchFamily="2" charset="2"/>
              </a:rPr>
              <a:t>, prefix, suffix </a:t>
            </a:r>
            <a:r>
              <a:rPr lang="ko-KR" altLang="en-US" sz="900" dirty="0" smtClean="0">
                <a:sym typeface="Wingdings" panose="05000000000000000000" pitchFamily="2" charset="2"/>
              </a:rPr>
              <a:t>속성에 </a:t>
            </a:r>
            <a:r>
              <a:rPr lang="ko-KR" altLang="en-US" sz="900" dirty="0" err="1" smtClean="0">
                <a:sym typeface="Wingdings" panose="05000000000000000000" pitchFamily="2" charset="2"/>
              </a:rPr>
              <a:t>폴더경로와</a:t>
            </a:r>
            <a:r>
              <a:rPr lang="ko-KR" altLang="en-US" sz="900" dirty="0" smtClean="0">
                <a:sym typeface="Wingdings" panose="05000000000000000000" pitchFamily="2" charset="2"/>
              </a:rPr>
              <a:t> </a:t>
            </a: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sz="900" dirty="0" smtClean="0">
                <a:sym typeface="Wingdings" panose="05000000000000000000" pitchFamily="2" charset="2"/>
              </a:rPr>
              <a:t> 재료를 준다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  <a:endParaRPr lang="en-US" altLang="ko-KR" sz="900" i="1" dirty="0"/>
          </a:p>
          <a:p>
            <a:r>
              <a:rPr lang="en-US" altLang="ko-KR" sz="900" dirty="0"/>
              <a:t>      class</a:t>
            </a:r>
            <a:r>
              <a:rPr lang="en-US" altLang="ko-KR" sz="900" dirty="0" smtClean="0"/>
              <a:t>=</a:t>
            </a:r>
            <a:r>
              <a:rPr lang="en-US" altLang="ko-KR" sz="900" i="1" dirty="0" smtClean="0"/>
              <a:t>“org.springframework.web.servlet.view.InternalResourceViewResolver” </a:t>
            </a:r>
            <a:r>
              <a:rPr lang="en-US" altLang="ko-KR" sz="900" i="1" dirty="0"/>
              <a:t>&gt;</a:t>
            </a:r>
          </a:p>
          <a:p>
            <a:r>
              <a:rPr lang="en-US" altLang="ko-KR" sz="900" dirty="0"/>
              <a:t>      &lt;property  name</a:t>
            </a:r>
            <a:r>
              <a:rPr lang="en-US" altLang="ko-KR" sz="900" dirty="0" smtClean="0"/>
              <a:t>=</a:t>
            </a:r>
            <a:r>
              <a:rPr lang="en-US" altLang="ko-KR" sz="900" i="1" dirty="0" smtClean="0"/>
              <a:t>“</a:t>
            </a:r>
            <a:r>
              <a:rPr lang="en-US" altLang="ko-KR" sz="900" i="1" dirty="0" err="1" smtClean="0"/>
              <a:t>viewClass</a:t>
            </a:r>
            <a:r>
              <a:rPr lang="en-US" altLang="ko-KR" sz="900" i="1" dirty="0" smtClean="0"/>
              <a:t>” </a:t>
            </a:r>
            <a:r>
              <a:rPr lang="en-US" altLang="ko-KR" sz="900" i="1" dirty="0"/>
              <a:t>value</a:t>
            </a:r>
            <a:r>
              <a:rPr lang="en-US" altLang="ko-KR" sz="900" i="1" dirty="0" smtClean="0"/>
              <a:t>=“</a:t>
            </a:r>
            <a:r>
              <a:rPr lang="en-US" altLang="ko-KR" sz="900" i="1" dirty="0" err="1" smtClean="0"/>
              <a:t>org.springframework.web.servlet.view.JstlView</a:t>
            </a:r>
            <a:r>
              <a:rPr lang="en-US" altLang="ko-KR" sz="900" i="1" dirty="0" smtClean="0"/>
              <a:t>” </a:t>
            </a:r>
            <a:r>
              <a:rPr lang="en-US" altLang="ko-KR" sz="900" i="1" dirty="0"/>
              <a:t>/&gt;</a:t>
            </a:r>
          </a:p>
          <a:p>
            <a:r>
              <a:rPr lang="en-US" altLang="ko-KR" sz="900" dirty="0"/>
              <a:t>      &lt;property  name</a:t>
            </a:r>
            <a:r>
              <a:rPr lang="en-US" altLang="ko-KR" sz="900" dirty="0" smtClean="0"/>
              <a:t>=</a:t>
            </a:r>
            <a:r>
              <a:rPr lang="en-US" altLang="ko-KR" sz="900" i="1" dirty="0" smtClean="0"/>
              <a:t>“prefix” </a:t>
            </a:r>
            <a:r>
              <a:rPr lang="en-US" altLang="ko-KR" sz="900" i="1" dirty="0"/>
              <a:t>value</a:t>
            </a:r>
            <a:r>
              <a:rPr lang="en-US" altLang="ko-KR" sz="900" i="1" dirty="0" smtClean="0"/>
              <a:t>=“/</a:t>
            </a:r>
            <a:r>
              <a:rPr lang="en-US" altLang="ko-KR" sz="900" i="1" dirty="0"/>
              <a:t>WEB-INF/views</a:t>
            </a:r>
            <a:r>
              <a:rPr lang="en-US" altLang="ko-KR" sz="900" i="1" dirty="0" smtClean="0"/>
              <a:t>/” </a:t>
            </a:r>
            <a:r>
              <a:rPr lang="en-US" altLang="ko-KR" sz="900" i="1" dirty="0"/>
              <a:t>/&gt;</a:t>
            </a:r>
          </a:p>
          <a:p>
            <a:r>
              <a:rPr lang="en-US" altLang="ko-KR" sz="900" dirty="0"/>
              <a:t>      &lt;property  name</a:t>
            </a:r>
            <a:r>
              <a:rPr lang="en-US" altLang="ko-KR" sz="900" dirty="0" smtClean="0"/>
              <a:t>=</a:t>
            </a:r>
            <a:r>
              <a:rPr lang="en-US" altLang="ko-KR" sz="900" i="1" dirty="0" smtClean="0"/>
              <a:t>“suffix” </a:t>
            </a:r>
            <a:r>
              <a:rPr lang="en-US" altLang="ko-KR" sz="900" i="1" dirty="0"/>
              <a:t>value</a:t>
            </a:r>
            <a:r>
              <a:rPr lang="en-US" altLang="ko-KR" sz="900" i="1" dirty="0" smtClean="0"/>
              <a:t>=“.</a:t>
            </a:r>
            <a:r>
              <a:rPr lang="en-US" altLang="ko-KR" sz="900" i="1" dirty="0" err="1" smtClean="0"/>
              <a:t>jsp</a:t>
            </a:r>
            <a:r>
              <a:rPr lang="en-US" altLang="ko-KR" sz="900" i="1" dirty="0" smtClean="0"/>
              <a:t>” </a:t>
            </a:r>
            <a:r>
              <a:rPr lang="en-US" altLang="ko-KR" sz="900" i="1" dirty="0"/>
              <a:t>/&gt;</a:t>
            </a:r>
          </a:p>
          <a:p>
            <a:r>
              <a:rPr lang="en-US" altLang="ko-KR" sz="900" dirty="0"/>
              <a:t>   &lt;/bean&gt;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&lt;</a:t>
            </a:r>
            <a:r>
              <a:rPr lang="en-US" altLang="ko-KR" sz="900" dirty="0"/>
              <a:t>bean id=</a:t>
            </a:r>
            <a:r>
              <a:rPr lang="en-US" altLang="ko-KR" sz="900" i="1" dirty="0"/>
              <a:t>"</a:t>
            </a:r>
            <a:r>
              <a:rPr lang="en-US" altLang="ko-KR" sz="900" i="1" dirty="0" err="1">
                <a:solidFill>
                  <a:srgbClr val="C00000"/>
                </a:solidFill>
              </a:rPr>
              <a:t>memberController</a:t>
            </a:r>
            <a:r>
              <a:rPr lang="en-US" altLang="ko-KR" sz="900" i="1" dirty="0"/>
              <a:t>" </a:t>
            </a:r>
          </a:p>
          <a:p>
            <a:r>
              <a:rPr lang="en-US" altLang="ko-KR" sz="900" dirty="0"/>
              <a:t>                            class=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com.spring.member.controller.MemberControllerImpl</a:t>
            </a:r>
            <a:r>
              <a:rPr lang="en-US" altLang="ko-KR" sz="900" i="1" dirty="0"/>
              <a:t>"&gt;</a:t>
            </a:r>
          </a:p>
          <a:p>
            <a:r>
              <a:rPr lang="en-US" altLang="ko-KR" sz="900" dirty="0"/>
              <a:t>      &lt;property name=</a:t>
            </a:r>
            <a:r>
              <a:rPr lang="en-US" altLang="ko-KR" sz="900" i="1" dirty="0"/>
              <a:t>"</a:t>
            </a:r>
            <a:r>
              <a:rPr lang="en-US" altLang="ko-KR" sz="900" i="1" dirty="0" err="1">
                <a:solidFill>
                  <a:srgbClr val="0070C0"/>
                </a:solidFill>
              </a:rPr>
              <a:t>methodNameResolver</a:t>
            </a:r>
            <a:r>
              <a:rPr lang="en-US" altLang="ko-KR" sz="900" i="1" dirty="0">
                <a:solidFill>
                  <a:srgbClr val="0070C0"/>
                </a:solidFill>
              </a:rPr>
              <a:t>"</a:t>
            </a:r>
            <a:r>
              <a:rPr lang="en-US" altLang="ko-KR" sz="900" i="1" dirty="0"/>
              <a:t>&gt;</a:t>
            </a:r>
          </a:p>
          <a:p>
            <a:r>
              <a:rPr lang="en-US" altLang="ko-KR" sz="900" dirty="0"/>
              <a:t>         &lt;ref local=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methodResolver</a:t>
            </a:r>
            <a:r>
              <a:rPr lang="en-US" altLang="ko-KR" sz="900" i="1" dirty="0"/>
              <a:t>"/&gt;</a:t>
            </a:r>
          </a:p>
          <a:p>
            <a:r>
              <a:rPr lang="en-US" altLang="ko-KR" sz="900" dirty="0"/>
              <a:t>      &lt;/property&gt;</a:t>
            </a:r>
          </a:p>
          <a:p>
            <a:r>
              <a:rPr lang="en-US" altLang="ko-KR" sz="900" dirty="0"/>
              <a:t>      &lt;property name=</a:t>
            </a:r>
            <a:r>
              <a:rPr lang="en-US" altLang="ko-KR" sz="900" i="1" dirty="0"/>
              <a:t>"</a:t>
            </a:r>
            <a:r>
              <a:rPr lang="en-US" altLang="ko-KR" sz="900" i="1" dirty="0" err="1">
                <a:solidFill>
                  <a:srgbClr val="0070C0"/>
                </a:solidFill>
              </a:rPr>
              <a:t>memberService</a:t>
            </a:r>
            <a:r>
              <a:rPr lang="en-US" altLang="ko-KR" sz="900" i="1" dirty="0">
                <a:solidFill>
                  <a:srgbClr val="0070C0"/>
                </a:solidFill>
              </a:rPr>
              <a:t>"</a:t>
            </a:r>
            <a:r>
              <a:rPr lang="en-US" altLang="ko-KR" sz="900" i="1" dirty="0"/>
              <a:t> ref="</a:t>
            </a:r>
            <a:r>
              <a:rPr lang="en-US" altLang="ko-KR" sz="900" i="1" dirty="0" err="1"/>
              <a:t>memberService</a:t>
            </a:r>
            <a:r>
              <a:rPr lang="en-US" altLang="ko-KR" sz="900" i="1" dirty="0"/>
              <a:t>"/&gt;</a:t>
            </a:r>
          </a:p>
          <a:p>
            <a:r>
              <a:rPr lang="en-US" altLang="ko-KR" sz="900" dirty="0"/>
              <a:t>&lt;/bean&gt;</a:t>
            </a:r>
          </a:p>
          <a:p>
            <a:endParaRPr lang="ko-KR" altLang="en-US" sz="900" dirty="0"/>
          </a:p>
          <a:p>
            <a:r>
              <a:rPr lang="en-US" altLang="ko-KR" sz="900" dirty="0"/>
              <a:t>    &lt;bean  id=</a:t>
            </a:r>
            <a:r>
              <a:rPr lang="en-US" altLang="ko-KR" sz="900" i="1" dirty="0"/>
              <a:t>"</a:t>
            </a:r>
            <a:r>
              <a:rPr lang="en-US" altLang="ko-KR" sz="900" i="1" dirty="0" err="1">
                <a:solidFill>
                  <a:srgbClr val="0070C0"/>
                </a:solidFill>
              </a:rPr>
              <a:t>methodResolver</a:t>
            </a:r>
            <a:r>
              <a:rPr lang="en-US" altLang="ko-KR" sz="900" i="1" dirty="0" smtClean="0"/>
              <a:t>"</a:t>
            </a:r>
            <a:r>
              <a:rPr lang="en-US" altLang="ko-KR" sz="900" dirty="0" smtClean="0">
                <a:sym typeface="Wingdings" panose="05000000000000000000" pitchFamily="2" charset="2"/>
              </a:rPr>
              <a:t>   mappings </a:t>
            </a:r>
            <a:r>
              <a:rPr lang="ko-KR" altLang="en-US" sz="9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900" dirty="0" smtClean="0">
                <a:sym typeface="Wingdings" panose="05000000000000000000" pitchFamily="2" charset="2"/>
              </a:rPr>
              <a:t>key</a:t>
            </a:r>
            <a:r>
              <a:rPr lang="ko-KR" altLang="en-US" sz="900" dirty="0" smtClean="0">
                <a:sym typeface="Wingdings" panose="05000000000000000000" pitchFamily="2" charset="2"/>
              </a:rPr>
              <a:t>로 </a:t>
            </a:r>
            <a:r>
              <a:rPr lang="en-US" altLang="ko-KR" sz="900" dirty="0" smtClean="0">
                <a:sym typeface="Wingdings" panose="05000000000000000000" pitchFamily="2" charset="2"/>
              </a:rPr>
              <a:t>value</a:t>
            </a:r>
            <a:r>
              <a:rPr lang="ko-KR" altLang="en-US" sz="900" dirty="0" smtClean="0">
                <a:sym typeface="Wingdings" panose="05000000000000000000" pitchFamily="2" charset="2"/>
              </a:rPr>
              <a:t>인 </a:t>
            </a:r>
            <a:r>
              <a:rPr lang="ko-KR" altLang="en-US" sz="900" dirty="0" err="1" smtClean="0">
                <a:sym typeface="Wingdings" panose="05000000000000000000" pitchFamily="2" charset="2"/>
              </a:rPr>
              <a:t>업부</a:t>
            </a:r>
            <a:r>
              <a:rPr lang="ko-KR" altLang="en-US" sz="900" dirty="0" smtClean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method</a:t>
            </a:r>
            <a:r>
              <a:rPr lang="ko-KR" altLang="en-US" sz="900" dirty="0" smtClean="0">
                <a:sym typeface="Wingdings" panose="05000000000000000000" pitchFamily="2" charset="2"/>
              </a:rPr>
              <a:t>를 대응시킨다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  <a:endParaRPr lang="en-US" altLang="ko-KR" sz="900" i="1" dirty="0"/>
          </a:p>
          <a:p>
            <a:r>
              <a:rPr lang="en-US" altLang="ko-KR" sz="900" dirty="0"/>
              <a:t>   class=</a:t>
            </a:r>
            <a:r>
              <a:rPr lang="en-US" altLang="ko-KR" sz="900" i="1" dirty="0"/>
              <a:t>"org.springframework.web.servlet.mvc.multiaction.PropertiesMethodNameResolver" &gt;</a:t>
            </a:r>
          </a:p>
          <a:p>
            <a:r>
              <a:rPr lang="en-US" altLang="ko-KR" sz="900" dirty="0"/>
              <a:t>      &lt;property  name=</a:t>
            </a:r>
            <a:r>
              <a:rPr lang="en-US" altLang="ko-KR" sz="900" i="1" dirty="0"/>
              <a:t>"</a:t>
            </a:r>
            <a:r>
              <a:rPr lang="en-US" altLang="ko-KR" sz="900" b="1" i="1" dirty="0"/>
              <a:t>mappings"</a:t>
            </a:r>
            <a:r>
              <a:rPr lang="en-US" altLang="ko-KR" sz="900" i="1" dirty="0"/>
              <a:t> &gt;</a:t>
            </a:r>
          </a:p>
          <a:p>
            <a:r>
              <a:rPr lang="en-US" altLang="ko-KR" sz="900" dirty="0"/>
              <a:t>        &lt;props&gt;</a:t>
            </a:r>
          </a:p>
          <a:p>
            <a:r>
              <a:rPr lang="en-US" altLang="ko-KR" sz="900" dirty="0"/>
              <a:t>          &lt;prop key=</a:t>
            </a:r>
            <a:r>
              <a:rPr lang="en-US" altLang="ko-KR" sz="900" i="1" dirty="0"/>
              <a:t>"/member/listMembers.do" &gt;</a:t>
            </a:r>
            <a:r>
              <a:rPr lang="en-US" altLang="ko-KR" sz="900" i="1" dirty="0" err="1"/>
              <a:t>listMembers</a:t>
            </a:r>
            <a:r>
              <a:rPr lang="en-US" altLang="ko-KR" sz="900" i="1" dirty="0"/>
              <a:t>&lt;/prop&gt;</a:t>
            </a:r>
          </a:p>
          <a:p>
            <a:r>
              <a:rPr lang="en-US" altLang="ko-KR" sz="900" dirty="0"/>
              <a:t>          &lt;prop key=</a:t>
            </a:r>
            <a:r>
              <a:rPr lang="en-US" altLang="ko-KR" sz="900" i="1" dirty="0"/>
              <a:t>"/member/addMember.do" &gt;</a:t>
            </a:r>
            <a:r>
              <a:rPr lang="en-US" altLang="ko-KR" sz="900" i="1" dirty="0" err="1"/>
              <a:t>addMember</a:t>
            </a:r>
            <a:r>
              <a:rPr lang="en-US" altLang="ko-KR" sz="900" i="1" dirty="0"/>
              <a:t>&lt;/prop&gt;</a:t>
            </a:r>
          </a:p>
          <a:p>
            <a:r>
              <a:rPr lang="en-US" altLang="ko-KR" sz="900" dirty="0"/>
              <a:t>          &lt;prop key=</a:t>
            </a:r>
            <a:r>
              <a:rPr lang="en-US" altLang="ko-KR" sz="900" i="1" dirty="0"/>
              <a:t>"/member/memberForm.do" &gt;</a:t>
            </a:r>
            <a:r>
              <a:rPr lang="en-US" altLang="ko-KR" sz="900" i="1" dirty="0" err="1"/>
              <a:t>memberForm</a:t>
            </a:r>
            <a:r>
              <a:rPr lang="en-US" altLang="ko-KR" sz="900" i="1" dirty="0"/>
              <a:t>&lt;/prop&gt;</a:t>
            </a:r>
          </a:p>
          <a:p>
            <a:r>
              <a:rPr lang="en-US" altLang="ko-KR" sz="900" dirty="0"/>
              <a:t>          &lt;prop key=</a:t>
            </a:r>
            <a:r>
              <a:rPr lang="en-US" altLang="ko-KR" sz="900" i="1" dirty="0"/>
              <a:t>"/member/memberDetail.do"&gt;</a:t>
            </a:r>
            <a:r>
              <a:rPr lang="en-US" altLang="ko-KR" sz="900" i="1" dirty="0" err="1"/>
              <a:t>memberDetail</a:t>
            </a:r>
            <a:r>
              <a:rPr lang="en-US" altLang="ko-KR" sz="900" i="1" dirty="0"/>
              <a:t>&lt;/prop&gt;</a:t>
            </a:r>
          </a:p>
          <a:p>
            <a:r>
              <a:rPr lang="en-US" altLang="ko-KR" sz="900" dirty="0"/>
              <a:t>       &lt;/props&gt;</a:t>
            </a:r>
          </a:p>
          <a:p>
            <a:r>
              <a:rPr lang="en-US" altLang="ko-KR" sz="900" dirty="0"/>
              <a:t>      &lt;/property&gt;</a:t>
            </a:r>
          </a:p>
          <a:p>
            <a:r>
              <a:rPr lang="en-US" altLang="ko-KR" sz="900" dirty="0"/>
              <a:t>   &lt;/bean&gt;</a:t>
            </a:r>
          </a:p>
          <a:p>
            <a:r>
              <a:rPr lang="ko-KR" altLang="en-US" sz="900" dirty="0"/>
              <a:t>   </a:t>
            </a:r>
          </a:p>
          <a:p>
            <a:r>
              <a:rPr lang="en-US" altLang="ko-KR" sz="900" dirty="0"/>
              <a:t>   &lt;bean id=</a:t>
            </a:r>
            <a:r>
              <a:rPr lang="en-US" altLang="ko-KR" sz="900" i="1" dirty="0"/>
              <a:t>"</a:t>
            </a:r>
            <a:r>
              <a:rPr lang="en-US" altLang="ko-KR" sz="900" i="1" dirty="0" err="1" smtClean="0"/>
              <a:t>userUrlMapping</a:t>
            </a:r>
            <a:r>
              <a:rPr lang="en-US" altLang="ko-KR" sz="900" i="1" dirty="0" smtClean="0"/>
              <a:t>“ </a:t>
            </a:r>
            <a:r>
              <a:rPr lang="en-US" altLang="ko-KR" sz="900" dirty="0" smtClean="0">
                <a:sym typeface="Wingdings" panose="05000000000000000000" pitchFamily="2" charset="2"/>
              </a:rPr>
              <a:t> mappings </a:t>
            </a:r>
            <a:r>
              <a:rPr lang="ko-KR" altLang="en-US" sz="900" dirty="0" smtClean="0">
                <a:sym typeface="Wingdings" panose="05000000000000000000" pitchFamily="2" charset="2"/>
              </a:rPr>
              <a:t>속성에 일 할 </a:t>
            </a:r>
            <a:r>
              <a:rPr lang="en-US" altLang="ko-KR" sz="900" dirty="0" err="1" smtClean="0">
                <a:sym typeface="Wingdings" panose="05000000000000000000" pitchFamily="2" charset="2"/>
              </a:rPr>
              <a:t>url</a:t>
            </a:r>
            <a:r>
              <a:rPr lang="en-US" altLang="ko-KR" sz="900" dirty="0" smtClean="0">
                <a:sym typeface="Wingdings" panose="05000000000000000000" pitchFamily="2" charset="2"/>
              </a:rPr>
              <a:t> </a:t>
            </a:r>
            <a:r>
              <a:rPr lang="ko-KR" altLang="en-US" sz="900" dirty="0" smtClean="0">
                <a:sym typeface="Wingdings" panose="05000000000000000000" pitchFamily="2" charset="2"/>
              </a:rPr>
              <a:t>경로를 물린다</a:t>
            </a:r>
            <a:r>
              <a:rPr lang="en-US" altLang="ko-KR" sz="900" dirty="0" smtClean="0">
                <a:sym typeface="Wingdings" panose="05000000000000000000" pitchFamily="2" charset="2"/>
              </a:rPr>
              <a:t>.</a:t>
            </a:r>
            <a:endParaRPr lang="en-US" altLang="ko-KR" sz="900" i="1" dirty="0"/>
          </a:p>
          <a:p>
            <a:r>
              <a:rPr lang="en-US" altLang="ko-KR" sz="900" dirty="0"/>
              <a:t>       class=</a:t>
            </a:r>
            <a:r>
              <a:rPr lang="en-US" altLang="ko-KR" sz="900" i="1" dirty="0"/>
              <a:t>"org.springframework.web.servlet.handler.SimpleUrlHandlerMapping"&gt;</a:t>
            </a:r>
          </a:p>
          <a:p>
            <a:r>
              <a:rPr lang="en-US" altLang="ko-KR" sz="900" dirty="0"/>
              <a:t>      &lt;property name=</a:t>
            </a:r>
            <a:r>
              <a:rPr lang="en-US" altLang="ko-KR" sz="900" i="1" dirty="0"/>
              <a:t>"</a:t>
            </a:r>
            <a:r>
              <a:rPr lang="en-US" altLang="ko-KR" sz="900" b="1" i="1" dirty="0"/>
              <a:t>mappings</a:t>
            </a:r>
            <a:r>
              <a:rPr lang="en-US" altLang="ko-KR" sz="900" i="1" dirty="0"/>
              <a:t>"&gt;</a:t>
            </a:r>
          </a:p>
          <a:p>
            <a:r>
              <a:rPr lang="en-US" altLang="ko-KR" sz="900" dirty="0"/>
              <a:t>         &lt;props&gt;</a:t>
            </a:r>
          </a:p>
          <a:p>
            <a:r>
              <a:rPr lang="en-US" altLang="ko-KR" sz="900" dirty="0"/>
              <a:t>            &lt;prop key=</a:t>
            </a:r>
            <a:r>
              <a:rPr lang="en-US" altLang="ko-KR" sz="900" i="1" dirty="0"/>
              <a:t>"/member/*.do"&gt;</a:t>
            </a:r>
            <a:r>
              <a:rPr lang="en-US" altLang="ko-KR" sz="900" i="1" dirty="0" err="1">
                <a:solidFill>
                  <a:srgbClr val="C00000"/>
                </a:solidFill>
              </a:rPr>
              <a:t>memberController</a:t>
            </a:r>
            <a:r>
              <a:rPr lang="en-US" altLang="ko-KR" sz="900" i="1" dirty="0"/>
              <a:t>&lt;/prop&gt;</a:t>
            </a:r>
          </a:p>
          <a:p>
            <a:r>
              <a:rPr lang="en-US" altLang="ko-KR" sz="900" dirty="0"/>
              <a:t>         &lt;/props&gt;</a:t>
            </a:r>
          </a:p>
          <a:p>
            <a:r>
              <a:rPr lang="en-US" altLang="ko-KR" sz="900" dirty="0"/>
              <a:t>      &lt;/property&gt;</a:t>
            </a:r>
          </a:p>
          <a:p>
            <a:r>
              <a:rPr lang="en-US" altLang="ko-KR" sz="900" dirty="0"/>
              <a:t>   &lt;/bean&gt;</a:t>
            </a:r>
          </a:p>
          <a:p>
            <a:r>
              <a:rPr lang="en-US" altLang="ko-KR" sz="900" dirty="0"/>
              <a:t>&lt;/beans&gt;</a:t>
            </a:r>
          </a:p>
          <a:p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6837680" y="833120"/>
            <a:ext cx="5059680" cy="1338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&lt;?xml version=</a:t>
            </a:r>
            <a:r>
              <a:rPr lang="en-US" altLang="ko-KR" sz="900" i="1" dirty="0"/>
              <a:t>"1.0" encoding="UTF-8" ?&gt;</a:t>
            </a:r>
          </a:p>
          <a:p>
            <a:r>
              <a:rPr lang="en-US" altLang="ko-KR" sz="900" dirty="0"/>
              <a:t>&lt;beans </a:t>
            </a:r>
            <a:r>
              <a:rPr lang="en-US" altLang="ko-KR" sz="900" dirty="0" err="1"/>
              <a:t>xmlns</a:t>
            </a:r>
            <a:r>
              <a:rPr lang="en-US" altLang="ko-KR" sz="900" dirty="0"/>
              <a:t>=</a:t>
            </a:r>
            <a:r>
              <a:rPr lang="en-US" altLang="ko-KR" sz="900" i="1" dirty="0"/>
              <a:t>"http://www.springframework.org/schema/beans"</a:t>
            </a:r>
          </a:p>
          <a:p>
            <a:r>
              <a:rPr lang="en-US" altLang="ko-KR" sz="900" dirty="0" err="1"/>
              <a:t>xmlns:p</a:t>
            </a:r>
            <a:r>
              <a:rPr lang="en-US" altLang="ko-KR" sz="900" dirty="0"/>
              <a:t>=</a:t>
            </a:r>
            <a:r>
              <a:rPr lang="en-US" altLang="ko-KR" sz="900" i="1" dirty="0"/>
              <a:t>"http://</a:t>
            </a:r>
            <a:r>
              <a:rPr lang="en-US" altLang="ko-KR" sz="900" i="1" dirty="0" smtClean="0"/>
              <a:t>www.springframework.org/sche  ...."&gt;</a:t>
            </a:r>
            <a:endParaRPr lang="en-US" altLang="ko-KR" sz="900" i="1" dirty="0"/>
          </a:p>
          <a:p>
            <a:r>
              <a:rPr lang="ko-KR" altLang="en-US" sz="900" dirty="0"/>
              <a:t> </a:t>
            </a:r>
          </a:p>
          <a:p>
            <a:r>
              <a:rPr lang="en-US" altLang="ko-KR" sz="900" dirty="0"/>
              <a:t> &lt;bean id=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memberService</a:t>
            </a:r>
            <a:r>
              <a:rPr lang="en-US" altLang="ko-KR" sz="900" i="1" dirty="0"/>
              <a:t>" class="</a:t>
            </a:r>
            <a:r>
              <a:rPr lang="en-US" altLang="ko-KR" sz="900" i="1" dirty="0" err="1"/>
              <a:t>com.spring.member.service.MemberServiceImpl</a:t>
            </a:r>
            <a:r>
              <a:rPr lang="en-US" altLang="ko-KR" sz="900" i="1" dirty="0"/>
              <a:t>"&gt;</a:t>
            </a:r>
          </a:p>
          <a:p>
            <a:r>
              <a:rPr lang="en-US" altLang="ko-KR" sz="900" dirty="0"/>
              <a:t>      &lt;property name=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memberDAO</a:t>
            </a:r>
            <a:r>
              <a:rPr lang="en-US" altLang="ko-KR" sz="900" i="1" dirty="0"/>
              <a:t>" ref="</a:t>
            </a:r>
            <a:r>
              <a:rPr lang="en-US" altLang="ko-KR" sz="900" i="1" dirty="0" err="1"/>
              <a:t>memberDAO</a:t>
            </a:r>
            <a:r>
              <a:rPr lang="en-US" altLang="ko-KR" sz="900" i="1" dirty="0"/>
              <a:t>"/&gt;</a:t>
            </a:r>
          </a:p>
          <a:p>
            <a:r>
              <a:rPr lang="en-US" altLang="ko-KR" sz="900" dirty="0"/>
              <a:t>   &lt;/bean&gt;</a:t>
            </a:r>
          </a:p>
          <a:p>
            <a:r>
              <a:rPr lang="en-US" altLang="ko-KR" sz="900" dirty="0"/>
              <a:t>&lt;/beans&gt;</a:t>
            </a:r>
          </a:p>
          <a:p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837680" y="2412841"/>
            <a:ext cx="505968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&lt;?xml version=</a:t>
            </a:r>
            <a:r>
              <a:rPr lang="en-US" altLang="ko-KR" sz="900" i="1" dirty="0"/>
              <a:t>"1.0" encoding="UTF-8" ?&gt;</a:t>
            </a:r>
          </a:p>
          <a:p>
            <a:r>
              <a:rPr lang="en-US" altLang="ko-KR" sz="900" dirty="0"/>
              <a:t>&lt;beans </a:t>
            </a:r>
            <a:r>
              <a:rPr lang="en-US" altLang="ko-KR" sz="900" dirty="0" err="1"/>
              <a:t>xmlns</a:t>
            </a:r>
            <a:r>
              <a:rPr lang="en-US" altLang="ko-KR" sz="900" dirty="0"/>
              <a:t>=</a:t>
            </a:r>
            <a:r>
              <a:rPr lang="en-US" altLang="ko-KR" sz="900" i="1" dirty="0"/>
              <a:t>"http://www.springframework.org/schema/beans"</a:t>
            </a:r>
          </a:p>
          <a:p>
            <a:r>
              <a:rPr lang="en-US" altLang="ko-KR" sz="900" dirty="0" err="1"/>
              <a:t>xmlns:p</a:t>
            </a:r>
            <a:r>
              <a:rPr lang="en-US" altLang="ko-KR" sz="900" dirty="0"/>
              <a:t>=</a:t>
            </a:r>
            <a:r>
              <a:rPr lang="en-US" altLang="ko-KR" sz="900" i="1" dirty="0"/>
              <a:t>"http://</a:t>
            </a:r>
            <a:r>
              <a:rPr lang="en-US" altLang="ko-KR" sz="900" i="1" dirty="0" smtClean="0"/>
              <a:t>www.springframework.org/schema/p"&gt;</a:t>
            </a:r>
            <a:endParaRPr lang="en-US" altLang="ko-KR" sz="900" i="1" dirty="0"/>
          </a:p>
          <a:p>
            <a:endParaRPr lang="ko-KR" altLang="en-US" sz="900" dirty="0"/>
          </a:p>
          <a:p>
            <a:r>
              <a:rPr lang="en-US" altLang="ko-KR" sz="900" dirty="0"/>
              <a:t>   &lt;bean  id=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propertyConfigurer</a:t>
            </a:r>
            <a:r>
              <a:rPr lang="en-US" altLang="ko-KR" sz="900" i="1" dirty="0"/>
              <a:t>"</a:t>
            </a:r>
          </a:p>
          <a:p>
            <a:r>
              <a:rPr lang="en-US" altLang="ko-KR" sz="900" dirty="0"/>
              <a:t>      class=</a:t>
            </a:r>
            <a:r>
              <a:rPr lang="en-US" altLang="ko-KR" sz="900" i="1" dirty="0"/>
              <a:t>"org.springframework.beans.factory.config.PropertyPlaceholderConfigurer" &gt;</a:t>
            </a:r>
          </a:p>
          <a:p>
            <a:r>
              <a:rPr lang="en-US" altLang="ko-KR" sz="900" dirty="0"/>
              <a:t>      &lt;property name=</a:t>
            </a:r>
            <a:r>
              <a:rPr lang="en-US" altLang="ko-KR" sz="900" i="1" dirty="0"/>
              <a:t>"locations" &gt;</a:t>
            </a:r>
          </a:p>
          <a:p>
            <a:r>
              <a:rPr lang="en-US" altLang="ko-KR" sz="900" dirty="0"/>
              <a:t>         &lt;list&gt;</a:t>
            </a:r>
          </a:p>
          <a:p>
            <a:r>
              <a:rPr lang="en-US" altLang="ko-KR" sz="900" dirty="0"/>
              <a:t>            &lt;value&gt;/WEB-INF/</a:t>
            </a:r>
            <a:r>
              <a:rPr lang="en-US" altLang="ko-KR" sz="900" u="sng" dirty="0" err="1"/>
              <a:t>config</a:t>
            </a:r>
            <a:r>
              <a:rPr lang="en-US" altLang="ko-KR" sz="900" u="sng" dirty="0"/>
              <a:t>/</a:t>
            </a:r>
            <a:r>
              <a:rPr lang="en-US" altLang="ko-KR" sz="900" u="sng" dirty="0" err="1"/>
              <a:t>jdbc.properties</a:t>
            </a:r>
            <a:r>
              <a:rPr lang="en-US" altLang="ko-KR" sz="900" u="sng" dirty="0"/>
              <a:t>&lt;/value&gt;</a:t>
            </a:r>
          </a:p>
          <a:p>
            <a:r>
              <a:rPr lang="en-US" altLang="ko-KR" sz="900" dirty="0"/>
              <a:t>         &lt;/list&gt;</a:t>
            </a:r>
          </a:p>
          <a:p>
            <a:r>
              <a:rPr lang="en-US" altLang="ko-KR" sz="900" dirty="0"/>
              <a:t>      &lt;/property&gt;</a:t>
            </a:r>
          </a:p>
          <a:p>
            <a:r>
              <a:rPr lang="en-US" altLang="ko-KR" sz="900" dirty="0"/>
              <a:t>   &lt;/bean&gt;</a:t>
            </a:r>
          </a:p>
          <a:p>
            <a:r>
              <a:rPr lang="en-US" altLang="ko-KR" sz="900" dirty="0"/>
              <a:t>    &lt;bean id=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dataSource</a:t>
            </a:r>
            <a:r>
              <a:rPr lang="en-US" altLang="ko-KR" sz="900" i="1" dirty="0"/>
              <a:t>"</a:t>
            </a:r>
          </a:p>
          <a:p>
            <a:r>
              <a:rPr lang="en-US" altLang="ko-KR" sz="900" dirty="0"/>
              <a:t>class=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org.springframework.jdbc.datasource.SimpleDriverDataSource</a:t>
            </a:r>
            <a:r>
              <a:rPr lang="en-US" altLang="ko-KR" sz="900" i="1" dirty="0"/>
              <a:t>"&gt;</a:t>
            </a:r>
          </a:p>
          <a:p>
            <a:r>
              <a:rPr lang="en-US" altLang="ko-KR" sz="900" dirty="0"/>
              <a:t>&lt;property name=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driverClass</a:t>
            </a:r>
            <a:r>
              <a:rPr lang="en-US" altLang="ko-KR" sz="900" i="1" dirty="0"/>
              <a:t>"</a:t>
            </a:r>
          </a:p>
          <a:p>
            <a:r>
              <a:rPr lang="en-US" altLang="ko-KR" sz="900" dirty="0"/>
              <a:t>value=</a:t>
            </a:r>
            <a:r>
              <a:rPr lang="en-US" altLang="ko-KR" sz="900" i="1" dirty="0"/>
              <a:t>"${</a:t>
            </a:r>
            <a:r>
              <a:rPr lang="en-US" altLang="ko-KR" sz="900" i="1" dirty="0" err="1"/>
              <a:t>jdbc.driverClassName</a:t>
            </a:r>
            <a:r>
              <a:rPr lang="en-US" altLang="ko-KR" sz="900" i="1" dirty="0"/>
              <a:t>}" /&gt;</a:t>
            </a:r>
          </a:p>
          <a:p>
            <a:r>
              <a:rPr lang="en-US" altLang="ko-KR" sz="900" dirty="0"/>
              <a:t>&lt;property name=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url</a:t>
            </a:r>
            <a:r>
              <a:rPr lang="en-US" altLang="ko-KR" sz="900" i="1" dirty="0"/>
              <a:t>" value="${jdbc.url}" /&gt;</a:t>
            </a:r>
          </a:p>
          <a:p>
            <a:r>
              <a:rPr lang="en-US" altLang="ko-KR" sz="900" dirty="0"/>
              <a:t>&lt;property name=</a:t>
            </a:r>
            <a:r>
              <a:rPr lang="en-US" altLang="ko-KR" sz="900" i="1" dirty="0"/>
              <a:t>"username" value="${</a:t>
            </a:r>
            <a:r>
              <a:rPr lang="en-US" altLang="ko-KR" sz="900" i="1" dirty="0" err="1"/>
              <a:t>jdbc.username</a:t>
            </a:r>
            <a:r>
              <a:rPr lang="en-US" altLang="ko-KR" sz="900" i="1" dirty="0"/>
              <a:t>}" /&gt;</a:t>
            </a:r>
          </a:p>
          <a:p>
            <a:r>
              <a:rPr lang="en-US" altLang="ko-KR" sz="900" dirty="0"/>
              <a:t>&lt;property name=</a:t>
            </a:r>
            <a:r>
              <a:rPr lang="en-US" altLang="ko-KR" sz="900" i="1" dirty="0"/>
              <a:t>"password" value="${</a:t>
            </a:r>
            <a:r>
              <a:rPr lang="en-US" altLang="ko-KR" sz="900" i="1" dirty="0" err="1"/>
              <a:t>jdbc.password</a:t>
            </a:r>
            <a:r>
              <a:rPr lang="en-US" altLang="ko-KR" sz="900" i="1" dirty="0"/>
              <a:t>}" /&gt;</a:t>
            </a:r>
          </a:p>
          <a:p>
            <a:r>
              <a:rPr lang="en-US" altLang="ko-KR" sz="900" dirty="0"/>
              <a:t>&lt;/bean&gt;</a:t>
            </a:r>
          </a:p>
          <a:p>
            <a:endParaRPr lang="ko-KR" altLang="en-US" sz="900" dirty="0"/>
          </a:p>
          <a:p>
            <a:r>
              <a:rPr lang="en-US" altLang="ko-KR" sz="900" dirty="0"/>
              <a:t>   &lt;bean  id=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memberDAO</a:t>
            </a:r>
            <a:r>
              <a:rPr lang="en-US" altLang="ko-KR" sz="900" i="1" dirty="0"/>
              <a:t>"   class="</a:t>
            </a:r>
            <a:r>
              <a:rPr lang="en-US" altLang="ko-KR" sz="900" i="1" dirty="0" err="1"/>
              <a:t>com.spring.member.dao.MemberDAOImpl</a:t>
            </a:r>
            <a:r>
              <a:rPr lang="en-US" altLang="ko-KR" sz="900" i="1" dirty="0"/>
              <a:t>" &gt;</a:t>
            </a:r>
          </a:p>
          <a:p>
            <a:r>
              <a:rPr lang="en-US" altLang="ko-KR" sz="900" dirty="0"/>
              <a:t>      &lt;property name=</a:t>
            </a:r>
            <a:r>
              <a:rPr lang="en-US" altLang="ko-KR" sz="900" i="1" dirty="0"/>
              <a:t>"</a:t>
            </a:r>
            <a:r>
              <a:rPr lang="en-US" altLang="ko-KR" sz="900" i="1" dirty="0" err="1"/>
              <a:t>dataSource</a:t>
            </a:r>
            <a:r>
              <a:rPr lang="en-US" altLang="ko-KR" sz="900" i="1" dirty="0"/>
              <a:t>" ref="</a:t>
            </a:r>
            <a:r>
              <a:rPr lang="en-US" altLang="ko-KR" sz="900" i="1" dirty="0" err="1"/>
              <a:t>dataSource</a:t>
            </a:r>
            <a:r>
              <a:rPr lang="en-US" altLang="ko-KR" sz="900" i="1" dirty="0"/>
              <a:t>"  /&gt;</a:t>
            </a:r>
          </a:p>
          <a:p>
            <a:r>
              <a:rPr lang="en-US" altLang="ko-KR" sz="900" dirty="0"/>
              <a:t>   &lt;/bean&gt; </a:t>
            </a:r>
          </a:p>
          <a:p>
            <a:r>
              <a:rPr lang="en-US" altLang="ko-KR" sz="900" dirty="0"/>
              <a:t>&lt;/beans&gt;</a:t>
            </a:r>
          </a:p>
          <a:p>
            <a:endParaRPr lang="ko-KR" altLang="en-US" sz="9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776451" y="2601884"/>
            <a:ext cx="16625" cy="64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06735" y="2335876"/>
            <a:ext cx="750370" cy="31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912822" y="1502534"/>
            <a:ext cx="2427316" cy="142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237913" y="1729047"/>
            <a:ext cx="1221971" cy="35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005156" y="4259500"/>
            <a:ext cx="1176252" cy="121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9301942" y="3316778"/>
            <a:ext cx="897775" cy="139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52306" y="3899631"/>
            <a:ext cx="1946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0070C0"/>
                </a:solidFill>
              </a:rPr>
              <a:t>중괄호에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text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를 메우도록 공유함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926371" y="3762584"/>
            <a:ext cx="330662" cy="3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190879" y="3431922"/>
            <a:ext cx="330662" cy="3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440764" y="1881769"/>
            <a:ext cx="330662" cy="3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409390" y="2985507"/>
            <a:ext cx="330662" cy="3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722184" y="4483099"/>
            <a:ext cx="330662" cy="3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6098245" y="2247510"/>
            <a:ext cx="330662" cy="3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0055" y="2105044"/>
            <a:ext cx="2999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Controller bean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에서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controller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파일은 </a:t>
            </a:r>
            <a:r>
              <a:rPr lang="ko-KR" altLang="en-US" sz="900" b="1" dirty="0" err="1" smtClean="0">
                <a:solidFill>
                  <a:srgbClr val="0070C0"/>
                </a:solidFill>
              </a:rPr>
              <a:t>완전체가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 된다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3" name="포인트가 5개인 별 32"/>
          <p:cNvSpPr/>
          <p:nvPr/>
        </p:nvSpPr>
        <p:spPr>
          <a:xfrm>
            <a:off x="2966602" y="1848301"/>
            <a:ext cx="333587" cy="3386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084896" y="1240657"/>
            <a:ext cx="3935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Controller bean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에 들어가기 위해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service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파일은 여기서 큰 역할을 한다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38248" y="5718980"/>
            <a:ext cx="3685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Service bean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에 들어가기 위해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DAO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파일은 여기서 큰 역할을 한다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78143" y="5732757"/>
            <a:ext cx="38860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rgbClr val="0070C0"/>
                </a:solidFill>
              </a:rPr>
              <a:t>HandlerMapping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객체의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mappings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속성의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key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값에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"/member/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*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.do”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로 들어오는 모든 요청을</a:t>
            </a:r>
            <a:endParaRPr lang="en-US" altLang="ko-KR" sz="900" b="1" dirty="0" smtClean="0">
              <a:solidFill>
                <a:srgbClr val="0070C0"/>
              </a:solidFill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</a:rPr>
              <a:t>Value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가 컨트롤하게 시킨다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바로 </a:t>
            </a:r>
            <a:r>
              <a:rPr lang="en-US" altLang="ko-KR" sz="900" b="1" dirty="0" err="1" smtClean="0">
                <a:solidFill>
                  <a:srgbClr val="0070C0"/>
                </a:solidFill>
              </a:rPr>
              <a:t>memberController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 bean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에게 말이다</a:t>
            </a:r>
            <a:r>
              <a:rPr lang="en-US" altLang="ko-KR" sz="900" b="1" smtClean="0">
                <a:solidFill>
                  <a:srgbClr val="0070C0"/>
                </a:solidFill>
              </a:rPr>
              <a:t>.</a:t>
            </a:r>
            <a:endParaRPr lang="en-US" altLang="ko-KR" sz="9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2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781</Words>
  <Application>Microsoft Office PowerPoint</Application>
  <PresentationFormat>와이드스크린</PresentationFormat>
  <Paragraphs>199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23</cp:revision>
  <dcterms:created xsi:type="dcterms:W3CDTF">2022-11-19T04:29:25Z</dcterms:created>
  <dcterms:modified xsi:type="dcterms:W3CDTF">2022-11-19T08:21:03Z</dcterms:modified>
</cp:coreProperties>
</file>