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6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3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8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9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4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5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8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1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1727-53E0-4668-AA4C-E526155F915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5254-DDB7-4AF8-B52A-7C7C2F0B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94" y="2599681"/>
            <a:ext cx="3802475" cy="3917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329"/>
            <a:ext cx="5892632" cy="430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498" y="529329"/>
            <a:ext cx="5642799" cy="4084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6255" y="133003"/>
            <a:ext cx="1947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https://1coding.tistory.com/181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855571" y="2701635"/>
            <a:ext cx="2477834" cy="1496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74378" y="2635133"/>
            <a:ext cx="3574474" cy="141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832167" y="2701635"/>
            <a:ext cx="12302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75520" y="2616306"/>
            <a:ext cx="12302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349453" y="3574472"/>
            <a:ext cx="12302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92559" y="3474719"/>
            <a:ext cx="12302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66079" y="4006734"/>
            <a:ext cx="12302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92559" y="3898668"/>
            <a:ext cx="12302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063" y="4435612"/>
            <a:ext cx="306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/>
              <a:t>MemberService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객체에</a:t>
            </a:r>
            <a:endParaRPr lang="en-US" altLang="ko-KR" sz="900" b="1" dirty="0"/>
          </a:p>
          <a:p>
            <a:r>
              <a:rPr lang="ko-KR" altLang="en-US" sz="900" b="1" dirty="0" err="1" smtClean="0"/>
              <a:t>생성자로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참조형</a:t>
            </a:r>
            <a:r>
              <a:rPr lang="ko-KR" altLang="en-US" sz="900" b="1" dirty="0" smtClean="0"/>
              <a:t> 객체를 받아오는 것을 주입이라 한다</a:t>
            </a:r>
            <a:r>
              <a:rPr lang="en-US" altLang="ko-KR" sz="900" b="1" dirty="0" smtClean="0"/>
              <a:t>.</a:t>
            </a:r>
          </a:p>
          <a:p>
            <a:endParaRPr lang="en-US" altLang="ko-KR" sz="900" b="1" dirty="0"/>
          </a:p>
          <a:p>
            <a:r>
              <a:rPr lang="en-US" altLang="ko-KR" sz="900" b="1" dirty="0" smtClean="0"/>
              <a:t>Xml</a:t>
            </a:r>
            <a:r>
              <a:rPr lang="ko-KR" altLang="en-US" sz="900" b="1" dirty="0" smtClean="0"/>
              <a:t>에서는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en-US" altLang="ko-KR" sz="900" b="1" dirty="0" smtClean="0"/>
              <a:t>&lt;bean id= &gt;</a:t>
            </a:r>
            <a:r>
              <a:rPr lang="ko-KR" altLang="en-US" sz="900" b="1" dirty="0" smtClean="0"/>
              <a:t>에서 객체를 지정하고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&lt;constructor-</a:t>
            </a:r>
            <a:r>
              <a:rPr lang="en-US" altLang="ko-KR" sz="900" b="1" dirty="0" err="1" smtClean="0"/>
              <a:t>arg</a:t>
            </a:r>
            <a:r>
              <a:rPr lang="en-US" altLang="ko-KR" sz="900" b="1" dirty="0" smtClean="0"/>
              <a:t>  ref =  &gt;</a:t>
            </a:r>
            <a:r>
              <a:rPr lang="ko-KR" altLang="en-US" sz="900" b="1" dirty="0" smtClean="0"/>
              <a:t>에서 주입할 객체를 고른다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61631" y="4180376"/>
            <a:ext cx="306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/>
              <a:t>MemberService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객체에</a:t>
            </a:r>
            <a:endParaRPr lang="en-US" altLang="ko-KR" sz="900" b="1" dirty="0"/>
          </a:p>
          <a:p>
            <a:r>
              <a:rPr lang="en-US" altLang="ko-KR" sz="900" b="1" dirty="0" smtClean="0"/>
              <a:t>setter</a:t>
            </a:r>
            <a:r>
              <a:rPr lang="ko-KR" altLang="en-US" sz="900" b="1" dirty="0" smtClean="0"/>
              <a:t>로 </a:t>
            </a:r>
            <a:r>
              <a:rPr lang="ko-KR" altLang="en-US" sz="900" b="1" dirty="0" err="1" smtClean="0"/>
              <a:t>참조형</a:t>
            </a:r>
            <a:r>
              <a:rPr lang="ko-KR" altLang="en-US" sz="900" b="1" dirty="0" smtClean="0"/>
              <a:t> 객체를 받아오는 것을 주입이라 한다</a:t>
            </a:r>
            <a:r>
              <a:rPr lang="en-US" altLang="ko-KR" sz="900" b="1" dirty="0" smtClean="0"/>
              <a:t>.</a:t>
            </a:r>
          </a:p>
          <a:p>
            <a:endParaRPr lang="en-US" altLang="ko-KR" sz="900" b="1" dirty="0"/>
          </a:p>
          <a:p>
            <a:r>
              <a:rPr lang="en-US" altLang="ko-KR" sz="900" b="1" dirty="0" smtClean="0"/>
              <a:t>Xml</a:t>
            </a:r>
            <a:r>
              <a:rPr lang="ko-KR" altLang="en-US" sz="900" b="1" dirty="0" smtClean="0"/>
              <a:t>에서는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en-US" altLang="ko-KR" sz="900" b="1" dirty="0" smtClean="0"/>
              <a:t>&lt;bean id= &gt;</a:t>
            </a:r>
            <a:r>
              <a:rPr lang="ko-KR" altLang="en-US" sz="900" b="1" dirty="0" smtClean="0"/>
              <a:t>에서 객체를 지정하고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&lt;</a:t>
            </a:r>
            <a:r>
              <a:rPr lang="en-US" altLang="ko-KR" sz="900" b="1" dirty="0" err="1" smtClean="0"/>
              <a:t>propert</a:t>
            </a:r>
            <a:r>
              <a:rPr lang="en-US" altLang="ko-KR" sz="900" b="1" dirty="0" smtClean="0"/>
              <a:t> name =  &gt;</a:t>
            </a:r>
            <a:r>
              <a:rPr lang="ko-KR" altLang="en-US" sz="900" b="1" dirty="0" smtClean="0"/>
              <a:t>에서 주입할 객체를 고른다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53198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510-26</dc:creator>
  <cp:lastModifiedBy>510-26</cp:lastModifiedBy>
  <cp:revision>6</cp:revision>
  <dcterms:created xsi:type="dcterms:W3CDTF">2022-11-18T01:04:46Z</dcterms:created>
  <dcterms:modified xsi:type="dcterms:W3CDTF">2022-11-18T01:38:39Z</dcterms:modified>
</cp:coreProperties>
</file>