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CC4D-A07B-4C3A-AA97-59ED217C0E2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178-BBB5-4590-B1BE-B6B4EA55D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3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CC4D-A07B-4C3A-AA97-59ED217C0E2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178-BBB5-4590-B1BE-B6B4EA55D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CC4D-A07B-4C3A-AA97-59ED217C0E2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178-BBB5-4590-B1BE-B6B4EA55D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6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CC4D-A07B-4C3A-AA97-59ED217C0E2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178-BBB5-4590-B1BE-B6B4EA55D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1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CC4D-A07B-4C3A-AA97-59ED217C0E2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178-BBB5-4590-B1BE-B6B4EA55D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0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CC4D-A07B-4C3A-AA97-59ED217C0E2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178-BBB5-4590-B1BE-B6B4EA55D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CC4D-A07B-4C3A-AA97-59ED217C0E2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178-BBB5-4590-B1BE-B6B4EA55D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6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CC4D-A07B-4C3A-AA97-59ED217C0E2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178-BBB5-4590-B1BE-B6B4EA55D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5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CC4D-A07B-4C3A-AA97-59ED217C0E2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178-BBB5-4590-B1BE-B6B4EA55D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1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CC4D-A07B-4C3A-AA97-59ED217C0E2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178-BBB5-4590-B1BE-B6B4EA55D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0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CC4D-A07B-4C3A-AA97-59ED217C0E2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3178-BBB5-4590-B1BE-B6B4EA55D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8CC4D-A07B-4C3A-AA97-59ED217C0E2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D3178-BBB5-4590-B1BE-B6B4EA55D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7" y="157942"/>
            <a:ext cx="4916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https://devbox.tistory.com/entry/JSP-%EC%BB%A4%EB%84%A5%EC%85%98-%ED%92%80</a:t>
            </a:r>
            <a:endParaRPr lang="ko-KR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141317" y="548639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JSP Servlet Event</a:t>
            </a:r>
            <a:endParaRPr lang="ko-KR" alt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6771" y="157942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2014</a:t>
            </a:r>
            <a:r>
              <a:rPr lang="ko-KR" altLang="en-US" sz="900" dirty="0" smtClean="0"/>
              <a:t>년</a:t>
            </a:r>
            <a:r>
              <a:rPr lang="en-US" altLang="ko-KR" sz="900" dirty="0" smtClean="0"/>
              <a:t>12</a:t>
            </a:r>
            <a:r>
              <a:rPr lang="ko-KR" altLang="en-US" sz="900" dirty="0" smtClean="0"/>
              <a:t>월</a:t>
            </a:r>
            <a:r>
              <a:rPr lang="en-US" altLang="ko-KR" sz="900" dirty="0" smtClean="0"/>
              <a:t>18</a:t>
            </a:r>
            <a:r>
              <a:rPr lang="ko-KR" altLang="en-US" sz="900" dirty="0" smtClean="0"/>
              <a:t>일자</a:t>
            </a:r>
            <a:endParaRPr lang="ko-KR" altLang="en-US" sz="9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7" y="970114"/>
            <a:ext cx="6849687" cy="2225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68" y="2082693"/>
            <a:ext cx="8183117" cy="14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686" y="2361953"/>
            <a:ext cx="8202170" cy="282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259" y="1693822"/>
            <a:ext cx="7500211" cy="45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9432" y="2255251"/>
            <a:ext cx="7346942" cy="4291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1431" y="1775852"/>
            <a:ext cx="7626116" cy="436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92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2" y="191819"/>
            <a:ext cx="7424639" cy="3100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88" y="377536"/>
            <a:ext cx="7075048" cy="6260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295" y="1167789"/>
            <a:ext cx="6896932" cy="2891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759" y="798925"/>
            <a:ext cx="7554851" cy="576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124" y="1167789"/>
            <a:ext cx="6817353" cy="539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20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7" y="548639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Spring Bean Event</a:t>
            </a:r>
            <a:endParaRPr lang="ko-KR" altLang="en-US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317" y="182880"/>
            <a:ext cx="1872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https://sabarada.tistory.com/184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57449" y="1750517"/>
            <a:ext cx="5068077" cy="2918759"/>
            <a:chOff x="257696" y="1293317"/>
            <a:chExt cx="5068077" cy="2918759"/>
          </a:xfrm>
        </p:grpSpPr>
        <p:grpSp>
          <p:nvGrpSpPr>
            <p:cNvPr id="13" name="그룹 12"/>
            <p:cNvGrpSpPr/>
            <p:nvPr/>
          </p:nvGrpSpPr>
          <p:grpSpPr>
            <a:xfrm>
              <a:off x="257696" y="1435626"/>
              <a:ext cx="5068077" cy="2776450"/>
              <a:chOff x="282634" y="1269372"/>
              <a:chExt cx="5068077" cy="277645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0698" y="1379913"/>
                <a:ext cx="4796443" cy="1030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@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Service</a:t>
                </a:r>
              </a:p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public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class A { private final B service;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  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       public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A(B service)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{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900" dirty="0" err="1" smtClean="0">
                    <a:solidFill>
                      <a:schemeClr val="tx1"/>
                    </a:solidFill>
                  </a:rPr>
                  <a:t>this.service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= service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    }</a:t>
                </a:r>
              </a:p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}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0699" y="2546168"/>
                <a:ext cx="4960012" cy="1311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dirty="0"/>
                  <a:t>일반적으로 데이터를 전달하는 방법은 </a:t>
                </a:r>
                <a:r>
                  <a:rPr lang="en-US" altLang="ko-KR" sz="900" dirty="0"/>
                  <a:t>DI</a:t>
                </a:r>
                <a:r>
                  <a:rPr lang="ko-KR" altLang="en-US" sz="900" dirty="0"/>
                  <a:t>를 통해서 이루어집니다</a:t>
                </a:r>
                <a:r>
                  <a:rPr lang="en-US" altLang="ko-KR" sz="9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 smtClean="0"/>
                  <a:t>아래의 </a:t>
                </a:r>
                <a:r>
                  <a:rPr lang="ko-KR" altLang="en-US" sz="900" dirty="0"/>
                  <a:t>코드를 보시면 </a:t>
                </a:r>
                <a:r>
                  <a:rPr lang="en-US" altLang="ko-KR" sz="900" dirty="0"/>
                  <a:t>A </a:t>
                </a:r>
                <a:r>
                  <a:rPr lang="ko-KR" altLang="en-US" sz="900" dirty="0"/>
                  <a:t>클래스에서 </a:t>
                </a:r>
                <a:r>
                  <a:rPr lang="en-US" altLang="ko-KR" sz="900" dirty="0"/>
                  <a:t>B</a:t>
                </a:r>
                <a:r>
                  <a:rPr lang="ko-KR" altLang="en-US" sz="900" dirty="0"/>
                  <a:t>에 대한 의존성을 </a:t>
                </a:r>
                <a:r>
                  <a:rPr lang="ko-KR" altLang="en-US" sz="900" dirty="0" err="1"/>
                  <a:t>주입받는</a:t>
                </a:r>
                <a:r>
                  <a:rPr lang="ko-KR" altLang="en-US" sz="900" dirty="0"/>
                  <a:t> 것을 알 수 있습니다</a:t>
                </a:r>
                <a:r>
                  <a:rPr lang="en-US" altLang="ko-KR" sz="9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 smtClean="0"/>
                  <a:t>이렇게 </a:t>
                </a:r>
                <a:r>
                  <a:rPr lang="en-US" altLang="ko-KR" sz="900" dirty="0"/>
                  <a:t>A</a:t>
                </a:r>
                <a:r>
                  <a:rPr lang="ko-KR" altLang="en-US" sz="900" dirty="0"/>
                  <a:t>는 이제 </a:t>
                </a:r>
                <a:r>
                  <a:rPr lang="en-US" altLang="ko-KR" sz="900" dirty="0"/>
                  <a:t>B</a:t>
                </a:r>
                <a:r>
                  <a:rPr lang="ko-KR" altLang="en-US" sz="900" dirty="0"/>
                  <a:t>의 메서드를 호출하여 본인의 클래스에서 사용할 수 있게 됩니다</a:t>
                </a:r>
                <a:r>
                  <a:rPr lang="en-US" altLang="ko-KR" sz="9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900" dirty="0"/>
              </a:p>
              <a:p>
                <a:pPr lvl="0">
                  <a:lnSpc>
                    <a:spcPct val="150000"/>
                  </a:lnSpc>
                </a:pPr>
                <a:r>
                  <a:rPr kumimoji="0" lang="ko-KR" altLang="ko-KR" sz="900" b="0" i="0" u="none" strike="noStrike" cap="none" normalizeH="0" baseline="0" dirty="0" err="1" smtClean="0">
                    <a:ln>
                      <a:noFill/>
                    </a:ln>
                    <a:effectLst/>
                    <a:ea typeface="AppleSDGothicNeo"/>
                  </a:rPr>
                  <a:t>Event는</a:t>
                </a:r>
                <a:r>
                  <a:rPr kumimoji="0" lang="ko-KR" altLang="ko-KR" sz="900" b="0" i="0" u="none" strike="noStrike" cap="none" normalizeH="0" baseline="0" dirty="0" smtClean="0">
                    <a:ln>
                      <a:noFill/>
                    </a:ln>
                    <a:effectLst/>
                    <a:ea typeface="AppleSDGothicNeo"/>
                  </a:rPr>
                  <a:t> 이와는 다른 메커니즘입니다.</a:t>
                </a:r>
                <a:endParaRPr kumimoji="0" lang="en-US" altLang="ko-KR" sz="900" b="0" i="0" u="none" strike="noStrike" cap="none" normalizeH="0" baseline="0" dirty="0" smtClean="0">
                  <a:ln>
                    <a:noFill/>
                  </a:ln>
                  <a:effectLst/>
                  <a:ea typeface="AppleSDGothicNeo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kumimoji="0" lang="ko-KR" altLang="ko-KR" sz="900" b="0" i="0" u="none" strike="noStrike" cap="none" normalizeH="0" baseline="0" dirty="0" err="1" smtClean="0">
                    <a:ln>
                      <a:noFill/>
                    </a:ln>
                    <a:effectLst/>
                    <a:ea typeface="AppleSDGothicNeo"/>
                  </a:rPr>
                  <a:t>A</a:t>
                </a:r>
                <a:r>
                  <a:rPr kumimoji="0" lang="ko-KR" altLang="ko-KR" sz="900" b="0" i="0" u="none" strike="noStrike" cap="none" normalizeH="0" baseline="0" dirty="0" smtClean="0">
                    <a:ln>
                      <a:noFill/>
                    </a:ln>
                    <a:effectLst/>
                    <a:ea typeface="AppleSDGothicNeo"/>
                  </a:rPr>
                  <a:t> </a:t>
                </a:r>
                <a:r>
                  <a:rPr kumimoji="0" lang="ko-KR" altLang="ko-KR" sz="900" b="0" i="0" u="none" strike="noStrike" cap="none" normalizeH="0" baseline="0" dirty="0" err="1" smtClean="0">
                    <a:ln>
                      <a:noFill/>
                    </a:ln>
                    <a:effectLst/>
                    <a:ea typeface="AppleSDGothicNeo"/>
                  </a:rPr>
                  <a:t>Bean에서</a:t>
                </a:r>
                <a:r>
                  <a:rPr kumimoji="0" lang="ko-KR" altLang="ko-KR" sz="900" b="0" i="0" u="none" strike="noStrike" cap="none" normalizeH="0" baseline="0" dirty="0" smtClean="0">
                    <a:ln>
                      <a:noFill/>
                    </a:ln>
                    <a:effectLst/>
                    <a:ea typeface="AppleSDGothicNeo"/>
                  </a:rPr>
                  <a:t> 이벤트를 </a:t>
                </a:r>
                <a:r>
                  <a:rPr kumimoji="0" lang="ko-KR" altLang="ko-KR" sz="900" b="0" i="0" u="none" strike="noStrike" cap="none" normalizeH="0" baseline="0" dirty="0" err="1" smtClean="0">
                    <a:ln>
                      <a:noFill/>
                    </a:ln>
                    <a:effectLst/>
                  </a:rPr>
                  <a:t>ApplicationContext</a:t>
                </a:r>
                <a:r>
                  <a:rPr kumimoji="0" lang="ko-KR" altLang="ko-KR" sz="900" b="0" i="0" u="none" strike="noStrike" cap="none" normalizeH="0" baseline="0" dirty="0" err="1" smtClean="0">
                    <a:ln>
                      <a:noFill/>
                    </a:ln>
                    <a:effectLst/>
                    <a:ea typeface="AppleSDGothicNeo"/>
                  </a:rPr>
                  <a:t>로</a:t>
                </a:r>
                <a:r>
                  <a:rPr kumimoji="0" lang="ko-KR" altLang="ko-KR" sz="900" b="0" i="0" u="none" strike="noStrike" cap="none" normalizeH="0" baseline="0" dirty="0" smtClean="0">
                    <a:ln>
                      <a:noFill/>
                    </a:ln>
                    <a:effectLst/>
                    <a:ea typeface="AppleSDGothicNeo"/>
                  </a:rPr>
                  <a:t> 넘겨주고 이를 </a:t>
                </a:r>
                <a:r>
                  <a:rPr kumimoji="0" lang="ko-KR" altLang="ko-KR" sz="900" b="0" i="0" u="none" strike="noStrike" cap="none" normalizeH="0" baseline="0" dirty="0" err="1" smtClean="0">
                    <a:ln>
                      <a:noFill/>
                    </a:ln>
                    <a:effectLst/>
                    <a:ea typeface="AppleSDGothicNeo"/>
                  </a:rPr>
                  <a:t>Listener에서</a:t>
                </a:r>
                <a:r>
                  <a:rPr kumimoji="0" lang="ko-KR" altLang="ko-KR" sz="900" b="0" i="0" u="none" strike="noStrike" cap="none" normalizeH="0" baseline="0" dirty="0" smtClean="0">
                    <a:ln>
                      <a:noFill/>
                    </a:ln>
                    <a:effectLst/>
                    <a:ea typeface="AppleSDGothicNeo"/>
                  </a:rPr>
                  <a:t> 받아서 처리합니다.</a:t>
                </a:r>
                <a:r>
                  <a:rPr kumimoji="0" lang="ko-KR" altLang="ko-KR" sz="900" b="0" i="0" u="none" strike="noStrike" cap="none" normalizeH="0" baseline="0" dirty="0" smtClean="0">
                    <a:ln>
                      <a:noFill/>
                    </a:ln>
                    <a:effectLst/>
                  </a:rPr>
                  <a:t> 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82634" y="1269372"/>
                <a:ext cx="5029201" cy="2776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174750" y="1293317"/>
              <a:ext cx="1342034" cy="2308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일반적인 </a:t>
              </a:r>
              <a:r>
                <a:rPr lang="en-US" altLang="ko-KR" sz="900" dirty="0" smtClean="0"/>
                <a:t>DI </a:t>
              </a:r>
              <a:r>
                <a:rPr lang="ko-KR" altLang="en-US" sz="900" dirty="0" smtClean="0"/>
                <a:t>주입 방식</a:t>
              </a:r>
              <a:endParaRPr lang="ko-KR" altLang="en-US" sz="9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409780" y="82165"/>
            <a:ext cx="2684070" cy="230832"/>
            <a:chOff x="9371650" y="106828"/>
            <a:chExt cx="2684070" cy="230832"/>
          </a:xfrm>
        </p:grpSpPr>
        <p:sp>
          <p:nvSpPr>
            <p:cNvPr id="16" name="TextBox 15"/>
            <p:cNvSpPr txBox="1"/>
            <p:nvPr/>
          </p:nvSpPr>
          <p:spPr>
            <a:xfrm>
              <a:off x="10183091" y="106828"/>
              <a:ext cx="18726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https://sabarada.tistory.com/148</a:t>
              </a:r>
              <a:endParaRPr lang="ko-KR" altLang="en-US" sz="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71650" y="106828"/>
              <a:ext cx="8114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solidFill>
                    <a:srgbClr val="7030A0"/>
                  </a:solidFill>
                </a:rPr>
                <a:t>final </a:t>
              </a:r>
              <a:r>
                <a:rPr lang="ko-KR" altLang="en-US" sz="900" b="1" dirty="0" smtClean="0">
                  <a:solidFill>
                    <a:srgbClr val="7030A0"/>
                  </a:solidFill>
                </a:rPr>
                <a:t>키워드</a:t>
              </a:r>
              <a:endParaRPr lang="ko-KR" altLang="en-US" sz="900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5860473" y="298296"/>
            <a:ext cx="0" cy="61357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0586" y="1750517"/>
            <a:ext cx="22653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Spring </a:t>
            </a:r>
            <a:r>
              <a:rPr lang="ko-KR" altLang="en-US" sz="900" b="1" dirty="0" smtClean="0"/>
              <a:t>이벤트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https://sabarada.tistory.com/184</a:t>
            </a:r>
            <a:endParaRPr lang="ko-KR" alt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630586" y="2287863"/>
            <a:ext cx="226536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Application </a:t>
            </a:r>
            <a:r>
              <a:rPr lang="ko-KR" altLang="en-US" sz="900" b="1" dirty="0" err="1" smtClean="0"/>
              <a:t>스코프</a:t>
            </a:r>
            <a:r>
              <a:rPr lang="en-US" altLang="ko-KR" sz="900" b="1" dirty="0" smtClean="0"/>
              <a:t/>
            </a:r>
            <a:br>
              <a:rPr lang="en-US" altLang="ko-KR" sz="900" b="1" dirty="0" smtClean="0"/>
            </a:br>
            <a:r>
              <a:rPr lang="en-US" altLang="ko-KR" sz="900" b="1" dirty="0" smtClean="0"/>
              <a:t>https://cokes.tistory.com/67</a:t>
            </a:r>
            <a:endParaRPr lang="ko-KR" alt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630586" y="2825209"/>
            <a:ext cx="226536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Session </a:t>
            </a:r>
            <a:r>
              <a:rPr lang="ko-KR" altLang="en-US" sz="900" b="1" dirty="0" err="1" smtClean="0"/>
              <a:t>스코프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https://beoks.tistory.com/6</a:t>
            </a:r>
            <a:endParaRPr lang="ko-KR" altLang="en-US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630586" y="3362555"/>
            <a:ext cx="226536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Request </a:t>
            </a:r>
            <a:r>
              <a:rPr lang="ko-KR" altLang="en-US" sz="900" b="1" dirty="0" err="1" smtClean="0"/>
              <a:t>스코프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https://chung-develop.tistory.com/64</a:t>
            </a:r>
            <a:endParaRPr lang="ko-KR" altLang="en-US" sz="9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630586" y="3899901"/>
            <a:ext cx="226536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Spring </a:t>
            </a:r>
            <a:r>
              <a:rPr lang="en-US" altLang="ko-KR" sz="900" b="1" dirty="0" smtClean="0"/>
              <a:t>– Scope </a:t>
            </a:r>
            <a:r>
              <a:rPr lang="ko-KR" altLang="en-US" sz="900" b="1" dirty="0" smtClean="0"/>
              <a:t>알짜 총정리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https://harry595.tistory.com/153</a:t>
            </a:r>
            <a:endParaRPr lang="ko-KR" altLang="en-US" sz="9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630586" y="4437246"/>
            <a:ext cx="226536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대용량 처리 </a:t>
            </a:r>
            <a:r>
              <a:rPr lang="en-US" altLang="ko-KR" sz="900" b="1" dirty="0" smtClean="0"/>
              <a:t>spring batch scope</a:t>
            </a:r>
          </a:p>
          <a:p>
            <a:r>
              <a:rPr lang="en-US" altLang="ko-KR" sz="900" b="1" dirty="0" smtClean="0"/>
              <a:t>https://ooeunz.tistory.com/111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54816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138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AppleSDGothicNeo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510-26</dc:creator>
  <cp:lastModifiedBy>510-26</cp:lastModifiedBy>
  <cp:revision>9</cp:revision>
  <dcterms:created xsi:type="dcterms:W3CDTF">2022-11-17T03:35:23Z</dcterms:created>
  <dcterms:modified xsi:type="dcterms:W3CDTF">2022-11-17T04:52:40Z</dcterms:modified>
</cp:coreProperties>
</file>