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0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6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4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6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F81B-C4FC-4C7E-8DCB-CAAF3E2EA58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1D16-7CBD-4033-A58F-C30A2E2C5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9" y="284416"/>
            <a:ext cx="1991003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39" y="3392003"/>
            <a:ext cx="4644100" cy="3150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600682" y="684392"/>
            <a:ext cx="686406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/mem.do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40727" y="615142"/>
            <a:ext cx="2117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MemberServlet.java</a:t>
            </a:r>
          </a:p>
          <a:p>
            <a:r>
              <a:rPr lang="ko-KR" altLang="en-US" sz="900" b="1" dirty="0" smtClean="0"/>
              <a:t>에서 </a:t>
            </a:r>
            <a:r>
              <a:rPr lang="en-US" altLang="ko-KR" sz="900" b="1" dirty="0" err="1" smtClean="0"/>
              <a:t>dao.selectAllMemberList</a:t>
            </a:r>
            <a:r>
              <a:rPr lang="en-US" altLang="ko-KR" sz="900" b="1" dirty="0" smtClean="0"/>
              <a:t>()</a:t>
            </a:r>
            <a:r>
              <a:rPr lang="ko-KR" altLang="en-US" sz="900" b="1" dirty="0" smtClean="0"/>
              <a:t>호출</a:t>
            </a:r>
            <a:endParaRPr lang="ko-KR" alt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8614" y="615142"/>
            <a:ext cx="3111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MemberServlet.java</a:t>
            </a:r>
          </a:p>
          <a:p>
            <a:r>
              <a:rPr lang="ko-KR" altLang="en-US" sz="900" b="1" dirty="0" smtClean="0"/>
              <a:t>에서 결과를 </a:t>
            </a:r>
            <a:r>
              <a:rPr lang="en-US" altLang="ko-KR" sz="900" b="1" dirty="0" err="1" smtClean="0"/>
              <a:t>DispatcherServlet</a:t>
            </a:r>
            <a:r>
              <a:rPr lang="ko-KR" altLang="en-US" sz="900" b="1" dirty="0" smtClean="0"/>
              <a:t>으로 </a:t>
            </a:r>
            <a:r>
              <a:rPr lang="en-US" altLang="ko-KR" sz="900" b="1" dirty="0" err="1" smtClean="0"/>
              <a:t>jsp</a:t>
            </a:r>
            <a:r>
              <a:rPr lang="ko-KR" altLang="en-US" sz="900" b="1" dirty="0" smtClean="0"/>
              <a:t>에 </a:t>
            </a:r>
            <a:r>
              <a:rPr lang="en-US" altLang="ko-KR" sz="900" b="1" dirty="0" smtClean="0"/>
              <a:t>forwarding</a:t>
            </a:r>
            <a:r>
              <a:rPr lang="ko-KR" altLang="en-US" sz="900" b="1" dirty="0" smtClean="0"/>
              <a:t>함</a:t>
            </a:r>
            <a:endParaRPr lang="ko-KR" alt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91722" y="1470420"/>
            <a:ext cx="2858475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MemberDAO.java</a:t>
            </a:r>
          </a:p>
          <a:p>
            <a:r>
              <a:rPr lang="en-US" altLang="ko-KR" sz="900" b="1" dirty="0" smtClean="0"/>
              <a:t>- </a:t>
            </a:r>
            <a:r>
              <a:rPr lang="en-US" altLang="ko-KR" sz="900" b="1" dirty="0" err="1" smtClean="0"/>
              <a:t>SqlSessionFactory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en-US" altLang="ko-KR" sz="900" b="1" dirty="0" smtClean="0"/>
              <a:t>- </a:t>
            </a:r>
            <a:r>
              <a:rPr lang="en-US" altLang="ko-KR" sz="900" b="1" dirty="0" err="1" smtClean="0"/>
              <a:t>Resource.getResourceAsReader</a:t>
            </a:r>
            <a:r>
              <a:rPr lang="en-US" altLang="ko-KR" sz="900" b="1" dirty="0" smtClean="0"/>
              <a:t>(“mybatis.xml”)</a:t>
            </a:r>
            <a:br>
              <a:rPr lang="en-US" altLang="ko-KR" sz="900" b="1" dirty="0" smtClean="0"/>
            </a:br>
            <a:r>
              <a:rPr lang="en-US" altLang="ko-KR" sz="900" b="1" dirty="0" smtClean="0"/>
              <a:t>- </a:t>
            </a:r>
            <a:r>
              <a:rPr lang="en-US" altLang="ko-KR" sz="900" b="1" dirty="0" err="1" smtClean="0"/>
              <a:t>SqlSessionFactoryBuilder</a:t>
            </a:r>
            <a:r>
              <a:rPr lang="en-US" altLang="ko-KR" sz="900" b="1" dirty="0" smtClean="0"/>
              <a:t>()</a:t>
            </a:r>
          </a:p>
          <a:p>
            <a:r>
              <a:rPr lang="en-US" altLang="ko-KR" sz="900" b="1" dirty="0" smtClean="0"/>
              <a:t>- List&lt;</a:t>
            </a:r>
            <a:r>
              <a:rPr lang="en-US" altLang="ko-KR" sz="900" b="1" dirty="0" err="1" smtClean="0"/>
              <a:t>memberVO</a:t>
            </a:r>
            <a:r>
              <a:rPr lang="en-US" altLang="ko-KR" sz="900" b="1" dirty="0" smtClean="0"/>
              <a:t>&gt; </a:t>
            </a:r>
            <a:r>
              <a:rPr lang="en-US" altLang="ko-KR" sz="900" b="1" dirty="0" err="1" smtClean="0"/>
              <a:t>selectAllMemberList</a:t>
            </a:r>
            <a:r>
              <a:rPr lang="en-US" altLang="ko-KR" sz="900" b="1" dirty="0" smtClean="0"/>
              <a:t>(){  }</a:t>
            </a:r>
            <a:endParaRPr lang="ko-KR" alt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6557" y="1470420"/>
            <a:ext cx="1063112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MemberVO.java</a:t>
            </a:r>
          </a:p>
          <a:p>
            <a:r>
              <a:rPr lang="en-US" altLang="ko-KR" sz="900" b="1" dirty="0" smtClean="0"/>
              <a:t>….</a:t>
            </a:r>
          </a:p>
          <a:p>
            <a:r>
              <a:rPr lang="en-US" altLang="ko-KR" sz="900" b="1" dirty="0" smtClean="0"/>
              <a:t>….</a:t>
            </a:r>
          </a:p>
          <a:p>
            <a:r>
              <a:rPr lang="en-US" altLang="ko-KR" sz="900" b="1" dirty="0" smtClean="0"/>
              <a:t>….</a:t>
            </a:r>
          </a:p>
          <a:p>
            <a:endParaRPr lang="en-US" altLang="ko-KR" sz="9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21678" y="1470420"/>
            <a:ext cx="1048685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listMembers.jsp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….</a:t>
            </a:r>
          </a:p>
          <a:p>
            <a:r>
              <a:rPr lang="en-US" altLang="ko-KR" sz="900" b="1" dirty="0" smtClean="0"/>
              <a:t>….</a:t>
            </a:r>
          </a:p>
          <a:p>
            <a:r>
              <a:rPr lang="en-US" altLang="ko-KR" sz="900" b="1" dirty="0" smtClean="0"/>
              <a:t>….</a:t>
            </a:r>
          </a:p>
          <a:p>
            <a:r>
              <a:rPr lang="en-US" altLang="ko-KR" sz="900" b="1" dirty="0" smtClean="0"/>
              <a:t>….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9" y="2155721"/>
            <a:ext cx="1514686" cy="1914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오른쪽 화살표 14"/>
          <p:cNvSpPr/>
          <p:nvPr/>
        </p:nvSpPr>
        <p:spPr>
          <a:xfrm>
            <a:off x="4648121" y="1785225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6881307" y="1119422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8292252" y="1127735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5150269" y="1127736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362359" y="722198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55639" y="2741196"/>
            <a:ext cx="1194558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SqlMapConfig.xml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5639" y="2989887"/>
            <a:ext cx="1194558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Member.xml</a:t>
            </a:r>
          </a:p>
        </p:txBody>
      </p:sp>
      <p:sp>
        <p:nvSpPr>
          <p:cNvPr id="22" name="오른쪽 화살표 21"/>
          <p:cNvSpPr/>
          <p:nvPr/>
        </p:nvSpPr>
        <p:spPr>
          <a:xfrm rot="16200000">
            <a:off x="6923759" y="2415510"/>
            <a:ext cx="303097" cy="155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3" idx="3"/>
            <a:endCxn id="8" idx="0"/>
          </p:cNvCxnSpPr>
          <p:nvPr/>
        </p:nvCxnSpPr>
        <p:spPr>
          <a:xfrm flipH="1" flipV="1">
            <a:off x="2943885" y="684392"/>
            <a:ext cx="6026478" cy="1178443"/>
          </a:xfrm>
          <a:prstGeom prst="bentConnector4">
            <a:avLst>
              <a:gd name="adj1" fmla="val -8759"/>
              <a:gd name="adj2" fmla="val 140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7</cp:revision>
  <dcterms:created xsi:type="dcterms:W3CDTF">2022-11-21T06:01:34Z</dcterms:created>
  <dcterms:modified xsi:type="dcterms:W3CDTF">2022-11-21T08:22:41Z</dcterms:modified>
</cp:coreProperties>
</file>