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40" d="100"/>
          <a:sy n="14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F2E-B6FC-B052-E615-E67FBB23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77FF-2D44-68BB-9169-E908F1C2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BC01-57BE-B566-0585-33636C42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1B9A-E83B-556E-E9D2-7361F143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F904-E5F8-99E0-05ED-3E5A7F23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5A78-1138-07DF-44B2-E91C0BF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0F53-0490-9EE3-A37C-1CAA0A8B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4242-0E34-732F-C73A-8AE763CB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1A6F-228F-DADC-3BA3-8013AF1D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046B-C57B-91BF-FB53-7268744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1C016-9883-13C8-280A-198EE4B2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F595-98A5-9838-FA13-F27CB161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F18B-0E9C-94BA-599B-178F46EE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B18A-8502-7CB3-1055-B70C4E63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300-33E1-44FC-66D9-CD7A7EA8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849B-2B39-4F5C-964B-65DF641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57AC-EE36-88CF-4FB3-8FB1F530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0766-0EA1-AFCA-A95A-C279445C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425-8367-1948-335F-A500949E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E0E-A46D-5766-E7F5-4CA1C641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EED-7584-A3BD-8B3E-BDCF1CD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68E4-B33D-EC4B-E966-55DAB534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8DD6-17A3-BC1B-B074-39B46554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FC42-E084-E483-78C5-39AE6FCE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EAED-D8D4-269F-E707-966C229B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D56D-D4EA-6DBB-27B6-38E9BEC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B083-9150-FB5E-736C-9A1E8BB7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0DF4D-3A59-456D-369D-27B4CE75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DE7F-A726-B23E-3902-F89C0FF4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636B1-E774-E465-8E5E-3837856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DC67-D90B-55F8-EFD0-BD61158D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70AC-4070-AC54-B8E6-2F5B3A9F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E3406-C004-B7DE-1A0C-103B651E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5577-6420-764B-88E6-8F8C2E01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8ECA-2E8E-29AF-7C98-38CB4B43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C76D-C5B5-1156-63CD-AF4C7D3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B3F4-9DE5-252A-3AD2-15BB64AA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52D7C-E8B0-0D11-07A9-FA693214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519F7-455E-0137-0A5B-5283E245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C28-C1EE-7443-50E9-098FED1A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A843F-9ED4-8BA0-2632-7FB33FD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B14AE-6F68-EC8A-FEA6-CEB8604C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B3925-ACA6-622D-D980-534474F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C15B2-7980-6A15-9AB2-C5CB570A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7125A-1948-EE13-529F-5CAC5A75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4CF7-1E26-A08A-7F56-7DB5EDB2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3B4-32B2-5588-4ED4-07A2E93E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03D1-0CD2-1CDA-8A60-8498FFC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3FD9C-53E9-401C-E804-D379A87F5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1FADB-AE72-4991-52D9-194A6595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A2297-649B-30F5-6659-6827DE8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7D75-5768-E515-176D-B6B751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D2A-6945-4909-16C1-88388A0D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C6952-08F9-7872-523A-7E5D05663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817E-07B6-DCD0-0A3D-13A7E807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4361-CF6C-9005-1563-1A3C58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64862-E019-BD1B-E90D-06F267F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A9BC-7ABA-C6B8-CD65-2AFE186B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2E9C0-EF2A-CA4B-9336-A47C7DFB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210-FBD5-A66C-2A09-CF25675A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6996-2239-5B3E-F33E-4A19EE568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B78-A163-8F45-874E-C982420BDB2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CCF0-326D-8E2F-5128-BAC40740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9CE2-11ED-FCE8-1AD9-C719F8153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B3D8-22A3-864A-ADBE-37DDD2B0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E2712B-9B41-01DC-0585-5B1D6A9C61F4}"/>
              </a:ext>
            </a:extLst>
          </p:cNvPr>
          <p:cNvSpPr/>
          <p:nvPr/>
        </p:nvSpPr>
        <p:spPr>
          <a:xfrm>
            <a:off x="129208" y="1262270"/>
            <a:ext cx="2226366" cy="5665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extract_ocean_data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76CCC2-E82A-4C95-ABE1-7894FECB1710}"/>
              </a:ext>
            </a:extLst>
          </p:cNvPr>
          <p:cNvSpPr/>
          <p:nvPr/>
        </p:nvSpPr>
        <p:spPr>
          <a:xfrm>
            <a:off x="3114260" y="1262270"/>
            <a:ext cx="2226366" cy="566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distill_ocean_data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13010F-5DE0-838D-7F13-283B6BA4CC88}"/>
              </a:ext>
            </a:extLst>
          </p:cNvPr>
          <p:cNvSpPr/>
          <p:nvPr/>
        </p:nvSpPr>
        <p:spPr>
          <a:xfrm>
            <a:off x="6099313" y="1262270"/>
            <a:ext cx="2226366" cy="5665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export_ocean_data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E991A4-1A93-B875-02FD-3E9A65580C60}"/>
              </a:ext>
            </a:extLst>
          </p:cNvPr>
          <p:cNvSpPr/>
          <p:nvPr/>
        </p:nvSpPr>
        <p:spPr>
          <a:xfrm>
            <a:off x="6096000" y="3677478"/>
            <a:ext cx="2226366" cy="566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animate_ocean_data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D182A7-5649-2657-7AED-6C7B794F9625}"/>
              </a:ext>
            </a:extLst>
          </p:cNvPr>
          <p:cNvSpPr/>
          <p:nvPr/>
        </p:nvSpPr>
        <p:spPr>
          <a:xfrm>
            <a:off x="6096000" y="2400302"/>
            <a:ext cx="2226366" cy="5665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map_ocean_data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3F19A3-20CF-F095-0918-BD8D1AB2886B}"/>
              </a:ext>
            </a:extLst>
          </p:cNvPr>
          <p:cNvSpPr/>
          <p:nvPr/>
        </p:nvSpPr>
        <p:spPr>
          <a:xfrm>
            <a:off x="6096000" y="5098775"/>
            <a:ext cx="2226366" cy="5665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Interactive _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ocean_data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983C6-8215-A8BF-DF0F-B1043DE26118}"/>
              </a:ext>
            </a:extLst>
          </p:cNvPr>
          <p:cNvSpPr txBox="1"/>
          <p:nvPr/>
        </p:nvSpPr>
        <p:spPr>
          <a:xfrm>
            <a:off x="1406275" y="2156565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Spatial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00FA9-B609-C633-2A25-DBCBB6E7BFFF}"/>
              </a:ext>
            </a:extLst>
          </p:cNvPr>
          <p:cNvSpPr txBox="1"/>
          <p:nvPr/>
        </p:nvSpPr>
        <p:spPr>
          <a:xfrm>
            <a:off x="129208" y="2151594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Spatial extent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33EF1-4A12-3C2E-BEBB-E16EFAAC2EAB}"/>
              </a:ext>
            </a:extLst>
          </p:cNvPr>
          <p:cNvSpPr txBox="1"/>
          <p:nvPr/>
        </p:nvSpPr>
        <p:spPr>
          <a:xfrm>
            <a:off x="129208" y="2424160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(74,76, -2, 6)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AEA4FB1-2FD9-F8D4-2A42-4B62E96E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88998"/>
              </p:ext>
            </p:extLst>
          </p:nvPr>
        </p:nvGraphicFramePr>
        <p:xfrm>
          <a:off x="1292662" y="2627550"/>
          <a:ext cx="1223010" cy="734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147045029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6755568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965619845"/>
                    </a:ext>
                  </a:extLst>
                </a:gridCol>
              </a:tblGrid>
              <a:tr h="176642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7579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9543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9452"/>
                  </a:ext>
                </a:extLst>
              </a:tr>
              <a:tr h="191601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654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B94208C-9036-AAA0-498B-4F9B05489AFB}"/>
              </a:ext>
            </a:extLst>
          </p:cNvPr>
          <p:cNvSpPr txBox="1"/>
          <p:nvPr/>
        </p:nvSpPr>
        <p:spPr>
          <a:xfrm>
            <a:off x="1318111" y="3538398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.RDS file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4E8C1-466B-AEF4-B754-EBA48B331702}"/>
              </a:ext>
            </a:extLst>
          </p:cNvPr>
          <p:cNvSpPr txBox="1"/>
          <p:nvPr/>
        </p:nvSpPr>
        <p:spPr>
          <a:xfrm>
            <a:off x="216571" y="3545245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.RDS file </a:t>
            </a:r>
          </a:p>
        </p:txBody>
      </p:sp>
      <p:pic>
        <p:nvPicPr>
          <p:cNvPr id="1026" name="Picture 2" descr="GPS Latitude Longitude grid">
            <a:extLst>
              <a:ext uri="{FF2B5EF4-FFF2-40B4-BE49-F238E27FC236}">
                <a16:creationId xmlns:a16="http://schemas.microsoft.com/office/drawing/2014/main" id="{B421594E-1B36-948A-0E0F-50C2E9AD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5" y="2646008"/>
            <a:ext cx="1101076" cy="81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8C04D6-DCB4-A9F6-9580-27BA1ED4AEE5}"/>
              </a:ext>
            </a:extLst>
          </p:cNvPr>
          <p:cNvSpPr txBox="1"/>
          <p:nvPr/>
        </p:nvSpPr>
        <p:spPr>
          <a:xfrm>
            <a:off x="1449756" y="2403376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Coords.xlsx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4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69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Roff, George (Environment, St. Lucia)</dc:creator>
  <cp:lastModifiedBy>Roff, George (Environment, St. Lucia)</cp:lastModifiedBy>
  <cp:revision>2</cp:revision>
  <dcterms:created xsi:type="dcterms:W3CDTF">2023-01-19T03:13:29Z</dcterms:created>
  <dcterms:modified xsi:type="dcterms:W3CDTF">2023-01-20T07:27:53Z</dcterms:modified>
</cp:coreProperties>
</file>