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36" y="209843"/>
            <a:ext cx="8825658" cy="3329581"/>
          </a:xfrm>
        </p:spPr>
        <p:txBody>
          <a:bodyPr/>
          <a:lstStyle/>
          <a:p>
            <a:r>
              <a:rPr lang="ro-RO" dirty="0" smtClean="0"/>
              <a:t>Bratul robotic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36" y="5860592"/>
            <a:ext cx="2165020" cy="86142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Marineata Ionut</a:t>
            </a:r>
          </a:p>
          <a:p>
            <a:r>
              <a:rPr lang="ro-RO" dirty="0" smtClean="0"/>
              <a:t>Liceul Energetic</a:t>
            </a:r>
          </a:p>
          <a:p>
            <a:r>
              <a:rPr lang="ro-RO" smtClean="0"/>
              <a:t>Clasa xi-b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94" y="847886"/>
            <a:ext cx="3397055" cy="4529407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0323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93" y="1790163"/>
            <a:ext cx="5323246" cy="3181081"/>
          </a:xfrm>
        </p:spPr>
        <p:txBody>
          <a:bodyPr/>
          <a:lstStyle/>
          <a:p>
            <a:r>
              <a:rPr lang="ro-RO" dirty="0" smtClean="0"/>
              <a:t>Proiectul acesta face pate din constructia unui robot forma umana realizat cu scop didactic,prin urmare acesta esta un subansamblu si urmeaza sa fie descris ca atare.</a:t>
            </a:r>
            <a:endParaRPr lang="ro-RO" dirty="0"/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1" r="1" b="-154"/>
          <a:stretch/>
        </p:blipFill>
        <p:spPr>
          <a:xfrm>
            <a:off x="6780628" y="860703"/>
            <a:ext cx="4266525" cy="50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Bratul robotic este un proiect realizat pe baza microcontrollerului atmel328p-pu integrat in placa de dezvoltare arduino nano</a:t>
            </a:r>
            <a:endParaRPr lang="ro-RO" dirty="0"/>
          </a:p>
          <a:p>
            <a:r>
              <a:rPr lang="ro-RO" dirty="0" smtClean="0"/>
              <a:t>Placutele de dezvoltare Arduino sunt cele mai utilizate in lumea progrmatorilor pentru simplitatea lor de utilizare si costurile reduse</a:t>
            </a:r>
          </a:p>
          <a:p>
            <a:r>
              <a:rPr lang="ro-RO" dirty="0" smtClean="0"/>
              <a:t>Bratul bionic se bazeaza pe </a:t>
            </a:r>
            <a:r>
              <a:rPr lang="ro-RO" dirty="0" smtClean="0"/>
              <a:t>4 </a:t>
            </a:r>
            <a:r>
              <a:rPr lang="ro-RO" dirty="0" smtClean="0"/>
              <a:t>servomecanisme utilizate pentru a transforma semnalul de comanda trimis de microcontroller in miscare de rotatie</a:t>
            </a:r>
          </a:p>
          <a:p>
            <a:r>
              <a:rPr lang="ro-RO" dirty="0" smtClean="0"/>
              <a:t>Sistemul de alimentare consta intr-o sursa de curent continuu de 5v utilizata pentru alimentarea servomecanismelor cat si a microcontrollerului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0928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Mudiul de dezvoltare Arduino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7756209" cy="3833114"/>
          </a:xfrm>
        </p:spPr>
        <p:txBody>
          <a:bodyPr/>
          <a:lstStyle/>
          <a:p>
            <a:r>
              <a:rPr lang="ro-RO" b="1" dirty="0"/>
              <a:t>Arduino</a:t>
            </a:r>
            <a:r>
              <a:rPr lang="ro-RO" dirty="0"/>
              <a:t> este o companie </a:t>
            </a:r>
            <a:r>
              <a:rPr lang="ro-RO" dirty="0" smtClean="0"/>
              <a:t>open-surce</a:t>
            </a:r>
            <a:r>
              <a:rPr lang="ro-RO" dirty="0"/>
              <a:t> care produce atât plăcuțe de dezvoltare bazate pe </a:t>
            </a:r>
            <a:r>
              <a:rPr lang="ro-RO" dirty="0" smtClean="0"/>
              <a:t>microcontrollere, </a:t>
            </a:r>
            <a:r>
              <a:rPr lang="ro-RO" dirty="0"/>
              <a:t>cât și partea de </a:t>
            </a:r>
            <a:r>
              <a:rPr lang="ro-RO" dirty="0" smtClean="0"/>
              <a:t>software</a:t>
            </a:r>
            <a:r>
              <a:rPr lang="ro-RO" dirty="0"/>
              <a:t> destinată funcționării și programării acestora. Pe lângă acestea include și o comunitate uriașă care se ocupă cu creația și distribuirea de proiecte care au ca scop crearea de dispozitive care pot sesiza și controla diverse activități sau procese în lumea reală.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1" y="1650048"/>
            <a:ext cx="1728336" cy="4032784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81290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Servomecanismele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3248"/>
            <a:ext cx="7562706" cy="4395151"/>
          </a:xfrm>
        </p:spPr>
        <p:txBody>
          <a:bodyPr/>
          <a:lstStyle/>
          <a:p>
            <a:r>
              <a:rPr lang="ro-RO" dirty="0" smtClean="0"/>
              <a:t>Servomecanismele sunt utilizate pentru transformarea semnalului electric in miscare de rotatie intr-o pozitie precisa.</a:t>
            </a:r>
          </a:p>
          <a:p>
            <a:r>
              <a:rPr lang="ro-RO" dirty="0" smtClean="0"/>
              <a:t>Acestea se folosesc de motoare electrice cu reductor pentru amplificarea cuplului</a:t>
            </a:r>
          </a:p>
          <a:p>
            <a:r>
              <a:rPr lang="ro-RO" dirty="0" smtClean="0"/>
              <a:t>Cu ajutorul potentiometrelor se poate determina pozitia axului si cu ajutorul comparatorului integrat se mentine pozitia axului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60" y="1575656"/>
            <a:ext cx="3812540" cy="3812540"/>
          </a:xfrm>
          <a:prstGeom prst="rect">
            <a:avLst/>
          </a:prstGeom>
          <a:effectLst>
            <a:softEdge rad="482600"/>
          </a:effectLst>
        </p:spPr>
      </p:pic>
    </p:spTree>
    <p:extLst>
      <p:ext uri="{BB962C8B-B14F-4D97-AF65-F5344CB8AC3E}">
        <p14:creationId xmlns:p14="http://schemas.microsoft.com/office/powerpoint/2010/main" val="12228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Constructia mecanica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7401"/>
            <a:ext cx="7325368" cy="3906982"/>
          </a:xfrm>
        </p:spPr>
        <p:txBody>
          <a:bodyPr/>
          <a:lstStyle/>
          <a:p>
            <a:r>
              <a:rPr lang="ro-RO" dirty="0" smtClean="0"/>
              <a:t>Constructia este realizata din </a:t>
            </a:r>
            <a:r>
              <a:rPr lang="ro-RO" dirty="0" smtClean="0"/>
              <a:t>aluminiu</a:t>
            </a:r>
            <a:r>
              <a:rPr lang="ro-RO" dirty="0" smtClean="0"/>
              <a:t> </a:t>
            </a:r>
            <a:r>
              <a:rPr lang="ro-RO" dirty="0" smtClean="0"/>
              <a:t>pentru rezistenta si fiabilitatea marita</a:t>
            </a:r>
          </a:p>
          <a:p>
            <a:r>
              <a:rPr lang="ro-RO" dirty="0" smtClean="0"/>
              <a:t>Gheara acestuia este realizata din aluminiu anodizat si consta in 2 brate care prin actionarea servomotorului se distanteaza paralel datorita designu-lui nacestuia folosind 3 puncte pivotante pe fiecare brat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23" y="1152983"/>
            <a:ext cx="3046544" cy="2528252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02" y="3429000"/>
            <a:ext cx="3328987" cy="3328987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29320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Bratul robotic </vt:lpstr>
      <vt:lpstr>PowerPoint Presentation</vt:lpstr>
      <vt:lpstr>PowerPoint Presentation</vt:lpstr>
      <vt:lpstr>Mudiul de dezvoltare Arduino</vt:lpstr>
      <vt:lpstr>Servomecanismele</vt:lpstr>
      <vt:lpstr>Constructia mecanica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Isima</dc:creator>
  <cp:lastModifiedBy>Isima</cp:lastModifiedBy>
  <cp:revision>10</cp:revision>
  <dcterms:created xsi:type="dcterms:W3CDTF">2018-05-23T19:28:52Z</dcterms:created>
  <dcterms:modified xsi:type="dcterms:W3CDTF">2018-07-19T22:50:58Z</dcterms:modified>
</cp:coreProperties>
</file>