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July 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481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July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July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July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July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July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8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July 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8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July 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81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July 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July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July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0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July 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50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23C15C53-F816-4B4F-84EE-96972771E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2" b="18378"/>
          <a:stretch/>
        </p:blipFill>
        <p:spPr>
          <a:xfrm>
            <a:off x="0" y="2384898"/>
            <a:ext cx="6743700" cy="3793332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4855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52EE6B-E8D7-4B83-8A3F-A2AE90099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275" y="-1192449"/>
            <a:ext cx="4743450" cy="2384898"/>
          </a:xfrm>
        </p:spPr>
        <p:txBody>
          <a:bodyPr anchor="b">
            <a:normAutofit/>
          </a:bodyPr>
          <a:lstStyle/>
          <a:p>
            <a:r>
              <a:rPr lang="fr-FR" sz="4800" dirty="0"/>
              <a:t>Mon Projet Web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A31101-8564-43F3-9E34-6F6E0F824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0912" y="1250544"/>
            <a:ext cx="4508501" cy="1731656"/>
          </a:xfrm>
        </p:spPr>
        <p:txBody>
          <a:bodyPr>
            <a:normAutofit/>
          </a:bodyPr>
          <a:lstStyle/>
          <a:p>
            <a:r>
              <a:rPr lang="fr-FR" sz="2800" u="sng" dirty="0">
                <a:solidFill>
                  <a:srgbClr val="FFFFFF"/>
                </a:solidFill>
              </a:rPr>
              <a:t>Les Questionnaires Evolutifs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10915301" y="5534728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F7CD3B8-4EAD-4444-9EB3-CA03A661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8D2EB0-01C4-47A2-BBDA-0CA64C53F4DE}"/>
              </a:ext>
            </a:extLst>
          </p:cNvPr>
          <p:cNvSpPr txBox="1"/>
          <p:nvPr/>
        </p:nvSpPr>
        <p:spPr>
          <a:xfrm>
            <a:off x="8273595" y="5269352"/>
            <a:ext cx="3918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Par Marine CUVELIER</a:t>
            </a:r>
          </a:p>
        </p:txBody>
      </p:sp>
    </p:spTree>
    <p:extLst>
      <p:ext uri="{BB962C8B-B14F-4D97-AF65-F5344CB8AC3E}">
        <p14:creationId xmlns:p14="http://schemas.microsoft.com/office/powerpoint/2010/main" val="278116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4A3AB-AD17-4A3B-83CD-4B45A228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page de Connexion</a:t>
            </a:r>
          </a:p>
        </p:txBody>
      </p:sp>
      <p:pic>
        <p:nvPicPr>
          <p:cNvPr id="4" name="Espace réservé du contenu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AD304DB-29B5-489D-B2CD-E4DF0C88CF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08" y="1457325"/>
            <a:ext cx="6084541" cy="51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4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4A3AB-AD17-4A3B-83CD-4B45A228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page d’inscription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C9CD69A-2E15-4269-ACEB-2FB669453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C9B2938-5681-46B8-A354-7298741672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70" y="1628775"/>
            <a:ext cx="5204460" cy="50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2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Partie Administrateur</a:t>
            </a:r>
          </a:p>
        </p:txBody>
      </p:sp>
      <p:pic>
        <p:nvPicPr>
          <p:cNvPr id="4" name="Espace réservé du contenu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864BD30-97B9-4C40-B99A-85791A9E1B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2669059"/>
            <a:ext cx="11090275" cy="28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4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Partie Administrateur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9263" y="1284525"/>
            <a:ext cx="4078287" cy="791926"/>
          </a:xfrm>
        </p:spPr>
        <p:txBody>
          <a:bodyPr/>
          <a:lstStyle/>
          <a:p>
            <a:r>
              <a:rPr lang="fr-FR" dirty="0"/>
              <a:t>1- Création d’un utilisateur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7E74D5C-2996-4518-B9B6-EB35550BBA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51" y="2076451"/>
            <a:ext cx="4528185" cy="440467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D009871-995D-42AA-AA1F-2E5FD84FAFDD}"/>
              </a:ext>
            </a:extLst>
          </p:cNvPr>
          <p:cNvSpPr txBox="1"/>
          <p:nvPr/>
        </p:nvSpPr>
        <p:spPr>
          <a:xfrm>
            <a:off x="6934142" y="2377426"/>
            <a:ext cx="4262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Permet à l’administrateur de créer un nouveau compte pour quelqu’un en spécifiant son statut</a:t>
            </a:r>
          </a:p>
        </p:txBody>
      </p:sp>
    </p:spTree>
    <p:extLst>
      <p:ext uri="{BB962C8B-B14F-4D97-AF65-F5344CB8AC3E}">
        <p14:creationId xmlns:p14="http://schemas.microsoft.com/office/powerpoint/2010/main" val="330302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Partie Administrateur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856" y="1234326"/>
            <a:ext cx="4078287" cy="791926"/>
          </a:xfrm>
        </p:spPr>
        <p:txBody>
          <a:bodyPr/>
          <a:lstStyle/>
          <a:p>
            <a:r>
              <a:rPr lang="fr-FR" dirty="0"/>
              <a:t>2- Modification d’un utilisateur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A626A8-CE2A-4885-9595-4774D394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050" y="1881275"/>
            <a:ext cx="5208581" cy="47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5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Partie Administrateur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856" y="1234326"/>
            <a:ext cx="4078287" cy="791926"/>
          </a:xfrm>
        </p:spPr>
        <p:txBody>
          <a:bodyPr/>
          <a:lstStyle/>
          <a:p>
            <a:r>
              <a:rPr lang="fr-FR" dirty="0"/>
              <a:t>3- Suppression d’un utilisateur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07B4AA-E8D7-435B-A56D-348CC583C9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0862" y="2490798"/>
            <a:ext cx="5337810" cy="1332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C4F7EAB-EDB4-4468-A06A-F58AF3B2BD7F}"/>
              </a:ext>
            </a:extLst>
          </p:cNvPr>
          <p:cNvSpPr txBox="1"/>
          <p:nvPr/>
        </p:nvSpPr>
        <p:spPr>
          <a:xfrm>
            <a:off x="6818733" y="2566326"/>
            <a:ext cx="426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Permet à l’administrateur d’effacer un utilisateur en demandant une confirmation.</a:t>
            </a:r>
          </a:p>
        </p:txBody>
      </p:sp>
    </p:spTree>
    <p:extLst>
      <p:ext uri="{BB962C8B-B14F-4D97-AF65-F5344CB8AC3E}">
        <p14:creationId xmlns:p14="http://schemas.microsoft.com/office/powerpoint/2010/main" val="185296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Partie Rédacteur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6A74160-A964-4647-95F1-C5656DBC5AE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" y="2466975"/>
            <a:ext cx="11405236" cy="307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Partie Rédacteur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856" y="1215275"/>
            <a:ext cx="4078287" cy="791926"/>
          </a:xfrm>
        </p:spPr>
        <p:txBody>
          <a:bodyPr/>
          <a:lstStyle/>
          <a:p>
            <a:r>
              <a:rPr lang="fr-FR" dirty="0"/>
              <a:t>1- Création d’un questionnaire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F0E2425-66F5-4A8E-BC40-5ECDC32089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69" y="2547275"/>
            <a:ext cx="7185660" cy="28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6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Partie Rédacteur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56" y="1215275"/>
            <a:ext cx="4620419" cy="791926"/>
          </a:xfrm>
        </p:spPr>
        <p:txBody>
          <a:bodyPr/>
          <a:lstStyle/>
          <a:p>
            <a:r>
              <a:rPr lang="fr-FR" dirty="0"/>
              <a:t>2- Suppression d’un questionnaire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380C25B-CEF3-44B4-98B4-0CDA2F0A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871" y="2698790"/>
            <a:ext cx="5666964" cy="16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09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97732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Partie Rédacteur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5790" y="737806"/>
            <a:ext cx="4620419" cy="791926"/>
          </a:xfrm>
        </p:spPr>
        <p:txBody>
          <a:bodyPr/>
          <a:lstStyle/>
          <a:p>
            <a:r>
              <a:rPr lang="fr-FR" dirty="0"/>
              <a:t>3- Modification d’un questionnaire</a:t>
            </a:r>
          </a:p>
        </p:txBody>
      </p:sp>
      <p:pic>
        <p:nvPicPr>
          <p:cNvPr id="6" name="Image 5" descr="Une image contenant capture d’écran, oiseau, arbre&#10;&#10;Description générée automatiquement">
            <a:extLst>
              <a:ext uri="{FF2B5EF4-FFF2-40B4-BE49-F238E27FC236}">
                <a16:creationId xmlns:a16="http://schemas.microsoft.com/office/drawing/2014/main" id="{731AC857-2C5C-41F3-B797-951201F169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05" y="1346354"/>
            <a:ext cx="7144602" cy="18343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4351038-6741-4464-AE09-790DA2EF72C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0"/>
          <a:stretch/>
        </p:blipFill>
        <p:spPr bwMode="auto">
          <a:xfrm>
            <a:off x="2354505" y="3180714"/>
            <a:ext cx="7144602" cy="3592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03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E85FE-6764-4713-A929-46CF496D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Rappel du thème du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2EA167-6B08-4898-AAEA-70346D719F91}"/>
              </a:ext>
            </a:extLst>
          </p:cNvPr>
          <p:cNvSpPr txBox="1"/>
          <p:nvPr/>
        </p:nvSpPr>
        <p:spPr>
          <a:xfrm>
            <a:off x="985420" y="1474069"/>
            <a:ext cx="103513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Mon projet est un site web dynamique de questionnaires évolutifs, c’est-à-dire que la réponse du Client à une question déterminera quelle sera la question suivante</a:t>
            </a:r>
          </a:p>
          <a:p>
            <a:endParaRPr lang="fr-FR" dirty="0"/>
          </a:p>
        </p:txBody>
      </p:sp>
      <p:pic>
        <p:nvPicPr>
          <p:cNvPr id="6" name="Image 5" descr="Sauts conditionnels : afficher des questions en fonction des ...">
            <a:extLst>
              <a:ext uri="{FF2B5EF4-FFF2-40B4-BE49-F238E27FC236}">
                <a16:creationId xmlns:a16="http://schemas.microsoft.com/office/drawing/2014/main" id="{FFB1C73E-3C87-4D47-8DB7-DA068457A2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132" y="2310761"/>
            <a:ext cx="8186617" cy="3997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412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97732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Partie Rédacteur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90" y="737806"/>
            <a:ext cx="4620419" cy="791926"/>
          </a:xfrm>
        </p:spPr>
        <p:txBody>
          <a:bodyPr/>
          <a:lstStyle/>
          <a:p>
            <a:r>
              <a:rPr lang="fr-FR" dirty="0"/>
              <a:t>Ajouter une question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3D105C0-7CB3-4184-8181-6271E4FF2D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145" y="1529732"/>
            <a:ext cx="6823710" cy="463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800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97732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Partie Rédacteur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90" y="737806"/>
            <a:ext cx="4620419" cy="791926"/>
          </a:xfrm>
        </p:spPr>
        <p:txBody>
          <a:bodyPr/>
          <a:lstStyle/>
          <a:p>
            <a:r>
              <a:rPr lang="fr-FR" dirty="0"/>
              <a:t>Ajouter une question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8E057D-F612-42D4-B07A-1DA6D64201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00" y="1390650"/>
            <a:ext cx="7900036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F41DE03-6F84-4ED5-9FEB-04B21065BFDA}"/>
              </a:ext>
            </a:extLst>
          </p:cNvPr>
          <p:cNvSpPr txBox="1"/>
          <p:nvPr/>
        </p:nvSpPr>
        <p:spPr>
          <a:xfrm>
            <a:off x="9168209" y="2006353"/>
            <a:ext cx="206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des erreurs</a:t>
            </a:r>
          </a:p>
        </p:txBody>
      </p:sp>
    </p:spTree>
    <p:extLst>
      <p:ext uri="{BB962C8B-B14F-4D97-AF65-F5344CB8AC3E}">
        <p14:creationId xmlns:p14="http://schemas.microsoft.com/office/powerpoint/2010/main" val="252858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97732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Partie Rédacteur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90" y="737806"/>
            <a:ext cx="4620419" cy="791926"/>
          </a:xfrm>
        </p:spPr>
        <p:txBody>
          <a:bodyPr/>
          <a:lstStyle/>
          <a:p>
            <a:r>
              <a:rPr lang="fr-FR" dirty="0"/>
              <a:t>Configurer une question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5A1DEF-E0C9-46EE-BD97-AD18570F08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082" y="1601770"/>
            <a:ext cx="7823835" cy="4536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502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97732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Partie Rédacteur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90" y="737806"/>
            <a:ext cx="4620419" cy="791926"/>
          </a:xfrm>
        </p:spPr>
        <p:txBody>
          <a:bodyPr/>
          <a:lstStyle/>
          <a:p>
            <a:r>
              <a:rPr lang="fr-FR" dirty="0"/>
              <a:t>Configurer une question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4EE3492-EA9D-4925-B5EF-B501709875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497" y="1529732"/>
            <a:ext cx="8674418" cy="4775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259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97732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Partie Rédacteur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90" y="737806"/>
            <a:ext cx="4620419" cy="791926"/>
          </a:xfrm>
        </p:spPr>
        <p:txBody>
          <a:bodyPr/>
          <a:lstStyle/>
          <a:p>
            <a:r>
              <a:rPr lang="fr-FR" dirty="0"/>
              <a:t>Configurer une question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8332A5E-5336-4CF1-92CF-BADEECA7B0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95" y="1382077"/>
            <a:ext cx="6709410" cy="5113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450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97732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Partie Rédacteur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90" y="737806"/>
            <a:ext cx="4620419" cy="791926"/>
          </a:xfrm>
        </p:spPr>
        <p:txBody>
          <a:bodyPr/>
          <a:lstStyle/>
          <a:p>
            <a:r>
              <a:rPr lang="fr-FR" dirty="0"/>
              <a:t>Configurer une question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8E40AF3-3F08-45F9-8BAE-664BF41CEC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31" y="1529732"/>
            <a:ext cx="7214235" cy="49536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C4FCE00-C09B-49C7-9625-DD7BA10BCAB2}"/>
              </a:ext>
            </a:extLst>
          </p:cNvPr>
          <p:cNvSpPr txBox="1"/>
          <p:nvPr/>
        </p:nvSpPr>
        <p:spPr>
          <a:xfrm>
            <a:off x="9168209" y="2006353"/>
            <a:ext cx="206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des erreurs</a:t>
            </a:r>
          </a:p>
        </p:txBody>
      </p:sp>
    </p:spTree>
    <p:extLst>
      <p:ext uri="{BB962C8B-B14F-4D97-AF65-F5344CB8AC3E}">
        <p14:creationId xmlns:p14="http://schemas.microsoft.com/office/powerpoint/2010/main" val="2213214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97732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Partie Rédacteur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90" y="737806"/>
            <a:ext cx="4620419" cy="791926"/>
          </a:xfrm>
        </p:spPr>
        <p:txBody>
          <a:bodyPr/>
          <a:lstStyle/>
          <a:p>
            <a:r>
              <a:rPr lang="fr-FR" dirty="0"/>
              <a:t>Configurer une question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AA47DC-D36F-428C-B514-C45AC09D1C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05" y="2084705"/>
            <a:ext cx="4060190" cy="2688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431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97732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Partie Rédacteur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5790" y="821839"/>
            <a:ext cx="4620419" cy="791926"/>
          </a:xfrm>
        </p:spPr>
        <p:txBody>
          <a:bodyPr/>
          <a:lstStyle/>
          <a:p>
            <a:r>
              <a:rPr lang="fr-FR" dirty="0"/>
              <a:t>Modifier un questionnaire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29D49F-7615-4C4B-ABF1-58AC1C77CAE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2" t="52592" r="8965" b="17050"/>
          <a:stretch/>
        </p:blipFill>
        <p:spPr bwMode="auto">
          <a:xfrm>
            <a:off x="704850" y="2190750"/>
            <a:ext cx="1063942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5675568-67F3-4343-9E28-C8280F2DD926}"/>
              </a:ext>
            </a:extLst>
          </p:cNvPr>
          <p:cNvSpPr txBox="1"/>
          <p:nvPr/>
        </p:nvSpPr>
        <p:spPr>
          <a:xfrm>
            <a:off x="4113725" y="5432046"/>
            <a:ext cx="39645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/>
              <a:t>Modifier une question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Supprimer une question</a:t>
            </a:r>
          </a:p>
        </p:txBody>
      </p:sp>
    </p:spTree>
    <p:extLst>
      <p:ext uri="{BB962C8B-B14F-4D97-AF65-F5344CB8AC3E}">
        <p14:creationId xmlns:p14="http://schemas.microsoft.com/office/powerpoint/2010/main" val="2751801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97732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Partie Rédacteur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5790" y="821839"/>
            <a:ext cx="4620419" cy="791926"/>
          </a:xfrm>
        </p:spPr>
        <p:txBody>
          <a:bodyPr/>
          <a:lstStyle/>
          <a:p>
            <a:r>
              <a:rPr lang="fr-FR" dirty="0"/>
              <a:t>Modifier un questionnaire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5675568-67F3-4343-9E28-C8280F2DD926}"/>
              </a:ext>
            </a:extLst>
          </p:cNvPr>
          <p:cNvSpPr txBox="1"/>
          <p:nvPr/>
        </p:nvSpPr>
        <p:spPr>
          <a:xfrm>
            <a:off x="4113724" y="5479864"/>
            <a:ext cx="39645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/>
              <a:t>Modifier une question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Supprimer une question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8A4AB89-65B5-44AB-8793-453D837E50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8" y="1501775"/>
            <a:ext cx="5760720" cy="38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60252CA-A90C-4980-B8D5-AE110F6A26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54019" y="2363797"/>
            <a:ext cx="4933950" cy="13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78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97732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Partie Rédacteur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479" y="861445"/>
            <a:ext cx="4620419" cy="791926"/>
          </a:xfrm>
        </p:spPr>
        <p:txBody>
          <a:bodyPr/>
          <a:lstStyle/>
          <a:p>
            <a:r>
              <a:rPr lang="fr-FR" dirty="0"/>
              <a:t>Ajouter les résultats</a:t>
            </a:r>
          </a:p>
        </p:txBody>
      </p:sp>
      <p:pic>
        <p:nvPicPr>
          <p:cNvPr id="9" name="Image 8" descr="Une image contenant capture d’écran, oiseau, arbre&#10;&#10;Description générée automatiquement">
            <a:extLst>
              <a:ext uri="{FF2B5EF4-FFF2-40B4-BE49-F238E27FC236}">
                <a16:creationId xmlns:a16="http://schemas.microsoft.com/office/drawing/2014/main" id="{3B8AE46C-D7FA-44C7-A141-5756F7AF93D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00" y="2022538"/>
            <a:ext cx="10833735" cy="2424112"/>
          </a:xfrm>
          <a:prstGeom prst="rect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3DDE3BAB-99F8-48EC-9299-19A994238BE0}"/>
              </a:ext>
            </a:extLst>
          </p:cNvPr>
          <p:cNvCxnSpPr/>
          <p:nvPr/>
        </p:nvCxnSpPr>
        <p:spPr>
          <a:xfrm flipH="1">
            <a:off x="7119891" y="2902998"/>
            <a:ext cx="310719" cy="443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5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7BCB1-9861-4D87-96C2-0EB481CB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Trois profils différents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8BF641-9251-433F-9681-F0D756D4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Administrateur (Créer / Modifier / Supprimer un utilisateur)</a:t>
            </a:r>
          </a:p>
          <a:p>
            <a:pPr lvl="0"/>
            <a:r>
              <a:rPr lang="fr-FR" dirty="0"/>
              <a:t>   Rédacteur     (Créer / Modifier / Supprimer un questionnaire)</a:t>
            </a:r>
          </a:p>
          <a:p>
            <a:pPr lvl="0"/>
            <a:r>
              <a:rPr lang="fr-FR" dirty="0"/>
              <a:t>      Client 	    (Remplir un questionnaire / Visualiser les questionnaires remplis)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0974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97732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Partie Rédacteur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479" y="861445"/>
            <a:ext cx="4620419" cy="791926"/>
          </a:xfrm>
        </p:spPr>
        <p:txBody>
          <a:bodyPr/>
          <a:lstStyle/>
          <a:p>
            <a:r>
              <a:rPr lang="fr-FR" dirty="0"/>
              <a:t>Ajouter les résultats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30C813-B705-4277-ADDC-EFF7A3EE55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82" y="2519993"/>
            <a:ext cx="6286500" cy="18832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3B0E2EE-1023-431B-84FE-70708A2C6BE2}"/>
              </a:ext>
            </a:extLst>
          </p:cNvPr>
          <p:cNvSpPr txBox="1"/>
          <p:nvPr/>
        </p:nvSpPr>
        <p:spPr>
          <a:xfrm>
            <a:off x="2379982" y="1653370"/>
            <a:ext cx="637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questionnaire n’est pas disponible tant que les résultats n’ont pas été saisis. </a:t>
            </a:r>
          </a:p>
        </p:txBody>
      </p:sp>
    </p:spTree>
    <p:extLst>
      <p:ext uri="{BB962C8B-B14F-4D97-AF65-F5344CB8AC3E}">
        <p14:creationId xmlns:p14="http://schemas.microsoft.com/office/powerpoint/2010/main" val="1967334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97732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Partie Rédacteur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479" y="861445"/>
            <a:ext cx="4620419" cy="791926"/>
          </a:xfrm>
        </p:spPr>
        <p:txBody>
          <a:bodyPr/>
          <a:lstStyle/>
          <a:p>
            <a:r>
              <a:rPr lang="fr-FR" dirty="0"/>
              <a:t>Ajouter les résultats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3248CA2-0981-4A61-92B3-AD48CBBFA8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" y="1529732"/>
            <a:ext cx="8176231" cy="48987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B0DD9D4-2349-497F-8785-933B2B470A3E}"/>
              </a:ext>
            </a:extLst>
          </p:cNvPr>
          <p:cNvSpPr txBox="1"/>
          <p:nvPr/>
        </p:nvSpPr>
        <p:spPr>
          <a:xfrm>
            <a:off x="8726431" y="1529732"/>
            <a:ext cx="3527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Lorsque le rédacteur clique sur « Ajouter les résultats », le programme génère tous les chemins possibles de son questionnaire et les affiche en demandant le résultat final.</a:t>
            </a:r>
          </a:p>
        </p:txBody>
      </p:sp>
    </p:spTree>
    <p:extLst>
      <p:ext uri="{BB962C8B-B14F-4D97-AF65-F5344CB8AC3E}">
        <p14:creationId xmlns:p14="http://schemas.microsoft.com/office/powerpoint/2010/main" val="3511793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97732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Partie Client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6648654-91A9-48F3-B8E9-4976CED859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70" y="1828801"/>
            <a:ext cx="9090660" cy="4480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0677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97732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Partie Client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479" y="861445"/>
            <a:ext cx="4620419" cy="791926"/>
          </a:xfrm>
        </p:spPr>
        <p:txBody>
          <a:bodyPr/>
          <a:lstStyle/>
          <a:p>
            <a:r>
              <a:rPr lang="fr-FR" dirty="0"/>
              <a:t>Remplir un questionnaire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FE29B4-F22F-4DF5-AFD6-5B93D7F935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14" y="1653371"/>
            <a:ext cx="9785986" cy="4477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0128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97732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Partie Client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479" y="861445"/>
            <a:ext cx="4620419" cy="791926"/>
          </a:xfrm>
        </p:spPr>
        <p:txBody>
          <a:bodyPr/>
          <a:lstStyle/>
          <a:p>
            <a:r>
              <a:rPr lang="fr-FR" dirty="0"/>
              <a:t>Remplir un questionnaire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64D585-01FA-453E-9812-354224E75D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70" y="1752601"/>
            <a:ext cx="8502228" cy="42439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26F37A9-7950-4704-B440-A66AE8A404AF}"/>
              </a:ext>
            </a:extLst>
          </p:cNvPr>
          <p:cNvSpPr txBox="1"/>
          <p:nvPr/>
        </p:nvSpPr>
        <p:spPr>
          <a:xfrm>
            <a:off x="9232777" y="1755702"/>
            <a:ext cx="2592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fois la question répondue, </a:t>
            </a:r>
          </a:p>
          <a:p>
            <a:r>
              <a:rPr lang="fr-FR" dirty="0"/>
              <a:t>la page de traitement récupère la réponse afin d’afficher la question suivante qui correspond</a:t>
            </a:r>
          </a:p>
        </p:txBody>
      </p:sp>
    </p:spTree>
    <p:extLst>
      <p:ext uri="{BB962C8B-B14F-4D97-AF65-F5344CB8AC3E}">
        <p14:creationId xmlns:p14="http://schemas.microsoft.com/office/powerpoint/2010/main" val="223746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97732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Partie Client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479" y="861445"/>
            <a:ext cx="4620419" cy="791926"/>
          </a:xfrm>
        </p:spPr>
        <p:txBody>
          <a:bodyPr/>
          <a:lstStyle/>
          <a:p>
            <a:r>
              <a:rPr lang="fr-FR" dirty="0"/>
              <a:t>Remplir un questionnaire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64B908-7485-4462-A62C-8F0101E98B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95" y="1777217"/>
            <a:ext cx="9435810" cy="4219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738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97732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Partie Client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479" y="861445"/>
            <a:ext cx="4620419" cy="791926"/>
          </a:xfrm>
        </p:spPr>
        <p:txBody>
          <a:bodyPr/>
          <a:lstStyle/>
          <a:p>
            <a:r>
              <a:rPr lang="fr-FR" dirty="0"/>
              <a:t>Remplir un questionnaire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C27EC3-9DC6-4F3D-8BC3-A9229B02EE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1" y="1797780"/>
            <a:ext cx="8696565" cy="41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79888D5-7F8C-491A-A884-5D4186776417}"/>
              </a:ext>
            </a:extLst>
          </p:cNvPr>
          <p:cNvSpPr txBox="1"/>
          <p:nvPr/>
        </p:nvSpPr>
        <p:spPr>
          <a:xfrm>
            <a:off x="9343650" y="2061773"/>
            <a:ext cx="2542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fois le questionnaire terminé, le résultat correspondant est affiché au client.</a:t>
            </a:r>
          </a:p>
        </p:txBody>
      </p:sp>
    </p:spTree>
    <p:extLst>
      <p:ext uri="{BB962C8B-B14F-4D97-AF65-F5344CB8AC3E}">
        <p14:creationId xmlns:p14="http://schemas.microsoft.com/office/powerpoint/2010/main" val="2848652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B67B4-1A56-4199-B330-2239F220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97732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Partie Client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E8697B-A4ED-4A3F-A0A0-AB02C2E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479" y="861445"/>
            <a:ext cx="4620419" cy="791926"/>
          </a:xfrm>
        </p:spPr>
        <p:txBody>
          <a:bodyPr/>
          <a:lstStyle/>
          <a:p>
            <a:r>
              <a:rPr lang="fr-FR" dirty="0"/>
              <a:t>Visualiser mes questionnaires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FCDB3B-8BE8-4656-9E67-259194C25F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20" y="1529732"/>
            <a:ext cx="8976360" cy="4927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40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E5AC8-1B4D-4D8D-A1E5-50A5805D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Composition de la base de 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A8B8EB-36A6-4E0E-BC11-A3E59AFE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722581"/>
            <a:ext cx="11090274" cy="3979625"/>
          </a:xfrm>
        </p:spPr>
        <p:txBody>
          <a:bodyPr/>
          <a:lstStyle/>
          <a:p>
            <a:r>
              <a:rPr lang="fr-FR" dirty="0"/>
              <a:t>La table UTILISATEUR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31546B8-D899-46FA-864D-BC9CADB8A7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9538" y="2511656"/>
            <a:ext cx="11376080" cy="155551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976DC25-C66A-4559-9AA4-104A0A1F400E}"/>
              </a:ext>
            </a:extLst>
          </p:cNvPr>
          <p:cNvSpPr txBox="1"/>
          <p:nvPr/>
        </p:nvSpPr>
        <p:spPr>
          <a:xfrm>
            <a:off x="4537365" y="4284526"/>
            <a:ext cx="3400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Statut 1 = Client</a:t>
            </a:r>
          </a:p>
          <a:p>
            <a:r>
              <a:rPr lang="fr-FR" sz="2400" dirty="0"/>
              <a:t>Statut 2 = Rédacteur</a:t>
            </a:r>
          </a:p>
          <a:p>
            <a:r>
              <a:rPr lang="fr-FR" sz="2400" dirty="0"/>
              <a:t>Statut 3 = Admin</a:t>
            </a:r>
          </a:p>
        </p:txBody>
      </p:sp>
    </p:spTree>
    <p:extLst>
      <p:ext uri="{BB962C8B-B14F-4D97-AF65-F5344CB8AC3E}">
        <p14:creationId xmlns:p14="http://schemas.microsoft.com/office/powerpoint/2010/main" val="15760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E5AC8-1B4D-4D8D-A1E5-50A5805D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Composition de la base de 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A8B8EB-36A6-4E0E-BC11-A3E59AFE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722581"/>
            <a:ext cx="11090274" cy="3979625"/>
          </a:xfrm>
        </p:spPr>
        <p:txBody>
          <a:bodyPr/>
          <a:lstStyle/>
          <a:p>
            <a:r>
              <a:rPr lang="fr-FR" dirty="0"/>
              <a:t>La table QUESTIONNAIRE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1723AD-FED4-442B-93ED-48BD8ABDBF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23172" y="2484581"/>
            <a:ext cx="7679055" cy="140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8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E5AC8-1B4D-4D8D-A1E5-50A5805D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62" y="489794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Composition de la base de 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A8B8EB-36A6-4E0E-BC11-A3E59AFE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722581"/>
            <a:ext cx="11090274" cy="3979625"/>
          </a:xfrm>
        </p:spPr>
        <p:txBody>
          <a:bodyPr/>
          <a:lstStyle/>
          <a:p>
            <a:r>
              <a:rPr lang="fr-FR" dirty="0"/>
              <a:t>La table QUESTION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68FBB5-790F-4174-B963-F1699E8F23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35082" y="2362200"/>
            <a:ext cx="8719185" cy="227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3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E5AC8-1B4D-4D8D-A1E5-50A5805D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62" y="489794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Composition de la base de 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A8B8EB-36A6-4E0E-BC11-A3E59AFE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722581"/>
            <a:ext cx="11090274" cy="3979625"/>
          </a:xfrm>
        </p:spPr>
        <p:txBody>
          <a:bodyPr/>
          <a:lstStyle/>
          <a:p>
            <a:r>
              <a:rPr lang="fr-FR" dirty="0"/>
              <a:t>La table REPONSE_QUESTION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2E47C7-48D2-4666-9743-105AFB9EAF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96889" y="2366327"/>
            <a:ext cx="8198222" cy="289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E5AC8-1B4D-4D8D-A1E5-50A5805D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62" y="489794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Composition de la base de 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A8B8EB-36A6-4E0E-BC11-A3E59AFE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722581"/>
            <a:ext cx="11090274" cy="3979625"/>
          </a:xfrm>
        </p:spPr>
        <p:txBody>
          <a:bodyPr/>
          <a:lstStyle/>
          <a:p>
            <a:r>
              <a:rPr lang="fr-FR" dirty="0"/>
              <a:t>La table des RESULTATS des questionnaires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0977EA-2C4C-4729-BDAD-52FFBE698B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5095" y="2372995"/>
            <a:ext cx="8519160" cy="365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8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E5AC8-1B4D-4D8D-A1E5-50A5805D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62" y="489794"/>
            <a:ext cx="11091600" cy="1332000"/>
          </a:xfrm>
        </p:spPr>
        <p:txBody>
          <a:bodyPr/>
          <a:lstStyle/>
          <a:p>
            <a:pPr algn="ctr"/>
            <a:r>
              <a:rPr lang="fr-FR" dirty="0"/>
              <a:t>Composition de la base de 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A8B8EB-36A6-4E0E-BC11-A3E59AFE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722581"/>
            <a:ext cx="11090274" cy="3979625"/>
          </a:xfrm>
        </p:spPr>
        <p:txBody>
          <a:bodyPr/>
          <a:lstStyle/>
          <a:p>
            <a:r>
              <a:rPr lang="fr-FR" dirty="0"/>
              <a:t>Les tables des réponses et résultats des clients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2E298A-0E2F-4685-B47D-530463DB4C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13672" y="2596110"/>
            <a:ext cx="6764655" cy="17278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F740C63-2FBF-4830-B89D-4F7124E23A7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25088" y="4873856"/>
            <a:ext cx="6853239" cy="51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336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244140"/>
      </a:dk2>
      <a:lt2>
        <a:srgbClr val="EDECF0"/>
      </a:lt2>
      <a:accent1>
        <a:srgbClr val="8BAC44"/>
      </a:accent1>
      <a:accent2>
        <a:srgbClr val="5BB13B"/>
      </a:accent2>
      <a:accent3>
        <a:srgbClr val="47B456"/>
      </a:accent3>
      <a:accent4>
        <a:srgbClr val="3BB17D"/>
      </a:accent4>
      <a:accent5>
        <a:srgbClr val="45AFAD"/>
      </a:accent5>
      <a:accent6>
        <a:srgbClr val="3B83B1"/>
      </a:accent6>
      <a:hlink>
        <a:srgbClr val="9478D2"/>
      </a:hlink>
      <a:folHlink>
        <a:srgbClr val="878787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408</Words>
  <Application>Microsoft Office PowerPoint</Application>
  <PresentationFormat>Grand écran</PresentationFormat>
  <Paragraphs>88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1" baseType="lpstr">
      <vt:lpstr>Arial</vt:lpstr>
      <vt:lpstr>Gill Sans MT</vt:lpstr>
      <vt:lpstr>Walbaum Display</vt:lpstr>
      <vt:lpstr>3DFloatVTI</vt:lpstr>
      <vt:lpstr>Mon Projet Web </vt:lpstr>
      <vt:lpstr>Rappel du thème du projet</vt:lpstr>
      <vt:lpstr>Trois profils différents</vt:lpstr>
      <vt:lpstr>Composition de la base de donnée</vt:lpstr>
      <vt:lpstr>Composition de la base de donnée</vt:lpstr>
      <vt:lpstr>Composition de la base de donnée</vt:lpstr>
      <vt:lpstr>Composition de la base de donnée</vt:lpstr>
      <vt:lpstr>Composition de la base de donnée</vt:lpstr>
      <vt:lpstr>Composition de la base de donnée</vt:lpstr>
      <vt:lpstr>La page de Connexion</vt:lpstr>
      <vt:lpstr>La page d’inscription</vt:lpstr>
      <vt:lpstr>Partie Administrateur</vt:lpstr>
      <vt:lpstr>Partie Administrateur</vt:lpstr>
      <vt:lpstr>Partie Administrateur</vt:lpstr>
      <vt:lpstr>Partie Administrateur</vt:lpstr>
      <vt:lpstr>Partie Rédacteur</vt:lpstr>
      <vt:lpstr>Partie Rédacteur</vt:lpstr>
      <vt:lpstr>Partie Rédacteur</vt:lpstr>
      <vt:lpstr>Partie Rédacteur</vt:lpstr>
      <vt:lpstr>Partie Rédacteur</vt:lpstr>
      <vt:lpstr>Partie Rédacteur</vt:lpstr>
      <vt:lpstr>Partie Rédacteur</vt:lpstr>
      <vt:lpstr>Partie Rédacteur</vt:lpstr>
      <vt:lpstr>Partie Rédacteur</vt:lpstr>
      <vt:lpstr>Partie Rédacteur</vt:lpstr>
      <vt:lpstr>Partie Rédacteur</vt:lpstr>
      <vt:lpstr>Partie Rédacteur</vt:lpstr>
      <vt:lpstr>Partie Rédacteur</vt:lpstr>
      <vt:lpstr>Partie Rédacteur</vt:lpstr>
      <vt:lpstr>Partie Rédacteur</vt:lpstr>
      <vt:lpstr>Partie Rédacteur</vt:lpstr>
      <vt:lpstr>Partie Client</vt:lpstr>
      <vt:lpstr>Partie Client</vt:lpstr>
      <vt:lpstr>Partie Client</vt:lpstr>
      <vt:lpstr>Partie Client</vt:lpstr>
      <vt:lpstr>Partie Client</vt:lpstr>
      <vt:lpstr>Partie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Projet Web </dc:title>
  <dc:creator>Marine CUVELIER</dc:creator>
  <cp:lastModifiedBy>Marine CUVELIER</cp:lastModifiedBy>
  <cp:revision>8</cp:revision>
  <dcterms:created xsi:type="dcterms:W3CDTF">2020-06-21T18:36:29Z</dcterms:created>
  <dcterms:modified xsi:type="dcterms:W3CDTF">2020-07-03T15:04:22Z</dcterms:modified>
</cp:coreProperties>
</file>