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81"/>
    <p:restoredTop sz="94706"/>
  </p:normalViewPr>
  <p:slideViewPr>
    <p:cSldViewPr snapToGrid="0">
      <p:cViewPr>
        <p:scale>
          <a:sx n="181" d="100"/>
          <a:sy n="18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4724A-DA8C-532B-5A7B-B2EB34B8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B21097-3671-34BB-3EEB-EE23F9ED7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5DB6A3-6FA7-68B8-B3CD-A15D9A4C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BDD4-1913-934F-A7A9-1E1EA077EE0C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75A8E7-7C12-000A-2123-39EF962F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25155E-9E33-F34D-9D35-8C1C0E41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DF58-9383-8441-A91C-774B192D53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8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956C5E-1D35-1AE9-2DC3-FC713280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E579A5-5203-53FB-E3D2-59C46DBD0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6CC4CE-4417-AE83-3581-45EF4F3C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BDD4-1913-934F-A7A9-1E1EA077EE0C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EF260B-DEA4-0C35-F458-CD63F468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789C8F-AF20-85EF-9757-919DFFFA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DF58-9383-8441-A91C-774B192D53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6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8E3466-6466-C827-FE7A-C6B27EEB3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47F32D-3287-47B7-2F7B-4DD8AC15A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77E292-7355-5F50-C3F3-7429CE39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BDD4-1913-934F-A7A9-1E1EA077EE0C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C8078-2C82-7296-6837-2D27C189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225783-EA4C-5C58-9F46-6D7463AE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DF58-9383-8441-A91C-774B192D53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9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A4821-530D-45B6-5575-B19F61CC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220DE8-61B1-3311-4838-D782B7C36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8BCBDD-B5C9-6DC1-A0F1-B833F540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BDD4-1913-934F-A7A9-1E1EA077EE0C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EB0E08-6B0F-82DA-DA5F-FBD452DC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BBA2E8-C320-D5ED-5E03-E13C91FC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DF58-9383-8441-A91C-774B192D53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1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C508A-FD15-0B6F-DE22-B378A22E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87B7A1-8319-74BE-52FC-0B77CE6DD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61A059-1991-C8FD-D6C0-F17F5402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BDD4-1913-934F-A7A9-1E1EA077EE0C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8722B2-AAC4-BE12-F6C3-578FF0B6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69E82E-02E9-5914-11A9-AEC5833A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DF58-9383-8441-A91C-774B192D53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4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5CE423-9B62-BC10-6A4B-F2EA7F29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DB8715-95B7-931B-00BD-0BBD63DD6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190A55-E9F6-81C4-FDA2-30DD45FBA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63BE97-0ECA-F222-F0A6-E9188FBC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BDD4-1913-934F-A7A9-1E1EA077EE0C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DEF7FD-A2FF-0986-11E6-BCCF56EF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1D7AEE-0BDF-21A2-5900-9A0133CE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DF58-9383-8441-A91C-774B192D53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EA47B9-A855-C3F9-340D-C1BBBE3B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5D3A37-536E-583D-CF44-CB77750F4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E23C7F-CEEC-B279-B902-7D3C9960E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8BE9CA-2830-B34E-CAF9-A80BDD49A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09EA7F-E0CC-4778-3387-F64CFE9B7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A9577A-29BA-246D-1F5B-4FC06BD4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BDD4-1913-934F-A7A9-1E1EA077EE0C}" type="datetimeFigureOut">
              <a:rPr lang="en-US" smtClean="0"/>
              <a:t>7/15/25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A1FFF15-3F26-8483-12DB-F7F29BDB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6B698F8-AA58-0874-A84A-5ED17931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DF58-9383-8441-A91C-774B192D53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9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565166-625C-0C50-FA02-51B1DAD3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1A99D0-5E1E-F76E-DAD9-EEAD8A3C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BDD4-1913-934F-A7A9-1E1EA077EE0C}" type="datetimeFigureOut">
              <a:rPr lang="en-US" smtClean="0"/>
              <a:t>7/15/25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90A1DE-707D-838E-AB3A-F40E29F6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4CC834-CC58-5110-3A7C-512A27E8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DF58-9383-8441-A91C-774B192D53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9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D79D10-690C-9CC7-F13A-590F53D9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BDD4-1913-934F-A7A9-1E1EA077EE0C}" type="datetimeFigureOut">
              <a:rPr lang="en-US" smtClean="0"/>
              <a:t>7/15/25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50EB87B-73B5-5B36-915E-89A596D1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77892B-0142-B3D6-19F2-BA335019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DF58-9383-8441-A91C-774B192D53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0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EE0C6B-A7D9-83CA-DAB7-6BB24391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41EC84-3A58-D111-7F74-BB1C49885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413AB5-E2E6-19C6-3CD8-E44D6231F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AAF6D8-7B17-1188-83CA-B905FFA7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BDD4-1913-934F-A7A9-1E1EA077EE0C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31036A-6D30-A1A6-63DA-E3809A5E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1C144D-46C0-6578-6143-BC8F2614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DF58-9383-8441-A91C-774B192D53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6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544384-A055-BE5B-F331-1B8DFE60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2E6D9BF-3888-22F0-FD53-D00749081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0D2E0C-8A1D-0816-7C86-A65D0F841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D8DBB5-AE5D-D0A3-BCC8-6D5771130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EBDD4-1913-934F-A7A9-1E1EA077EE0C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2D844C-3223-9940-1F4F-FAB4D770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96EC40-7E0E-3BE4-8D3D-6D44C42A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DF58-9383-8441-A91C-774B192D53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4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3838281-D6F5-890A-E805-68A4CF72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7B23ED-B625-7E71-5CE1-34DDF9714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9CB48B-325B-2517-391A-809A1C8FC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EBDD4-1913-934F-A7A9-1E1EA077EE0C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5BF529-DA88-3843-67C8-7D8F01312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CB8A19-F791-C23C-0E0B-B6C2F7968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80DF58-9383-8441-A91C-774B192D53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4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6A661-BCD2-5F81-55ED-9F114581B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022216-DB52-F800-D60D-0824E9F760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F144C-8231-E31B-E1BB-3DB6FFF5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C47ADC1-B80F-DA70-C49D-5DF474223A1D}"/>
              </a:ext>
            </a:extLst>
          </p:cNvPr>
          <p:cNvGrpSpPr/>
          <p:nvPr/>
        </p:nvGrpSpPr>
        <p:grpSpPr>
          <a:xfrm>
            <a:off x="4572937" y="2135974"/>
            <a:ext cx="7252213" cy="3937302"/>
            <a:chOff x="5164608" y="1835252"/>
            <a:chExt cx="7252213" cy="393730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A3162E87-F2D1-E84E-54E4-57256C46C00F}"/>
                </a:ext>
              </a:extLst>
            </p:cNvPr>
            <p:cNvGrpSpPr/>
            <p:nvPr/>
          </p:nvGrpSpPr>
          <p:grpSpPr>
            <a:xfrm>
              <a:off x="8665403" y="2773617"/>
              <a:ext cx="3647574" cy="2126182"/>
              <a:chOff x="4402118" y="1122149"/>
              <a:chExt cx="3957521" cy="2306851"/>
            </a:xfrm>
          </p:grpSpPr>
          <p:pic>
            <p:nvPicPr>
              <p:cNvPr id="11" name="Image 10" descr="Une image contenant texte, Police, capture d’écran, blanc&#10;&#10;Le contenu généré par l’IA peut être incorrect.">
                <a:extLst>
                  <a:ext uri="{FF2B5EF4-FFF2-40B4-BE49-F238E27FC236}">
                    <a16:creationId xmlns:a16="http://schemas.microsoft.com/office/drawing/2014/main" id="{32D81A73-2207-251B-983E-0C98ABA16D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r="52927"/>
              <a:stretch>
                <a:fillRect/>
              </a:stretch>
            </p:blipFill>
            <p:spPr>
              <a:xfrm>
                <a:off x="4496748" y="1122149"/>
                <a:ext cx="3658669" cy="1039673"/>
              </a:xfrm>
              <a:prstGeom prst="rect">
                <a:avLst/>
              </a:prstGeom>
            </p:spPr>
          </p:pic>
          <p:pic>
            <p:nvPicPr>
              <p:cNvPr id="12" name="Image 11" descr="Une image contenant texte, Police, capture d’écran, blanc&#10;&#10;Le contenu généré par l’IA peut être incorrect.">
                <a:extLst>
                  <a:ext uri="{FF2B5EF4-FFF2-40B4-BE49-F238E27FC236}">
                    <a16:creationId xmlns:a16="http://schemas.microsoft.com/office/drawing/2014/main" id="{AFCA00A7-930E-5BF0-DBCD-0E4ED5165D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49082"/>
              <a:stretch>
                <a:fillRect/>
              </a:stretch>
            </p:blipFill>
            <p:spPr>
              <a:xfrm>
                <a:off x="4402118" y="2389327"/>
                <a:ext cx="3957521" cy="1039673"/>
              </a:xfrm>
              <a:prstGeom prst="rect">
                <a:avLst/>
              </a:prstGeom>
            </p:spPr>
          </p:pic>
        </p:grp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BCED454E-EA61-9C15-B577-4E1B43ED4717}"/>
                </a:ext>
              </a:extLst>
            </p:cNvPr>
            <p:cNvGrpSpPr/>
            <p:nvPr/>
          </p:nvGrpSpPr>
          <p:grpSpPr>
            <a:xfrm>
              <a:off x="5361015" y="1835252"/>
              <a:ext cx="3375377" cy="3594737"/>
              <a:chOff x="5042350" y="1835252"/>
              <a:chExt cx="3375377" cy="3594737"/>
            </a:xfrm>
          </p:grpSpPr>
          <p:pic>
            <p:nvPicPr>
              <p:cNvPr id="7" name="Image 6" descr="Une image contenant diagramme, ligne, texte, carte&#10;&#10;Le contenu généré par l’IA peut être incorrect.">
                <a:extLst>
                  <a:ext uri="{FF2B5EF4-FFF2-40B4-BE49-F238E27FC236}">
                    <a16:creationId xmlns:a16="http://schemas.microsoft.com/office/drawing/2014/main" id="{CFD6D355-6988-A369-BE5C-8A8A8185F0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r="65744"/>
              <a:stretch/>
            </p:blipFill>
            <p:spPr>
              <a:xfrm>
                <a:off x="5042350" y="1835252"/>
                <a:ext cx="3375377" cy="3594737"/>
              </a:xfrm>
              <a:prstGeom prst="rect">
                <a:avLst/>
              </a:prstGeom>
            </p:spPr>
          </p:pic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C97CA358-9DB4-3024-DAF3-1A8BBC88257C}"/>
                  </a:ext>
                </a:extLst>
              </p:cNvPr>
              <p:cNvSpPr/>
              <p:nvPr/>
            </p:nvSpPr>
            <p:spPr>
              <a:xfrm>
                <a:off x="6776637" y="2316274"/>
                <a:ext cx="506730" cy="457343"/>
              </a:xfrm>
              <a:prstGeom prst="ellipse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61B34F74-A947-9872-A4AF-D6EF2D693458}"/>
                  </a:ext>
                </a:extLst>
              </p:cNvPr>
              <p:cNvSpPr/>
              <p:nvPr/>
            </p:nvSpPr>
            <p:spPr>
              <a:xfrm>
                <a:off x="5682807" y="3393444"/>
                <a:ext cx="506730" cy="457343"/>
              </a:xfrm>
              <a:prstGeom prst="ellipse">
                <a:avLst/>
              </a:prstGeom>
              <a:noFill/>
              <a:ln w="57150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0CF2B2E-0FF4-CAE7-E7C9-0BBD274B8951}"/>
                  </a:ext>
                </a:extLst>
              </p:cNvPr>
              <p:cNvSpPr/>
              <p:nvPr/>
            </p:nvSpPr>
            <p:spPr>
              <a:xfrm>
                <a:off x="6936217" y="3792784"/>
                <a:ext cx="904763" cy="3173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E8E97FE2-1A3B-4101-344D-B24FF586DC90}"/>
                </a:ext>
              </a:extLst>
            </p:cNvPr>
            <p:cNvSpPr txBox="1"/>
            <p:nvPr/>
          </p:nvSpPr>
          <p:spPr>
            <a:xfrm>
              <a:off x="5164608" y="5495555"/>
              <a:ext cx="72522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noProof="0" dirty="0"/>
                <a:t>Modified figure from Seroussi 2024, evolution of the relative distance of the grounding line over the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665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9552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</Words>
  <Application>Microsoft Macintosh PowerPoint</Application>
  <PresentationFormat>Grand écran</PresentationFormat>
  <Paragraphs>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marine de coatpont</dc:creator>
  <cp:lastModifiedBy>marine de coatpont</cp:lastModifiedBy>
  <cp:revision>2</cp:revision>
  <dcterms:created xsi:type="dcterms:W3CDTF">2025-07-15T09:04:35Z</dcterms:created>
  <dcterms:modified xsi:type="dcterms:W3CDTF">2025-07-15T09:23:12Z</dcterms:modified>
</cp:coreProperties>
</file>