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Integration Test Plan Doc.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Marinelli Matteo</a:t>
            </a:r>
          </a:p>
          <a:p>
            <a:r>
              <a:rPr lang="it-IT" dirty="0"/>
              <a:t>Raspa Niccolò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5" y="395418"/>
            <a:ext cx="3250571" cy="32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Steps and Test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563757"/>
            <a:ext cx="8915400" cy="455950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Payment</a:t>
            </a:r>
            <a:r>
              <a:rPr lang="it-IT" dirty="0"/>
              <a:t>: check account,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confirmation</a:t>
            </a:r>
            <a:r>
              <a:rPr lang="it-IT" dirty="0"/>
              <a:t>, 						</a:t>
            </a:r>
            <a:r>
              <a:rPr lang="it-IT" dirty="0" err="1"/>
              <a:t>insert</a:t>
            </a:r>
            <a:r>
              <a:rPr lang="it-IT" dirty="0"/>
              <a:t>/update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logs</a:t>
            </a:r>
            <a:endParaRPr lang="it-IT" dirty="0"/>
          </a:p>
          <a:p>
            <a:r>
              <a:rPr lang="it-IT" dirty="0"/>
              <a:t>Assistance: </a:t>
            </a:r>
            <a:r>
              <a:rPr lang="it-IT" dirty="0" err="1"/>
              <a:t>assistance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assistance</a:t>
            </a:r>
            <a:r>
              <a:rPr lang="it-IT" dirty="0"/>
              <a:t> </a:t>
            </a:r>
            <a:r>
              <a:rPr lang="it-IT" dirty="0" err="1"/>
              <a:t>confirmation</a:t>
            </a:r>
            <a:endParaRPr lang="it-IT" dirty="0"/>
          </a:p>
          <a:p>
            <a:r>
              <a:rPr lang="it-IT" dirty="0"/>
              <a:t>Car On Board System: </a:t>
            </a:r>
            <a:r>
              <a:rPr lang="it-IT" dirty="0" err="1"/>
              <a:t>functionality</a:t>
            </a:r>
            <a:r>
              <a:rPr lang="it-IT" dirty="0"/>
              <a:t> test, lock/</a:t>
            </a:r>
            <a:r>
              <a:rPr lang="it-IT" dirty="0" err="1"/>
              <a:t>unlock</a:t>
            </a:r>
            <a:r>
              <a:rPr lang="it-IT" dirty="0"/>
              <a:t>, information stream</a:t>
            </a:r>
          </a:p>
          <a:p>
            <a:r>
              <a:rPr lang="it-IT" dirty="0"/>
              <a:t>Location of </a:t>
            </a:r>
            <a:r>
              <a:rPr lang="it-IT" dirty="0" err="1"/>
              <a:t>Cars</a:t>
            </a:r>
            <a:r>
              <a:rPr lang="it-IT" dirty="0"/>
              <a:t>: monitoring, </a:t>
            </a:r>
            <a:r>
              <a:rPr lang="it-IT" dirty="0" err="1"/>
              <a:t>safe</a:t>
            </a:r>
            <a:r>
              <a:rPr lang="it-IT" dirty="0"/>
              <a:t>/</a:t>
            </a:r>
            <a:r>
              <a:rPr lang="it-IT" dirty="0" err="1"/>
              <a:t>unsafe</a:t>
            </a:r>
            <a:r>
              <a:rPr lang="it-IT" dirty="0"/>
              <a:t> park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Selection</a:t>
            </a:r>
            <a:endParaRPr lang="it-IT" dirty="0"/>
          </a:p>
          <a:p>
            <a:r>
              <a:rPr lang="it-IT" dirty="0"/>
              <a:t>Start/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Reservation</a:t>
            </a:r>
            <a:r>
              <a:rPr lang="it-IT" dirty="0"/>
              <a:t>: </a:t>
            </a:r>
            <a:r>
              <a:rPr lang="it-IT" dirty="0" err="1"/>
              <a:t>reservation</a:t>
            </a:r>
            <a:r>
              <a:rPr lang="it-IT" dirty="0"/>
              <a:t>, </a:t>
            </a:r>
            <a:r>
              <a:rPr lang="it-IT" dirty="0" err="1"/>
              <a:t>cancel</a:t>
            </a:r>
            <a:r>
              <a:rPr lang="it-IT" dirty="0"/>
              <a:t>, </a:t>
            </a:r>
            <a:r>
              <a:rPr lang="it-IT" dirty="0" err="1"/>
              <a:t>unlock</a:t>
            </a:r>
            <a:endParaRPr lang="it-IT" dirty="0"/>
          </a:p>
          <a:p>
            <a:r>
              <a:rPr lang="it-IT" dirty="0" err="1"/>
              <a:t>Driving</a:t>
            </a:r>
            <a:r>
              <a:rPr lang="it-IT" dirty="0"/>
              <a:t>/End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Timing</a:t>
            </a:r>
          </a:p>
          <a:p>
            <a:r>
              <a:rPr lang="it-IT" dirty="0" err="1"/>
              <a:t>Payment</a:t>
            </a:r>
            <a:r>
              <a:rPr lang="it-IT" dirty="0"/>
              <a:t> of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User &amp; </a:t>
            </a:r>
            <a:r>
              <a:rPr lang="it-IT" dirty="0" err="1"/>
              <a:t>Profile</a:t>
            </a:r>
            <a:r>
              <a:rPr lang="it-IT" dirty="0"/>
              <a:t> Management</a:t>
            </a:r>
          </a:p>
          <a:p>
            <a:r>
              <a:rPr lang="it-IT" dirty="0"/>
              <a:t>Assistance (</a:t>
            </a:r>
            <a:r>
              <a:rPr lang="it-IT" dirty="0" err="1"/>
              <a:t>if</a:t>
            </a:r>
            <a:r>
              <a:rPr lang="it-IT" dirty="0"/>
              <a:t> a car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malfunctioning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05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Test Equipment Required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Manual </a:t>
            </a:r>
            <a:r>
              <a:rPr lang="it-IT" dirty="0" err="1"/>
              <a:t>Testig</a:t>
            </a:r>
            <a:endParaRPr lang="it-IT" dirty="0"/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 err="1"/>
              <a:t>Mockito</a:t>
            </a:r>
            <a:endParaRPr lang="it-IT" dirty="0"/>
          </a:p>
          <a:p>
            <a:r>
              <a:rPr lang="it-IT" dirty="0" err="1"/>
              <a:t>Arquillian</a:t>
            </a:r>
            <a:endParaRPr lang="it-IT" dirty="0"/>
          </a:p>
          <a:p>
            <a:r>
              <a:rPr lang="it-IT" dirty="0"/>
              <a:t>Devices</a:t>
            </a:r>
          </a:p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Cars</a:t>
            </a:r>
            <a:endParaRPr lang="it-IT" dirty="0"/>
          </a:p>
          <a:p>
            <a:endParaRPr lang="it-IT" dirty="0"/>
          </a:p>
          <a:p>
            <a:r>
              <a:rPr lang="it-IT" dirty="0"/>
              <a:t>Drivers and </a:t>
            </a:r>
            <a:r>
              <a:rPr lang="it-IT"/>
              <a:t>Stubs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7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Entry </a:t>
            </a:r>
            <a:r>
              <a:rPr lang="it-IT" dirty="0" err="1"/>
              <a:t>Criteria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Stakeholder </a:t>
            </a:r>
            <a:r>
              <a:rPr lang="it-IT" dirty="0" err="1"/>
              <a:t>Approval</a:t>
            </a:r>
            <a:endParaRPr lang="it-IT" dirty="0"/>
          </a:p>
          <a:p>
            <a:r>
              <a:rPr lang="it-IT" dirty="0"/>
              <a:t>Website and Mobile </a:t>
            </a:r>
            <a:r>
              <a:rPr lang="it-IT" dirty="0" err="1"/>
              <a:t>App</a:t>
            </a:r>
            <a:r>
              <a:rPr lang="it-IT" dirty="0"/>
              <a:t>: </a:t>
            </a:r>
            <a:r>
              <a:rPr lang="it-IT" dirty="0" err="1"/>
              <a:t>communication</a:t>
            </a:r>
            <a:endParaRPr lang="it-IT" dirty="0"/>
          </a:p>
          <a:p>
            <a:r>
              <a:rPr lang="en-US" dirty="0"/>
              <a:t>Coding and Testing Application Layer</a:t>
            </a:r>
          </a:p>
          <a:p>
            <a:pPr lvl="1"/>
            <a:r>
              <a:rPr lang="en-US" dirty="0"/>
              <a:t>Single component test before integration test</a:t>
            </a:r>
          </a:p>
          <a:p>
            <a:pPr lvl="1"/>
            <a:r>
              <a:rPr lang="it-IT" dirty="0"/>
              <a:t>Code </a:t>
            </a:r>
            <a:r>
              <a:rPr lang="it-IT" dirty="0" err="1"/>
              <a:t>Inspection</a:t>
            </a:r>
            <a:endParaRPr lang="it-IT" dirty="0"/>
          </a:p>
          <a:p>
            <a:pPr lvl="1"/>
            <a:r>
              <a:rPr lang="it-IT" dirty="0" err="1"/>
              <a:t>Documentation</a:t>
            </a:r>
            <a:r>
              <a:rPr lang="it-IT" dirty="0"/>
              <a:t> (classes and </a:t>
            </a:r>
            <a:r>
              <a:rPr lang="it-IT" dirty="0" err="1"/>
              <a:t>functions</a:t>
            </a:r>
            <a:r>
              <a:rPr lang="it-IT" dirty="0"/>
              <a:t> in </a:t>
            </a:r>
            <a:r>
              <a:rPr lang="it-IT" dirty="0" err="1"/>
              <a:t>JavaDoc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Object </a:t>
            </a:r>
            <a:r>
              <a:rPr lang="it-IT" dirty="0" err="1"/>
              <a:t>relational</a:t>
            </a:r>
            <a:r>
              <a:rPr lang="it-IT" dirty="0"/>
              <a:t> mapping (</a:t>
            </a:r>
            <a:r>
              <a:rPr lang="it-IT" dirty="0" err="1"/>
              <a:t>microservice</a:t>
            </a:r>
            <a:r>
              <a:rPr lang="it-IT" dirty="0"/>
              <a:t> with </a:t>
            </a:r>
            <a:r>
              <a:rPr lang="it-IT" dirty="0" err="1"/>
              <a:t>respective</a:t>
            </a:r>
            <a:r>
              <a:rPr lang="it-IT" dirty="0"/>
              <a:t>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to be </a:t>
            </a:r>
            <a:r>
              <a:rPr lang="it-IT" dirty="0" err="1"/>
              <a:t>Integrated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30" t="31947" r="31353" b="20309"/>
          <a:stretch/>
        </p:blipFill>
        <p:spPr>
          <a:xfrm>
            <a:off x="2592925" y="1602793"/>
            <a:ext cx="6877878" cy="50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Assure that services in relations with external systems works as expected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Assure that we have control over the Car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it-IT" dirty="0"/>
              <a:t>Integration of Services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Integration with top </a:t>
            </a:r>
            <a:r>
              <a:rPr lang="it-IT" dirty="0" err="1"/>
              <a:t>layers</a:t>
            </a:r>
            <a:endParaRPr lang="it-IT" dirty="0"/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Alpha Test</a:t>
            </a:r>
          </a:p>
        </p:txBody>
      </p:sp>
    </p:spTree>
    <p:extLst>
      <p:ext uri="{BB962C8B-B14F-4D97-AF65-F5344CB8AC3E}">
        <p14:creationId xmlns:p14="http://schemas.microsoft.com/office/powerpoint/2010/main" val="54589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External</a:t>
            </a:r>
            <a:r>
              <a:rPr lang="it-IT" dirty="0"/>
              <a:t> Systems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11" t="21045" r="38262" b="68972"/>
          <a:stretch/>
        </p:blipFill>
        <p:spPr>
          <a:xfrm>
            <a:off x="2592925" y="1543876"/>
            <a:ext cx="7493660" cy="139147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2192" t="47589" r="39565" b="42991"/>
          <a:stretch/>
        </p:blipFill>
        <p:spPr>
          <a:xfrm>
            <a:off x="2759417" y="3256720"/>
            <a:ext cx="6975145" cy="13079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32127" t="74398" r="38998" b="15597"/>
          <a:stretch/>
        </p:blipFill>
        <p:spPr>
          <a:xfrm>
            <a:off x="2759417" y="4886053"/>
            <a:ext cx="7095715" cy="1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04" t="37530" r="38470" b="35090"/>
          <a:stretch/>
        </p:blipFill>
        <p:spPr>
          <a:xfrm>
            <a:off x="2592925" y="2425581"/>
            <a:ext cx="8029307" cy="42005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592925" y="2425581"/>
            <a:ext cx="7783527" cy="152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64905" y="2160104"/>
            <a:ext cx="8188464" cy="4465983"/>
          </a:xfrm>
          <a:custGeom>
            <a:avLst/>
            <a:gdLst>
              <a:gd name="connsiteX0" fmla="*/ 0 w 3458818"/>
              <a:gd name="connsiteY0" fmla="*/ 0 h 4465983"/>
              <a:gd name="connsiteX1" fmla="*/ 3458818 w 3458818"/>
              <a:gd name="connsiteY1" fmla="*/ 0 h 4465983"/>
              <a:gd name="connsiteX2" fmla="*/ 3458818 w 3458818"/>
              <a:gd name="connsiteY2" fmla="*/ 4465983 h 4465983"/>
              <a:gd name="connsiteX3" fmla="*/ 0 w 3458818"/>
              <a:gd name="connsiteY3" fmla="*/ 4465983 h 4465983"/>
              <a:gd name="connsiteX4" fmla="*/ 0 w 3458818"/>
              <a:gd name="connsiteY4" fmla="*/ 0 h 4465983"/>
              <a:gd name="connsiteX0" fmla="*/ 0 w 8163339"/>
              <a:gd name="connsiteY0" fmla="*/ 0 h 4465983"/>
              <a:gd name="connsiteX1" fmla="*/ 8163339 w 8163339"/>
              <a:gd name="connsiteY1" fmla="*/ 26504 h 4465983"/>
              <a:gd name="connsiteX2" fmla="*/ 3458818 w 8163339"/>
              <a:gd name="connsiteY2" fmla="*/ 4465983 h 4465983"/>
              <a:gd name="connsiteX3" fmla="*/ 0 w 8163339"/>
              <a:gd name="connsiteY3" fmla="*/ 4465983 h 4465983"/>
              <a:gd name="connsiteX4" fmla="*/ 0 w 8163339"/>
              <a:gd name="connsiteY4" fmla="*/ 0 h 4465983"/>
              <a:gd name="connsiteX0" fmla="*/ 0 w 8163454"/>
              <a:gd name="connsiteY0" fmla="*/ 0 h 4465983"/>
              <a:gd name="connsiteX1" fmla="*/ 8163339 w 8163454"/>
              <a:gd name="connsiteY1" fmla="*/ 26504 h 4465983"/>
              <a:gd name="connsiteX2" fmla="*/ 3458818 w 8163454"/>
              <a:gd name="connsiteY2" fmla="*/ 4465983 h 4465983"/>
              <a:gd name="connsiteX3" fmla="*/ 0 w 8163454"/>
              <a:gd name="connsiteY3" fmla="*/ 4465983 h 4465983"/>
              <a:gd name="connsiteX4" fmla="*/ 0 w 816345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65983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52731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88464"/>
              <a:gd name="connsiteY0" fmla="*/ 0 h 4465983"/>
              <a:gd name="connsiteX1" fmla="*/ 8163339 w 8188464"/>
              <a:gd name="connsiteY1" fmla="*/ 26504 h 4465983"/>
              <a:gd name="connsiteX2" fmla="*/ 3458818 w 8188464"/>
              <a:gd name="connsiteY2" fmla="*/ 4452731 h 4465983"/>
              <a:gd name="connsiteX3" fmla="*/ 0 w 8188464"/>
              <a:gd name="connsiteY3" fmla="*/ 4465983 h 4465983"/>
              <a:gd name="connsiteX4" fmla="*/ 0 w 8188464"/>
              <a:gd name="connsiteY4" fmla="*/ 0 h 44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464" h="4465983">
                <a:moveTo>
                  <a:pt x="0" y="0"/>
                </a:moveTo>
                <a:lnTo>
                  <a:pt x="8163339" y="26504"/>
                </a:lnTo>
                <a:cubicBezTo>
                  <a:pt x="8582991" y="3957981"/>
                  <a:pt x="3609009" y="1077844"/>
                  <a:pt x="3458818" y="4452731"/>
                </a:cubicBezTo>
                <a:lnTo>
                  <a:pt x="0" y="446598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358887" y="2040835"/>
            <a:ext cx="8454887" cy="4585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1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29" t="34724" r="22562" b="23920"/>
          <a:stretch/>
        </p:blipFill>
        <p:spPr>
          <a:xfrm>
            <a:off x="2714360" y="2358888"/>
            <a:ext cx="8743675" cy="3750364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075583" y="3935896"/>
            <a:ext cx="556591" cy="5433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956313" y="5181600"/>
            <a:ext cx="1842052" cy="92765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7301948" y="2610678"/>
            <a:ext cx="4068417" cy="2160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Subsystem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09" t="32620" r="32610" b="30622"/>
          <a:stretch/>
        </p:blipFill>
        <p:spPr>
          <a:xfrm>
            <a:off x="2979488" y="1905000"/>
            <a:ext cx="8138560" cy="471387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300870" y="1905000"/>
            <a:ext cx="3207026" cy="3024809"/>
          </a:xfrm>
          <a:prstGeom prst="rect">
            <a:avLst/>
          </a:prstGeom>
          <a:noFill/>
          <a:ln w="762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42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Steps and Test </a:t>
            </a:r>
            <a:r>
              <a:rPr lang="it-IT" dirty="0" err="1"/>
              <a:t>Description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Example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08" t="29112" r="30098" b="41420"/>
          <a:stretch/>
        </p:blipFill>
        <p:spPr>
          <a:xfrm>
            <a:off x="2597601" y="2258719"/>
            <a:ext cx="8907011" cy="38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46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130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Filo</vt:lpstr>
      <vt:lpstr>Integration Test Plan Doc.</vt:lpstr>
      <vt:lpstr>Entry Criteria</vt:lpstr>
      <vt:lpstr>Elements to be Integrated</vt:lpstr>
      <vt:lpstr>Integration Testing Strategy </vt:lpstr>
      <vt:lpstr>External Systems</vt:lpstr>
      <vt:lpstr>Reservation</vt:lpstr>
      <vt:lpstr>Other Functionalities</vt:lpstr>
      <vt:lpstr>Web Subsystem</vt:lpstr>
      <vt:lpstr>Individual Steps and Test Description: Example</vt:lpstr>
      <vt:lpstr>Individual Steps and Test Description</vt:lpstr>
      <vt:lpstr>Tools and Test Equipment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 Plan Doc.</dc:title>
  <dc:creator>matte</dc:creator>
  <cp:lastModifiedBy>matte</cp:lastModifiedBy>
  <cp:revision>14</cp:revision>
  <dcterms:created xsi:type="dcterms:W3CDTF">2017-01-17T16:19:02Z</dcterms:created>
  <dcterms:modified xsi:type="dcterms:W3CDTF">2017-01-17T18:29:47Z</dcterms:modified>
</cp:coreProperties>
</file>