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1616"/>
    <a:srgbClr val="4E1616"/>
    <a:srgbClr val="481616"/>
    <a:srgbClr val="52D2F6"/>
    <a:srgbClr val="005782"/>
    <a:srgbClr val="FF7321"/>
    <a:srgbClr val="51B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0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8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43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9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45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36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64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4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4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92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C5C0-96A1-40D6-9B31-2303E832254E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9C5F-2F15-4610-9AD8-6F53AF4FCC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85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3949" y="1097280"/>
            <a:ext cx="8832028" cy="2431228"/>
          </a:xfrm>
          <a:prstGeom prst="rect">
            <a:avLst/>
          </a:prstGeom>
          <a:solidFill>
            <a:srgbClr val="51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00" y="3996333"/>
            <a:ext cx="4335862" cy="241479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55802" y="1097280"/>
            <a:ext cx="4604274" cy="2431228"/>
          </a:xfrm>
          <a:prstGeom prst="rect">
            <a:avLst/>
          </a:prstGeom>
          <a:solidFill>
            <a:srgbClr val="FF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339288" y="4077148"/>
            <a:ext cx="3826689" cy="369332"/>
          </a:xfrm>
          <a:prstGeom prst="rect">
            <a:avLst/>
          </a:prstGeom>
          <a:solidFill>
            <a:srgbClr val="005782"/>
          </a:solidFill>
        </p:spPr>
        <p:txBody>
          <a:bodyPr wrap="none" rtlCol="0">
            <a:spAutoFit/>
          </a:bodyPr>
          <a:lstStyle/>
          <a:p>
            <a:r>
              <a:rPr lang="es-CO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 Seguridad esta al alcance de tus manos</a:t>
            </a:r>
            <a:endParaRPr lang="es-CO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9288" y="4625788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rial Narrow" panose="020B0606020202030204" pitchFamily="34" charset="0"/>
              </a:rPr>
              <a:t>Trabajamos ONLINE 24horas</a:t>
            </a:r>
            <a:endParaRPr lang="es-CO" dirty="0">
              <a:latin typeface="Arial Narrow" panose="020B0606020202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15" y="5420646"/>
            <a:ext cx="6296904" cy="914528"/>
          </a:xfrm>
          <a:prstGeom prst="rect">
            <a:avLst/>
          </a:prstGeom>
          <a:solidFill>
            <a:srgbClr val="441616"/>
          </a:solidFill>
        </p:spPr>
      </p:pic>
    </p:spTree>
    <p:extLst>
      <p:ext uri="{BB962C8B-B14F-4D97-AF65-F5344CB8AC3E}">
        <p14:creationId xmlns:p14="http://schemas.microsoft.com/office/powerpoint/2010/main" val="260217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905" y="194374"/>
            <a:ext cx="8832028" cy="2431228"/>
          </a:xfrm>
          <a:prstGeom prst="rect">
            <a:avLst/>
          </a:prstGeom>
          <a:solidFill>
            <a:srgbClr val="51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895231" y="686713"/>
            <a:ext cx="8399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 Mejor alternativa en</a:t>
            </a:r>
          </a:p>
          <a:p>
            <a:r>
              <a:rPr lang="es-E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Seguridad Informática</a:t>
            </a:r>
            <a:endParaRPr lang="es-E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10" y="686713"/>
            <a:ext cx="1312244" cy="13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50776" y="1376979"/>
            <a:ext cx="4604274" cy="2431228"/>
          </a:xfrm>
          <a:prstGeom prst="rect">
            <a:avLst/>
          </a:prstGeom>
          <a:solidFill>
            <a:srgbClr val="FF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96696" y="1497141"/>
            <a:ext cx="30524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Admín</a:t>
            </a:r>
            <a:r>
              <a:rPr lang="es-E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 / Web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 flipV="1">
            <a:off x="4593515" y="2017059"/>
            <a:ext cx="154910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50776" y="3161876"/>
            <a:ext cx="272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rial Narrow" panose="020B0606020202030204" pitchFamily="34" charset="0"/>
              </a:rPr>
              <a:t>Trabajamos ONLINE 24 horas</a:t>
            </a:r>
          </a:p>
          <a:p>
            <a:r>
              <a:rPr lang="es-CO" b="1" dirty="0" smtClean="0">
                <a:latin typeface="Arial Black" panose="020B0A04020102020204" pitchFamily="34" charset="0"/>
              </a:rPr>
              <a:t>    01-000 000 000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52442" y="2205027"/>
            <a:ext cx="4602608" cy="369332"/>
          </a:xfrm>
          <a:prstGeom prst="rect">
            <a:avLst/>
          </a:prstGeom>
          <a:solidFill>
            <a:srgbClr val="52D2F6"/>
          </a:solidFill>
        </p:spPr>
        <p:txBody>
          <a:bodyPr wrap="square" rtlCol="0">
            <a:spAutoFit/>
          </a:bodyPr>
          <a:lstStyle/>
          <a:p>
            <a:r>
              <a:rPr lang="es-CO" i="1" dirty="0" smtClean="0">
                <a:latin typeface="Arial Narrow" panose="020B0606020202030204" pitchFamily="34" charset="0"/>
              </a:rPr>
              <a:t>Tenemos lo mejor al alcance de tus manos</a:t>
            </a:r>
            <a:endParaRPr lang="es-CO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25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Arial Narrow</vt:lpstr>
      <vt:lpstr>Baskerville Old Face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15</cp:revision>
  <dcterms:created xsi:type="dcterms:W3CDTF">2017-10-21T16:31:45Z</dcterms:created>
  <dcterms:modified xsi:type="dcterms:W3CDTF">2017-10-23T01:56:53Z</dcterms:modified>
</cp:coreProperties>
</file>