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3378200" cy="2255584"/>
            <a:chOff x="4152313" y="2361028"/>
            <a:chExt cx="3378200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E</a:t>
              </a:r>
              <a:endParaRPr lang="fr-FR" sz="2400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D</a:t>
              </a:r>
              <a:endParaRPr lang="fr-FR" sz="2400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=""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C</a:t>
              </a:r>
              <a:endParaRPr lang="fr-FR" sz="2400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=""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171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AVANCER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DEPART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="" xmlns:a16="http://schemas.microsoft.com/office/drawing/2014/main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11196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RECULER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Hebrew Scholar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Marine Rougier</cp:lastModifiedBy>
  <cp:revision>7</cp:revision>
  <dcterms:created xsi:type="dcterms:W3CDTF">2018-03-05T15:20:45Z</dcterms:created>
  <dcterms:modified xsi:type="dcterms:W3CDTF">2023-02-16T19:09:18Z</dcterms:modified>
</cp:coreProperties>
</file>