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69689" cy="2255584"/>
            <a:chOff x="4152313" y="2361028"/>
            <a:chExt cx="4369689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07666" cy="1458383"/>
            <a:chOff x="4152313" y="2361028"/>
            <a:chExt cx="4807666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2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 to </a:t>
              </a:r>
              <a:r>
                <a:rPr lang="fr-FR" sz="2000" dirty="0" err="1" smtClean="0"/>
                <a:t>aggress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6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5200797" cy="1458383"/>
            <a:chOff x="4152313" y="2361028"/>
            <a:chExt cx="5200797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2659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AVANCER pour agresser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32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DEPART </a:t>
              </a:r>
              <a:r>
                <a:rPr lang="fr-FR" sz="2000" dirty="0" smtClean="0"/>
                <a:t>et </a:t>
              </a:r>
              <a:r>
                <a:rPr lang="fr-FR" sz="2000" dirty="0" smtClean="0"/>
                <a:t>RESTER IMMOBILE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90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813052" cy="1458383"/>
            <a:chOff x="4152313" y="2361028"/>
            <a:chExt cx="4813052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3107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 to </a:t>
              </a:r>
              <a:r>
                <a:rPr lang="fr-FR" sz="2000" dirty="0" err="1" smtClean="0"/>
                <a:t>affiliate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6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5200797" cy="1458383"/>
            <a:chOff x="4152313" y="2361028"/>
            <a:chExt cx="5200797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AVANCER pour s’affilier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32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DEPART et RESTER IMMOBILE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5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424308" y="3158230"/>
            <a:ext cx="5384841" cy="1458382"/>
            <a:chOff x="4424308" y="3158230"/>
            <a:chExt cx="5384841" cy="1458382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3398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 to </a:t>
              </a:r>
              <a:r>
                <a:rPr lang="fr-FR" sz="2000" dirty="0" err="1" smtClean="0"/>
                <a:t>run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away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42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760684" y="2400961"/>
            <a:ext cx="2682203" cy="1566731"/>
            <a:chOff x="3413797" y="2252680"/>
            <a:chExt cx="2682203" cy="1566731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3413797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5434819" y="3158216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>
              <a:off x="4754898" y="2652790"/>
              <a:ext cx="0" cy="369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4345876" y="2252680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14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760684" y="2400961"/>
            <a:ext cx="2682203" cy="1566731"/>
            <a:chOff x="3413797" y="2252680"/>
            <a:chExt cx="2682203" cy="1566731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3413797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5434819" y="3158216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>
              <a:off x="4754898" y="2652790"/>
              <a:ext cx="0" cy="369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4345876" y="2252680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smtClean="0"/>
                <a:t>DEPART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13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Macintosh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9</cp:revision>
  <dcterms:created xsi:type="dcterms:W3CDTF">2018-03-05T15:20:45Z</dcterms:created>
  <dcterms:modified xsi:type="dcterms:W3CDTF">2024-02-12T12:40:54Z</dcterms:modified>
</cp:coreProperties>
</file>