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1" r:id="rId4"/>
    <p:sldId id="258" r:id="rId5"/>
    <p:sldId id="259" r:id="rId6"/>
    <p:sldId id="262" r:id="rId7"/>
    <p:sldId id="263" r:id="rId8"/>
    <p:sldId id="267" r:id="rId9"/>
  </p:sldIdLst>
  <p:sldSz cx="11430000" cy="6429375"/>
  <p:notesSz cx="6858000" cy="9144000"/>
  <p:defaultTextStyle>
    <a:defPPr>
      <a:defRPr lang="fr-FR"/>
    </a:defPPr>
    <a:lvl1pPr marL="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4286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8572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2858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17145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21431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25717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30003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34290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5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0" autoAdjust="0"/>
    <p:restoredTop sz="94660"/>
  </p:normalViewPr>
  <p:slideViewPr>
    <p:cSldViewPr snapToGrid="0">
      <p:cViewPr>
        <p:scale>
          <a:sx n="100" d="100"/>
          <a:sy n="100" d="100"/>
        </p:scale>
        <p:origin x="584" y="488"/>
      </p:cViewPr>
      <p:guideLst>
        <p:guide orient="horz" pos="2025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em Mangione" userId="a541e645-7ffe-4d24-8b84-6724a5bb99e6" providerId="ADAL" clId="{13153086-D3FE-4E02-A445-E2E24CEB1607}"/>
    <pc:docChg chg="delSld modSld">
      <pc:chgData name="Izem Mangione" userId="a541e645-7ffe-4d24-8b84-6724a5bb99e6" providerId="ADAL" clId="{13153086-D3FE-4E02-A445-E2E24CEB1607}" dt="2018-04-24T14:32:24.630" v="319" actId="1076"/>
      <pc:docMkLst>
        <pc:docMk/>
      </pc:docMkLst>
      <pc:sldChg chg="modSp">
        <pc:chgData name="Izem Mangione" userId="a541e645-7ffe-4d24-8b84-6724a5bb99e6" providerId="ADAL" clId="{13153086-D3FE-4E02-A445-E2E24CEB1607}" dt="2018-04-24T14:22:41.370" v="102" actId="20577"/>
        <pc:sldMkLst>
          <pc:docMk/>
          <pc:sldMk cId="2962664462" sldId="258"/>
        </pc:sldMkLst>
        <pc:spChg chg="mod">
          <ac:chgData name="Izem Mangione" userId="a541e645-7ffe-4d24-8b84-6724a5bb99e6" providerId="ADAL" clId="{13153086-D3FE-4E02-A445-E2E24CEB1607}" dt="2018-04-24T14:22:41.370" v="102" actId="20577"/>
          <ac:spMkLst>
            <pc:docMk/>
            <pc:sldMk cId="2962664462" sldId="258"/>
            <ac:spMk id="4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18:40.237" v="30" actId="20577"/>
        <pc:sldMkLst>
          <pc:docMk/>
          <pc:sldMk cId="4095043896" sldId="259"/>
        </pc:sldMkLst>
        <pc:spChg chg="mod">
          <ac:chgData name="Izem Mangione" userId="a541e645-7ffe-4d24-8b84-6724a5bb99e6" providerId="ADAL" clId="{13153086-D3FE-4E02-A445-E2E24CEB1607}" dt="2018-04-24T14:18:40.237" v="30" actId="20577"/>
          <ac:spMkLst>
            <pc:docMk/>
            <pc:sldMk cId="4095043896" sldId="259"/>
            <ac:spMk id="4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20:04.499" v="67" actId="20577"/>
        <pc:sldMkLst>
          <pc:docMk/>
          <pc:sldMk cId="367490660" sldId="260"/>
        </pc:sldMkLst>
        <pc:spChg chg="mod">
          <ac:chgData name="Izem Mangione" userId="a541e645-7ffe-4d24-8b84-6724a5bb99e6" providerId="ADAL" clId="{13153086-D3FE-4E02-A445-E2E24CEB1607}" dt="2018-04-24T14:20:04.499" v="67" actId="20577"/>
          <ac:spMkLst>
            <pc:docMk/>
            <pc:sldMk cId="367490660" sldId="260"/>
            <ac:spMk id="9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32:24.630" v="319" actId="1076"/>
        <pc:sldMkLst>
          <pc:docMk/>
          <pc:sldMk cId="693297421" sldId="261"/>
        </pc:sldMkLst>
        <pc:spChg chg="mod">
          <ac:chgData name="Izem Mangione" userId="a541e645-7ffe-4d24-8b84-6724a5bb99e6" providerId="ADAL" clId="{13153086-D3FE-4E02-A445-E2E24CEB1607}" dt="2018-04-24T14:32:24.630" v="319" actId="1076"/>
          <ac:spMkLst>
            <pc:docMk/>
            <pc:sldMk cId="693297421" sldId="261"/>
            <ac:spMk id="3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19:35.714" v="48" actId="20577"/>
        <pc:sldMkLst>
          <pc:docMk/>
          <pc:sldMk cId="3590810093" sldId="268"/>
        </pc:sldMkLst>
        <pc:spChg chg="mod">
          <ac:chgData name="Izem Mangione" userId="a541e645-7ffe-4d24-8b84-6724a5bb99e6" providerId="ADAL" clId="{13153086-D3FE-4E02-A445-E2E24CEB1607}" dt="2018-04-24T14:19:28.617" v="47" actId="20577"/>
          <ac:spMkLst>
            <pc:docMk/>
            <pc:sldMk cId="3590810093" sldId="268"/>
            <ac:spMk id="4" creationId="{00000000-0000-0000-0000-000000000000}"/>
          </ac:spMkLst>
        </pc:spChg>
        <pc:spChg chg="mod">
          <ac:chgData name="Izem Mangione" userId="a541e645-7ffe-4d24-8b84-6724a5bb99e6" providerId="ADAL" clId="{13153086-D3FE-4E02-A445-E2E24CEB1607}" dt="2018-04-24T14:19:35.714" v="48" actId="20577"/>
          <ac:spMkLst>
            <pc:docMk/>
            <pc:sldMk cId="3590810093" sldId="268"/>
            <ac:spMk id="6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20:18.404" v="81" actId="1076"/>
        <pc:sldMkLst>
          <pc:docMk/>
          <pc:sldMk cId="3590810093" sldId="269"/>
        </pc:sldMkLst>
        <pc:spChg chg="mod">
          <ac:chgData name="Izem Mangione" userId="a541e645-7ffe-4d24-8b84-6724a5bb99e6" providerId="ADAL" clId="{13153086-D3FE-4E02-A445-E2E24CEB1607}" dt="2018-04-24T14:20:18.404" v="81" actId="1076"/>
          <ac:spMkLst>
            <pc:docMk/>
            <pc:sldMk cId="3590810093" sldId="269"/>
            <ac:spMk id="9" creationId="{00000000-0000-0000-0000-000000000000}"/>
          </ac:spMkLst>
        </pc:spChg>
      </pc:sldChg>
      <pc:sldChg chg="modSp">
        <pc:chgData name="Izem Mangione" userId="a541e645-7ffe-4d24-8b84-6724a5bb99e6" providerId="ADAL" clId="{13153086-D3FE-4E02-A445-E2E24CEB1607}" dt="2018-04-24T14:20:40.923" v="98" actId="1076"/>
        <pc:sldMkLst>
          <pc:docMk/>
          <pc:sldMk cId="367490660" sldId="270"/>
        </pc:sldMkLst>
        <pc:spChg chg="mod">
          <ac:chgData name="Izem Mangione" userId="a541e645-7ffe-4d24-8b84-6724a5bb99e6" providerId="ADAL" clId="{13153086-D3FE-4E02-A445-E2E24CEB1607}" dt="2018-04-24T14:20:40.923" v="98" actId="1076"/>
          <ac:spMkLst>
            <pc:docMk/>
            <pc:sldMk cId="367490660" sldId="270"/>
            <ac:spMk id="11" creationId="{00000000-0000-0000-0000-000000000000}"/>
          </ac:spMkLst>
        </pc:spChg>
      </pc:sldChg>
      <pc:sldChg chg="del">
        <pc:chgData name="Izem Mangione" userId="a541e645-7ffe-4d24-8b84-6724a5bb99e6" providerId="ADAL" clId="{13153086-D3FE-4E02-A445-E2E24CEB1607}" dt="2018-04-24T14:29:41.473" v="210" actId="2696"/>
        <pc:sldMkLst>
          <pc:docMk/>
          <pc:sldMk cId="323958604" sldId="272"/>
        </pc:sldMkLst>
      </pc:sldChg>
      <pc:sldChg chg="del">
        <pc:chgData name="Izem Mangione" userId="a541e645-7ffe-4d24-8b84-6724a5bb99e6" providerId="ADAL" clId="{13153086-D3FE-4E02-A445-E2E24CEB1607}" dt="2018-04-24T14:29:51.089" v="211" actId="1076"/>
        <pc:sldMkLst>
          <pc:docMk/>
          <pc:sldMk cId="3219910627" sldId="272"/>
        </pc:sldMkLst>
      </pc:sldChg>
      <pc:sldChg chg="modSp">
        <pc:chgData name="Izem Mangione" userId="a541e645-7ffe-4d24-8b84-6724a5bb99e6" providerId="ADAL" clId="{13153086-D3FE-4E02-A445-E2E24CEB1607}" dt="2018-04-24T14:32:20.494" v="318" actId="1076"/>
        <pc:sldMkLst>
          <pc:docMk/>
          <pc:sldMk cId="3284281662" sldId="272"/>
        </pc:sldMkLst>
        <pc:spChg chg="mod">
          <ac:chgData name="Izem Mangione" userId="a541e645-7ffe-4d24-8b84-6724a5bb99e6" providerId="ADAL" clId="{13153086-D3FE-4E02-A445-E2E24CEB1607}" dt="2018-04-24T14:32:20.494" v="318" actId="1076"/>
          <ac:spMkLst>
            <pc:docMk/>
            <pc:sldMk cId="3284281662" sldId="2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28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3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378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11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65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19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523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59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243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919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99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2254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18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104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13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13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137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87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16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54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04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24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AF00-FCBE-474B-8C60-93362951F34B}" type="datetimeFigureOut">
              <a:rPr lang="fr-BE" smtClean="0"/>
              <a:pPr/>
              <a:t>21/01/19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B5FC-42B2-4908-94B6-AE590FDF7AE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41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AF00-FCBE-474B-8C60-93362951F34B}" type="datetimeFigureOut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21/01/19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B5FC-42B2-4908-94B6-AE590FDF7AEA}" type="slidenum">
              <a:rPr lang="fr-B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96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28900" y="431417"/>
            <a:ext cx="6350000" cy="488286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800" dirty="0" err="1" smtClean="0"/>
              <a:t>Expérience</a:t>
            </a:r>
            <a:r>
              <a:rPr lang="en-US" sz="2800" dirty="0" smtClean="0"/>
              <a:t> </a:t>
            </a:r>
            <a:r>
              <a:rPr lang="en-US" sz="2800" dirty="0" err="1" smtClean="0"/>
              <a:t>sur</a:t>
            </a:r>
            <a:r>
              <a:rPr lang="en-US" sz="2800" dirty="0" smtClean="0"/>
              <a:t> la </a:t>
            </a:r>
            <a:r>
              <a:rPr lang="en-US" sz="2800" dirty="0" err="1" smtClean="0"/>
              <a:t>catégorisation</a:t>
            </a:r>
            <a:r>
              <a:rPr lang="en-US" sz="2800" dirty="0" smtClean="0"/>
              <a:t> de visages</a:t>
            </a:r>
            <a:endParaRPr lang="en-US" sz="2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3625" y="1567211"/>
            <a:ext cx="10410091" cy="285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 smtClean="0"/>
              <a:t>Dans cette expérience, nous nous intéressons à la manière dont les individus catégorisent autrui et, plus spécifiquement, leur visage.  </a:t>
            </a:r>
          </a:p>
          <a:p>
            <a:endParaRPr lang="fr-BE" sz="2400" dirty="0"/>
          </a:p>
          <a:p>
            <a:r>
              <a:rPr lang="fr-BE" sz="2400" dirty="0" smtClean="0"/>
              <a:t>Dans cette expérience, vous allez devoir effectuer des tâches de catégorisation de visages. En totalité, l’expérience durera environ 30-40 minutes. 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70086" y="406017"/>
            <a:ext cx="3403306" cy="488286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fr-BE" sz="2800" dirty="0" smtClean="0"/>
              <a:t>Tâche du Jeu Vidéo</a:t>
            </a:r>
            <a:endParaRPr lang="fr-BE" sz="2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3625" y="1173511"/>
            <a:ext cx="10410091" cy="285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 smtClean="0"/>
              <a:t>Un peu comme dans un jeu vidéo, vous allez être dans </a:t>
            </a:r>
            <a:r>
              <a:rPr lang="fr-BE" sz="2400" dirty="0" smtClean="0"/>
              <a:t>l’</a:t>
            </a:r>
            <a:r>
              <a:rPr lang="fr-BE" sz="2400" dirty="0" smtClean="0"/>
              <a:t>environnement </a:t>
            </a:r>
            <a:r>
              <a:rPr lang="fr-BE" sz="2400" dirty="0" smtClean="0"/>
              <a:t>virtuel </a:t>
            </a:r>
            <a:r>
              <a:rPr lang="fr-BE" sz="2400" dirty="0" smtClean="0"/>
              <a:t>présenté </a:t>
            </a:r>
            <a:r>
              <a:rPr lang="fr-BE" sz="2400" dirty="0" smtClean="0"/>
              <a:t>ci-dessous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42" y="2455933"/>
            <a:ext cx="4716662" cy="2653122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5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360073" y="444500"/>
            <a:ext cx="10841744" cy="486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fr-BE" sz="2400" dirty="0" smtClean="0"/>
              <a:t>Une série de visages va vous être présentée dans cet environnement et votre tâche sera de les catégoriser le plus rapidement </a:t>
            </a:r>
            <a:r>
              <a:rPr lang="fr-BE" sz="2400" dirty="0" smtClean="0"/>
              <a:t>possible.</a:t>
            </a: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fr-BE" sz="2400" dirty="0" smtClean="0"/>
              <a:t>Ces visages ont été délibérément rendus flous. Voici deux exemples de visages qui seront présentés : 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fr-BE" sz="24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fr-BE" sz="2400" dirty="0" smtClean="0"/>
              <a:t>Votre tâche sera </a:t>
            </a:r>
            <a:r>
              <a:rPr lang="fr-BE" sz="2400" dirty="0" smtClean="0"/>
              <a:t>de catégoriser ces visages </a:t>
            </a:r>
            <a:r>
              <a:rPr lang="fr-BE" sz="2400" dirty="0" smtClean="0"/>
              <a:t>en fonction de la couleur de fond de l’image (c’est-à-dire bleu ou jaune). Des instructions plus spécifiques vont suivre.</a:t>
            </a:r>
            <a:endParaRPr lang="fr-BE" sz="2400" dirty="0"/>
          </a:p>
        </p:txBody>
      </p:sp>
      <p:pic>
        <p:nvPicPr>
          <p:cNvPr id="3" name="Image 2" descr="Face95_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74900"/>
            <a:ext cx="1968500" cy="1771650"/>
          </a:xfrm>
          <a:prstGeom prst="rect">
            <a:avLst/>
          </a:prstGeom>
        </p:spPr>
      </p:pic>
      <p:pic>
        <p:nvPicPr>
          <p:cNvPr id="5" name="Image 4" descr="Face119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2374902"/>
            <a:ext cx="1968498" cy="1771648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6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571500" y="859094"/>
            <a:ext cx="10312400" cy="421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400" dirty="0" smtClean="0"/>
              <a:t>Au début de chaque essai, vous allez voir apparaitre au centre de l’écran le symbole O. Ce symbole indique que vous devez appuyer sur la touche DEPART (</a:t>
            </a:r>
            <a:r>
              <a:rPr lang="fr-FR" sz="2400" b="1" dirty="0" smtClean="0"/>
              <a:t>touche H </a:t>
            </a:r>
            <a:r>
              <a:rPr lang="fr-FR" sz="2400" dirty="0" smtClean="0"/>
              <a:t>de votre clavier) pour continuer.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400" dirty="0" smtClean="0"/>
              <a:t>Vous verrez alors apparaitre au centre de l’écran un point de fixation (+) suivi d’un visage.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400" dirty="0" smtClean="0"/>
              <a:t>Votre tâche consiste à catégoriser le visage en appuyant une fois, et le plus rapidement possible, sur la </a:t>
            </a:r>
            <a:r>
              <a:rPr lang="fr-FR" sz="2400" b="1" dirty="0" smtClean="0"/>
              <a:t>touche Y</a:t>
            </a:r>
            <a:r>
              <a:rPr lang="fr-FR" sz="2400" dirty="0" smtClean="0"/>
              <a:t> ou sur la </a:t>
            </a:r>
            <a:r>
              <a:rPr lang="fr-FR" sz="2400" b="1" dirty="0" smtClean="0"/>
              <a:t>touche N</a:t>
            </a:r>
            <a:r>
              <a:rPr lang="fr-FR" sz="2400" dirty="0" smtClean="0"/>
              <a:t> de votre clavier.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F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400" dirty="0" smtClean="0"/>
              <a:t>Merci également d’utiliser uniquement l’index de votre main dominante pour toutes ces actions.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FR" sz="24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4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86777"/>
            <a:ext cx="11188700" cy="2723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27000" y="665512"/>
            <a:ext cx="11125200" cy="2690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 smtClean="0">
                <a:solidFill>
                  <a:prstClr val="black"/>
                </a:solidFill>
                <a:latin typeface="Calibri"/>
              </a:rPr>
              <a:t>Plus précisément, vous allez devoir:</a:t>
            </a:r>
          </a:p>
          <a:p>
            <a:pPr>
              <a:lnSpc>
                <a:spcPct val="150000"/>
              </a:lnSpc>
            </a:pPr>
            <a:r>
              <a:rPr lang="fr-BE" sz="2400" dirty="0" smtClean="0">
                <a:solidFill>
                  <a:prstClr val="black"/>
                </a:solidFill>
                <a:latin typeface="Calibri"/>
              </a:rPr>
              <a:t>- </a:t>
            </a:r>
            <a:r>
              <a:rPr lang="fr-BE" sz="2400" b="1" dirty="0" smtClean="0"/>
              <a:t>Appuyer sur la touche Y </a:t>
            </a:r>
            <a:r>
              <a:rPr lang="fr-BE" sz="2400" dirty="0" smtClean="0"/>
              <a:t>pour les </a:t>
            </a:r>
            <a:r>
              <a:rPr lang="fr-BE" sz="2400" dirty="0" smtClean="0"/>
              <a:t>visages ayant un fond </a:t>
            </a:r>
            <a:r>
              <a:rPr lang="fr-BE" sz="2400" b="1" dirty="0" smtClean="0"/>
              <a:t>BLEU</a:t>
            </a:r>
            <a:r>
              <a:rPr lang="fr-BE" sz="2400" dirty="0" smtClean="0"/>
              <a:t> </a:t>
            </a:r>
            <a:r>
              <a:rPr lang="fr-BE" sz="2400" b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fr-BE" sz="2400" b="1" dirty="0" smtClean="0">
                <a:solidFill>
                  <a:prstClr val="black"/>
                </a:solidFill>
                <a:latin typeface="Calibri"/>
              </a:rPr>
            </a:br>
            <a:r>
              <a:rPr lang="fr-BE" sz="2400" dirty="0" smtClean="0"/>
              <a:t>et</a:t>
            </a:r>
          </a:p>
          <a:p>
            <a:pPr>
              <a:lnSpc>
                <a:spcPct val="150000"/>
              </a:lnSpc>
            </a:pPr>
            <a:r>
              <a:rPr lang="fr-BE" sz="2400" dirty="0" smtClean="0"/>
              <a:t>- </a:t>
            </a:r>
            <a:r>
              <a:rPr lang="fr-BE" sz="2400" b="1" dirty="0" smtClean="0"/>
              <a:t>Appuyer sur la touche N </a:t>
            </a:r>
            <a:r>
              <a:rPr lang="fr-BE" sz="2400" dirty="0" smtClean="0"/>
              <a:t>pour les</a:t>
            </a:r>
            <a:r>
              <a:rPr lang="fr-BE" sz="2400" dirty="0" smtClean="0"/>
              <a:t> </a:t>
            </a:r>
            <a:r>
              <a:rPr lang="fr-BE" sz="2400" dirty="0" smtClean="0"/>
              <a:t>visages ayant un fond </a:t>
            </a:r>
            <a:r>
              <a:rPr lang="fr-BE" sz="2400" b="1" dirty="0" smtClean="0"/>
              <a:t>JAUNE</a:t>
            </a:r>
            <a:endParaRPr lang="fr-BE" sz="2400" b="1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67177" y="3822421"/>
            <a:ext cx="10209125" cy="165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BE" sz="2400" dirty="0">
                <a:solidFill>
                  <a:prstClr val="black"/>
                </a:solidFill>
              </a:rPr>
              <a:t>S'il vous plaît, lisez attentivement et assurez-vous de mémoriser les instructions ci-dessus</a:t>
            </a:r>
            <a:r>
              <a:rPr lang="fr-BE" sz="2400" dirty="0" smtClean="0">
                <a:solidFill>
                  <a:prstClr val="black"/>
                </a:solidFill>
              </a:rPr>
              <a:t>.</a:t>
            </a:r>
            <a:endParaRPr lang="fr-BE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925300" y="3467100"/>
            <a:ext cx="184666" cy="35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9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3077881" y="1052998"/>
            <a:ext cx="5367618" cy="414320"/>
          </a:xfrm>
        </p:spPr>
        <p:txBody>
          <a:bodyPr>
            <a:noAutofit/>
          </a:bodyPr>
          <a:lstStyle/>
          <a:p>
            <a:r>
              <a:rPr lang="fr-BE" sz="2800" dirty="0" smtClean="0"/>
              <a:t>Avant de commencer :</a:t>
            </a:r>
            <a:endParaRPr lang="fr-BE" sz="2800" dirty="0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703120" y="1868298"/>
            <a:ext cx="10209125" cy="1270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Il </a:t>
            </a:r>
            <a:r>
              <a:rPr lang="en-US" sz="2800" dirty="0" err="1"/>
              <a:t>est</a:t>
            </a:r>
            <a:r>
              <a:rPr lang="en-US" sz="2800" dirty="0"/>
              <a:t> EXTREMEMENT IMPORTANT </a:t>
            </a:r>
            <a:r>
              <a:rPr lang="en-US" sz="2800" dirty="0" err="1"/>
              <a:t>d’essayer</a:t>
            </a:r>
            <a:r>
              <a:rPr lang="en-US" sz="2800" dirty="0"/>
              <a:t> de </a:t>
            </a:r>
            <a:r>
              <a:rPr lang="en-US" sz="2800" dirty="0" err="1"/>
              <a:t>répondre</a:t>
            </a:r>
            <a:r>
              <a:rPr lang="en-US" sz="2800" dirty="0"/>
              <a:t> le plus </a:t>
            </a:r>
            <a:r>
              <a:rPr lang="en-US" sz="2800" dirty="0" err="1"/>
              <a:t>rapidement</a:t>
            </a:r>
            <a:r>
              <a:rPr lang="en-US" sz="2800" dirty="0"/>
              <a:t> et le plus </a:t>
            </a:r>
            <a:r>
              <a:rPr lang="en-US" sz="2800" dirty="0" err="1"/>
              <a:t>exactement</a:t>
            </a:r>
            <a:r>
              <a:rPr lang="en-US" sz="2800" dirty="0"/>
              <a:t> possible.</a:t>
            </a:r>
            <a:endParaRPr lang="fr-BE" sz="28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13037" y="2284790"/>
            <a:ext cx="7403926" cy="151229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fr-BE" sz="2800" dirty="0" smtClean="0"/>
              <a:t>La tâche du Jeu Vidéo est maintenant terminée. </a:t>
            </a:r>
          </a:p>
          <a:p>
            <a:pPr>
              <a:spcAft>
                <a:spcPts val="1200"/>
              </a:spcAft>
            </a:pPr>
            <a:r>
              <a:rPr lang="fr-BE" sz="2800" dirty="0" smtClean="0"/>
              <a:t>Vous allez pouvoir passer à la suite. </a:t>
            </a:r>
            <a:endParaRPr lang="fr-BE" sz="28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476727" y="5753415"/>
            <a:ext cx="4923693" cy="41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857250" rtl="0" eaLnBrk="1" latinLnBrk="0" hangingPunct="1">
              <a:lnSpc>
                <a:spcPct val="90000"/>
              </a:lnSpc>
              <a:spcBef>
                <a:spcPts val="938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312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175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0" algn="ctr" defTabSz="857250" rtl="0" eaLnBrk="1" latinLnBrk="0" hangingPunct="1">
              <a:lnSpc>
                <a:spcPct val="90000"/>
              </a:lnSpc>
              <a:spcBef>
                <a:spcPts val="469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smtClean="0">
                <a:solidFill>
                  <a:schemeClr val="bg1"/>
                </a:solidFill>
              </a:rPr>
              <a:t>Appuyez la barre d’ESPACE pour continuer</a:t>
            </a:r>
            <a:endParaRPr lang="fr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48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357</Words>
  <Application>Microsoft Macintosh PowerPoint</Application>
  <PresentationFormat>Personnalisé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Arial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Catholique de Louvain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Benoîte Aubé</dc:creator>
  <cp:lastModifiedBy>Utilisateur de Microsoft Office</cp:lastModifiedBy>
  <cp:revision>126</cp:revision>
  <dcterms:created xsi:type="dcterms:W3CDTF">2017-03-20T08:24:18Z</dcterms:created>
  <dcterms:modified xsi:type="dcterms:W3CDTF">2019-01-21T14:20:45Z</dcterms:modified>
</cp:coreProperties>
</file>