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0"/>
    <p:restoredTop sz="94666"/>
  </p:normalViewPr>
  <p:slideViewPr>
    <p:cSldViewPr snapToGrid="0" snapToObjects="1">
      <p:cViewPr varScale="1">
        <p:scale>
          <a:sx n="51" d="100"/>
          <a:sy n="51" d="100"/>
        </p:scale>
        <p:origin x="22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B457-6470-5943-8841-98FF22B14962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EC9-6C9C-A34D-AE5F-B9C74059D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9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B457-6470-5943-8841-98FF22B14962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EC9-6C9C-A34D-AE5F-B9C74059D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95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B457-6470-5943-8841-98FF22B14962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EC9-6C9C-A34D-AE5F-B9C74059D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74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B457-6470-5943-8841-98FF22B14962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EC9-6C9C-A34D-AE5F-B9C74059D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93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B457-6470-5943-8841-98FF22B14962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EC9-6C9C-A34D-AE5F-B9C74059D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20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B457-6470-5943-8841-98FF22B14962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EC9-6C9C-A34D-AE5F-B9C74059D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03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B457-6470-5943-8841-98FF22B14962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EC9-6C9C-A34D-AE5F-B9C74059D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60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B457-6470-5943-8841-98FF22B14962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EC9-6C9C-A34D-AE5F-B9C74059D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1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B457-6470-5943-8841-98FF22B14962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EC9-6C9C-A34D-AE5F-B9C74059D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0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B457-6470-5943-8841-98FF22B14962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EC9-6C9C-A34D-AE5F-B9C74059D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04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B457-6470-5943-8841-98FF22B14962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DEC9-6C9C-A34D-AE5F-B9C74059D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54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EB457-6470-5943-8841-98FF22B14962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DEC9-6C9C-A34D-AE5F-B9C74059D5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17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0334" y="1478071"/>
            <a:ext cx="2880000" cy="2880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04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Marine Rougier</dc:creator>
  <cp:lastModifiedBy>Marine Rougier</cp:lastModifiedBy>
  <cp:revision>1</cp:revision>
  <dcterms:created xsi:type="dcterms:W3CDTF">2019-12-03T15:12:05Z</dcterms:created>
  <dcterms:modified xsi:type="dcterms:W3CDTF">2019-12-03T15:14:47Z</dcterms:modified>
</cp:coreProperties>
</file>