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0D0BC27-3D3B-4C4C-9441-FBF1FE31D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31A7FA4-8C66-4D4A-817F-D6F0F70E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00C44A6-8D69-43A6-AAF3-69012DB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FFC31E3-1F28-4D0A-9296-BF6A0FBB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1ABC466-28A6-4E85-93A5-667A0DB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6A937E-296C-4250-9AC6-379E50CE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7417771-D2FB-4C67-A122-ADEE2472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5EAFE5C-7B39-4785-A0A0-F00C676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2EB4B77-F367-4896-9A41-37982E93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4B0386F-BA89-469C-8F26-A1F0B2C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937A1F17-97B8-4C13-9F72-3ADB091AF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6D6F0005-F546-497A-9C5B-51D9E70E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35F546D-A47B-47FE-BA99-C84F1B7F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6D707B7-DE16-45D2-8E00-C1935F6D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62A4451-1951-44C1-A870-99253F19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71D054A-8D09-4F2D-9B63-6EE7AC0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E3B7FE-AB8C-495B-90BD-033DBB9D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8F4439D-BA35-48CD-A020-4BD2F792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6779D80-263D-49A0-B501-887533D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693CB84-EF07-42D3-8CA6-61F47181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3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FB62D90-7E6D-4573-9EFF-F823AA82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91A6F27-5F79-4EF1-A917-9610DB98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46F5C9C-B5C9-47A1-820C-6FC0734C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83BF1AF-7CE5-4EF9-AAAF-8A3CC98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B68AE3F-66D6-412D-8C1A-CA2C5BE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8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CBECD8E-0F6B-4B57-963F-A8F0AC9A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ABA51CD-4016-4261-BCF2-3276D74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4AF2F7D-987F-4964-9E65-3C226597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6FFF72E-B3DD-4AE4-BE46-9992EAC1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1B87B59-E2E5-420D-8D70-5D3C895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0283543-B097-455C-821C-585F46A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CF73D6D-490B-4438-8897-3430E9C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52B5D87-826A-4944-881E-CBAC1651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07E7A04-7BAA-43B0-9F23-A944A7B1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FFA5FB49-57C6-4F6B-9323-A69CAFEE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2B65D0F4-F760-41AF-9595-50606AC2A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9B6143B7-B01F-4E17-A2AC-576123DB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B3D75F20-C7AB-4B56-9CFF-E21FE99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6D40ABDB-B044-452D-93FF-E5DFEAE9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F79B68A-0BD8-424B-BD62-D720E501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A04B297-12C1-4982-8886-350FC87D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5E4B830-003C-44B1-BEA3-7D1D01F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0209DEBD-34F7-4D5A-A67C-851316E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61F61969-F225-4BB7-8AB7-68929B2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19C5BCBC-284B-4E10-A443-D0ECE94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2F8E29A-248B-475E-8DB6-786AEF0B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D0285E7-EECF-4304-B237-C7A270A0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26FFF2A-EF07-4E37-868D-D332651E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EC4AABD-72D8-4E2D-991B-D7C88195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90D8182-E4A7-445D-AEB2-A9EAA209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3B03180-C27E-431F-BEBC-680426B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19BF64B-D6B7-43D8-AD53-41FA1A9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639A4A7-113C-47C2-B193-7919C908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9F5C0612-907B-408A-9C17-9DE811F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BD526CD-56FC-4954-BF10-905F3C6F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0D3BAE4-5582-44F0-92AE-DC29BDCC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64C4BF9-637B-491A-BBD2-E4994A0E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790D857-6670-41C6-A8EC-32E0257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B604F847-0164-45C8-860F-2A145FF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2E10100-DAAF-4F5C-BCDE-9B7E6077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6445B1A-24DF-46A5-87E2-1AB7F6ACC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EA1E-F417-43FF-B8E8-49A1DF7D940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175BA30-7232-47E6-AD6D-7976338A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A311C3D-88A7-44F9-9DAC-A496E4CF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369689" cy="2255584"/>
            <a:chOff x="4152313" y="2361028"/>
            <a:chExt cx="4369689" cy="225558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xmlns="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xmlns="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xmlns="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xmlns="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1985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FORWARD</a:t>
              </a:r>
              <a:endParaRPr lang="fr-FR" sz="20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818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</a:t>
              </a:r>
              <a:endParaRPr lang="fr-FR" sz="2000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xmlns="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2111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BACKWARD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15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807666" cy="1458383"/>
            <a:chOff x="4152313" y="2361028"/>
            <a:chExt cx="4807666" cy="1458383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xmlns="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xmlns="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3102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</a:t>
              </a:r>
              <a:r>
                <a:rPr lang="fr-FR" sz="2000" dirty="0" smtClean="0"/>
                <a:t>FORWARD to </a:t>
              </a:r>
              <a:r>
                <a:rPr lang="fr-FR" sz="2000" dirty="0" err="1" smtClean="0"/>
                <a:t>aggress</a:t>
              </a:r>
              <a:endParaRPr lang="fr-FR" sz="20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2382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 and STAY STILL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68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813052" cy="1458383"/>
            <a:chOff x="4152313" y="2361028"/>
            <a:chExt cx="4813052" cy="1458383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xmlns="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xmlns="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3107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</a:t>
              </a:r>
              <a:r>
                <a:rPr lang="fr-FR" sz="2000" dirty="0" smtClean="0"/>
                <a:t>FORWARD to </a:t>
              </a:r>
              <a:r>
                <a:rPr lang="fr-FR" sz="2000" dirty="0" err="1" smtClean="0"/>
                <a:t>affiliate</a:t>
              </a:r>
              <a:endParaRPr lang="fr-FR" sz="20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2382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 and STAY STILL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61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424308" y="3158230"/>
            <a:ext cx="5384841" cy="1458382"/>
            <a:chOff x="4424308" y="3158230"/>
            <a:chExt cx="5384841" cy="1458382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xmlns="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xmlns="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2382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 and STAY STILL</a:t>
              </a:r>
              <a:endParaRPr lang="fr-FR" sz="2000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xmlns="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3398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</a:t>
              </a:r>
              <a:r>
                <a:rPr lang="fr-FR" sz="2000" dirty="0" smtClean="0"/>
                <a:t>BACKWARD to </a:t>
              </a:r>
              <a:r>
                <a:rPr lang="fr-FR" sz="2000" dirty="0" err="1" smtClean="0"/>
                <a:t>run</a:t>
              </a:r>
              <a:r>
                <a:rPr lang="fr-FR" sz="2000" dirty="0" smtClean="0"/>
                <a:t> </a:t>
              </a:r>
              <a:r>
                <a:rPr lang="fr-FR" sz="2000" dirty="0" err="1" smtClean="0"/>
                <a:t>away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422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Macintosh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Batailler</dc:creator>
  <cp:lastModifiedBy>Marine Rougier</cp:lastModifiedBy>
  <cp:revision>6</cp:revision>
  <dcterms:created xsi:type="dcterms:W3CDTF">2018-03-05T15:20:45Z</dcterms:created>
  <dcterms:modified xsi:type="dcterms:W3CDTF">2023-11-13T09:25:26Z</dcterms:modified>
</cp:coreProperties>
</file>