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>
        <p:scale>
          <a:sx n="75" d="100"/>
          <a:sy n="75" d="100"/>
        </p:scale>
        <p:origin x="5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22C9DE43-7C01-47CE-B783-0F82332C3A9E}"/>
              </a:ext>
            </a:extLst>
          </p:cNvPr>
          <p:cNvGrpSpPr/>
          <p:nvPr/>
        </p:nvGrpSpPr>
        <p:grpSpPr>
          <a:xfrm>
            <a:off x="3652325" y="2691619"/>
            <a:ext cx="2322340" cy="1474762"/>
            <a:chOff x="604325" y="450166"/>
            <a:chExt cx="2322340" cy="1474762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330462E0-0341-4E18-974F-AECF4B96ACDC}"/>
                </a:ext>
              </a:extLst>
            </p:cNvPr>
            <p:cNvSpPr/>
            <p:nvPr/>
          </p:nvSpPr>
          <p:spPr>
            <a:xfrm rot="16200000">
              <a:off x="1434905" y="450166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FontAwesome" pitchFamily="2" charset="0"/>
                </a:rPr>
                <a:t></a:t>
              </a:r>
              <a:endParaRPr lang="fr-FR" dirty="0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BCFE4A5-06C3-4CC9-BB3F-399DF8CD6E87}"/>
                </a:ext>
              </a:extLst>
            </p:cNvPr>
            <p:cNvSpPr/>
            <p:nvPr/>
          </p:nvSpPr>
          <p:spPr>
            <a:xfrm rot="5400000">
              <a:off x="1434904" y="1263747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FontAwesome" pitchFamily="2" charset="0"/>
                </a:rPr>
                <a:t></a:t>
              </a:r>
              <a:endParaRPr lang="fr-FR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FF0D119-B9A3-462C-A1AA-DC02FAD0F4A4}"/>
                </a:ext>
              </a:extLst>
            </p:cNvPr>
            <p:cNvSpPr/>
            <p:nvPr/>
          </p:nvSpPr>
          <p:spPr>
            <a:xfrm>
              <a:off x="2265484" y="1263747"/>
              <a:ext cx="661181" cy="661181"/>
            </a:xfrm>
            <a:prstGeom prst="roundRect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</a:t>
              </a:r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63D7F2B-0F88-4E20-B1BF-762BCAB23CEF}"/>
                </a:ext>
              </a:extLst>
            </p:cNvPr>
            <p:cNvSpPr/>
            <p:nvPr/>
          </p:nvSpPr>
          <p:spPr>
            <a:xfrm rot="10800000">
              <a:off x="604325" y="1263746"/>
              <a:ext cx="661181" cy="661181"/>
            </a:xfrm>
            <a:prstGeom prst="roundRect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</a:t>
              </a:r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FC18004E-EB79-4645-8288-04B7D4B2A4AD}"/>
              </a:ext>
            </a:extLst>
          </p:cNvPr>
          <p:cNvSpPr/>
          <p:nvPr/>
        </p:nvSpPr>
        <p:spPr>
          <a:xfrm rot="16200000">
            <a:off x="4178300" y="2349500"/>
            <a:ext cx="4178300" cy="4178300"/>
          </a:xfrm>
          <a:prstGeom prst="arc">
            <a:avLst>
              <a:gd name="adj1" fmla="val 19710047"/>
              <a:gd name="adj2" fmla="val 0"/>
            </a:avLst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AF2A08A-27E5-4906-8F28-DF582CE46907}"/>
              </a:ext>
            </a:extLst>
          </p:cNvPr>
          <p:cNvSpPr/>
          <p:nvPr/>
        </p:nvSpPr>
        <p:spPr>
          <a:xfrm rot="9900000">
            <a:off x="4783032" y="1612901"/>
            <a:ext cx="4178300" cy="4178300"/>
          </a:xfrm>
          <a:prstGeom prst="arc">
            <a:avLst>
              <a:gd name="adj1" fmla="val 20608367"/>
              <a:gd name="adj2" fmla="val 0"/>
            </a:avLst>
          </a:prstGeom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2EA1C0-D5CA-465B-B343-6C495D118A0A}"/>
              </a:ext>
            </a:extLst>
          </p:cNvPr>
          <p:cNvSpPr txBox="1"/>
          <p:nvPr/>
        </p:nvSpPr>
        <p:spPr>
          <a:xfrm rot="400307">
            <a:off x="6288851" y="211866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kcd" pitchFamily="50" charset="0"/>
                <a:ea typeface="Permanent Marker" panose="02000000000000000000" pitchFamily="2" charset="0"/>
              </a:rPr>
              <a:t>Approach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AA6FDE1-8BC6-42BD-B608-8A05B5174B73}"/>
              </a:ext>
            </a:extLst>
          </p:cNvPr>
          <p:cNvSpPr txBox="1"/>
          <p:nvPr/>
        </p:nvSpPr>
        <p:spPr>
          <a:xfrm rot="21171928">
            <a:off x="4693722" y="474816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kcd" pitchFamily="50" charset="0"/>
                <a:ea typeface="Permanent Marker" panose="02000000000000000000" pitchFamily="2" charset="0"/>
              </a:rPr>
              <a:t>avoid</a:t>
            </a:r>
          </a:p>
        </p:txBody>
      </p: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FontAwesome</vt:lpstr>
      <vt:lpstr>Permanent Marker</vt:lpstr>
      <vt:lpstr>xkcd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Cédric Batailler</cp:lastModifiedBy>
  <cp:revision>1</cp:revision>
  <dcterms:created xsi:type="dcterms:W3CDTF">2018-03-05T15:20:45Z</dcterms:created>
  <dcterms:modified xsi:type="dcterms:W3CDTF">2018-03-05T15:27:16Z</dcterms:modified>
</cp:coreProperties>
</file>