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745304" cy="2255584"/>
            <a:chOff x="4152313" y="2361028"/>
            <a:chExt cx="4745304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Y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H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2323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xkcd"/>
                </a:rPr>
                <a:t>MOVE FORWARD</a:t>
              </a:r>
              <a:endParaRPr lang="fr-FR" sz="2000" dirty="0">
                <a:latin typeface="xkcd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1004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xkcd"/>
                </a:rPr>
                <a:t>START</a:t>
              </a:r>
              <a:endParaRPr lang="fr-FR" sz="2000" dirty="0">
                <a:latin typeface="xkcd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486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xkcd"/>
                </a:rPr>
                <a:t>MOVE BACKWARD</a:t>
              </a:r>
              <a:endParaRPr lang="fr-FR" sz="2000" dirty="0">
                <a:latin typeface="xkc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xkcd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BRAUD Mae</cp:lastModifiedBy>
  <cp:revision>3</cp:revision>
  <dcterms:created xsi:type="dcterms:W3CDTF">2018-03-05T15:20:45Z</dcterms:created>
  <dcterms:modified xsi:type="dcterms:W3CDTF">2019-03-23T15:07:37Z</dcterms:modified>
</cp:coreProperties>
</file>