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3382047" cy="2255584"/>
            <a:chOff x="4152313" y="2361028"/>
            <a:chExt cx="3382047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xmlns="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T</a:t>
              </a:r>
              <a:endParaRPr lang="fr-FR" sz="2400" dirty="0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xmlns="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G</a:t>
              </a:r>
              <a:endParaRPr lang="fr-FR" sz="2400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xmlns="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B</a:t>
              </a:r>
              <a:endParaRPr lang="fr-FR" sz="2400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xmlns="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192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latin typeface="xkcd"/>
                </a:rPr>
                <a:t>Avancer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latin typeface="xkcd"/>
                </a:rPr>
                <a:t>Départ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xmlns="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1123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>
                  <a:latin typeface="xkcd"/>
                </a:rPr>
                <a:t>Reculer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xkcd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BRAUD Mae</cp:lastModifiedBy>
  <cp:revision>3</cp:revision>
  <dcterms:created xsi:type="dcterms:W3CDTF">2018-03-05T15:20:45Z</dcterms:created>
  <dcterms:modified xsi:type="dcterms:W3CDTF">2021-01-15T13:37:02Z</dcterms:modified>
</cp:coreProperties>
</file>