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82513" cy="2255584"/>
            <a:chOff x="4152313" y="2361028"/>
            <a:chExt cx="4382513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E</a:t>
              </a:r>
              <a:endParaRPr lang="fr-FR" sz="24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D</a:t>
              </a:r>
              <a:endParaRPr lang="fr-FR" sz="2400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C</a:t>
              </a:r>
              <a:endParaRPr lang="fr-FR" sz="2400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98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MOVE FORWARD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START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23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MOVE BACKWARD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Hebrew Scholar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6</cp:revision>
  <dcterms:created xsi:type="dcterms:W3CDTF">2018-03-05T15:20:45Z</dcterms:created>
  <dcterms:modified xsi:type="dcterms:W3CDTF">2019-10-18T06:45:19Z</dcterms:modified>
</cp:coreProperties>
</file>