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7" r:id="rId2"/>
    <p:sldId id="2872" r:id="rId3"/>
    <p:sldId id="2873" r:id="rId4"/>
    <p:sldId id="2875" r:id="rId5"/>
    <p:sldId id="2886" r:id="rId6"/>
    <p:sldId id="2888" r:id="rId7"/>
    <p:sldId id="2870" r:id="rId8"/>
    <p:sldId id="2871" r:id="rId9"/>
    <p:sldId id="2878" r:id="rId10"/>
    <p:sldId id="2884" r:id="rId11"/>
    <p:sldId id="2885" r:id="rId12"/>
    <p:sldId id="2879" r:id="rId13"/>
    <p:sldId id="2880" r:id="rId14"/>
    <p:sldId id="2881" r:id="rId15"/>
    <p:sldId id="2882" r:id="rId16"/>
    <p:sldId id="2883" r:id="rId17"/>
    <p:sldId id="2887" r:id="rId1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9050B"/>
    <a:srgbClr val="FF9A3F"/>
    <a:srgbClr val="00CCFF"/>
    <a:srgbClr val="919ADB"/>
    <a:srgbClr val="29D6FF"/>
    <a:srgbClr val="FF9F47"/>
    <a:srgbClr val="FFFF99"/>
    <a:srgbClr val="DB7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1189" autoAdjust="0"/>
  </p:normalViewPr>
  <p:slideViewPr>
    <p:cSldViewPr>
      <p:cViewPr varScale="1">
        <p:scale>
          <a:sx n="137" d="100"/>
          <a:sy n="137" d="100"/>
        </p:scale>
        <p:origin x="1461" y="5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4230" y="-11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DD5E14-8C7E-476B-B48D-F8B17BD73D13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82125BF-768A-4C4D-B49E-0EC387CFB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2" y="9720758"/>
            <a:ext cx="3075480" cy="512221"/>
          </a:xfrm>
          <a:prstGeom prst="rect">
            <a:avLst/>
          </a:prstGeom>
        </p:spPr>
        <p:txBody>
          <a:bodyPr vert="horz" lIns="65769" tIns="32884" rIns="65769" bIns="32884" rtlCol="0" anchor="b"/>
          <a:lstStyle>
            <a:lvl1pPr algn="l">
              <a:defRPr sz="8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E32DC3-15B8-40A9-B573-45CA510F1E5C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90" tIns="47495" rIns="94990" bIns="474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02" y="4862016"/>
            <a:ext cx="5680102" cy="4605085"/>
          </a:xfrm>
          <a:prstGeom prst="rect">
            <a:avLst/>
          </a:prstGeom>
        </p:spPr>
        <p:txBody>
          <a:bodyPr vert="horz" lIns="94990" tIns="47495" rIns="94990" bIns="4749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8AD4D0-670C-4990-ACED-2E8F7597B5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5771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1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200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81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6809"/>
            <a:ext cx="9143999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91023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3050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6" name="Picture 2" descr="동명대학교 이미지 검색결과">
            <a:extLst>
              <a:ext uri="{FF2B5EF4-FFF2-40B4-BE49-F238E27FC236}">
                <a16:creationId xmlns:a16="http://schemas.microsoft.com/office/drawing/2014/main" id="{E9BA318B-C1DB-4514-8041-52E0C53DC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F21B93-63FD-43D8-BFC2-C2C99705E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71564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5063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05ECFD-59D3-4DD7-B591-07AE98376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E9EB74-217A-4E71-B380-C42717EE1A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A5E564-7E0A-4588-9C8D-E222855085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C706-A8E4-4EE3-AB4C-10443F73FE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118F0-27E6-48B5-B385-47387CC509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D93C607-E46C-457A-B3CA-7F50BDAA4F9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08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61206"/>
          </a:xfrm>
        </p:spPr>
        <p:txBody>
          <a:bodyPr/>
          <a:lstStyle>
            <a:lvl1pPr>
              <a:defRPr sz="2400" b="1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500438" y="6636891"/>
            <a:ext cx="2133600" cy="24849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395536" y="1052736"/>
            <a:ext cx="828092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2050" name="Picture 2" descr="동명대학교 이미지 검색결과">
            <a:extLst>
              <a:ext uri="{FF2B5EF4-FFF2-40B4-BE49-F238E27FC236}">
                <a16:creationId xmlns:a16="http://schemas.microsoft.com/office/drawing/2014/main" id="{6D2DDB07-24D1-41C1-A09A-65F4FEFC6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64973D-D9D8-47BB-8B0D-E917ACAB1E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B5E7-DEA7-4639-A6C8-874E13A68D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2A3650-FE35-49CD-AA09-91266A4E8E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199FB3F-9677-4E08-A055-237A2AF2A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23065C-5C23-4123-BB52-202B6468BB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5B73C0-320C-4AC8-9171-3AFB99E3D0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96751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446856" y="183803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652120" y="6492875"/>
            <a:ext cx="349188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algn="ctr">
              <a:defRPr sz="1600" b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819EA8D-7B21-4B49-BAAD-F6D5748D49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바닥글 개체 틀 4"/>
          <p:cNvSpPr txBox="1">
            <a:spLocks/>
          </p:cNvSpPr>
          <p:nvPr userDrawn="1"/>
        </p:nvSpPr>
        <p:spPr>
          <a:xfrm>
            <a:off x="5544616" y="6492875"/>
            <a:ext cx="36358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6" r:id="rId1"/>
    <p:sldLayoutId id="2147485072" r:id="rId2"/>
    <p:sldLayoutId id="2147485077" r:id="rId3"/>
    <p:sldLayoutId id="2147485078" r:id="rId4"/>
    <p:sldLayoutId id="2147485073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  <p:sldLayoutId id="2147485086" r:id="rId13"/>
    <p:sldLayoutId id="2147485074" r:id="rId14"/>
    <p:sldLayoutId id="2147485075" r:id="rId15"/>
    <p:sldLayoutId id="2147485087" r:id="rId1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5pPr>
      <a:lvl6pPr marL="457154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6pPr>
      <a:lvl7pPr marL="914309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7pPr>
      <a:lvl8pPr marL="1371463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8pPr>
      <a:lvl9pPr marL="1828617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0253F"/>
          </a:solidFill>
          <a:latin typeface="+mn-lt"/>
          <a:ea typeface="+mn-ea"/>
          <a:cs typeface="맑은 고딕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rgbClr val="4F6228"/>
          </a:solidFill>
          <a:latin typeface="+mn-lt"/>
          <a:ea typeface="+mn-ea"/>
          <a:cs typeface="맑은 고딕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rgbClr val="77933C"/>
          </a:solidFill>
          <a:latin typeface="+mn-lt"/>
          <a:ea typeface="+mn-ea"/>
          <a:cs typeface="맑은 고딕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4F6228"/>
          </a:solidFill>
          <a:latin typeface="+mn-lt"/>
          <a:ea typeface="+mn-ea"/>
          <a:cs typeface="맑은 고딕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10253F"/>
          </a:solidFill>
          <a:latin typeface="+mn-lt"/>
          <a:ea typeface="+mn-ea"/>
          <a:cs typeface="맑은 고딕"/>
        </a:defRPr>
      </a:lvl5pPr>
      <a:lvl6pPr marL="2514349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167D-ADF8-4BEF-9E89-F729A9282989}"/>
              </a:ext>
            </a:extLst>
          </p:cNvPr>
          <p:cNvSpPr txBox="1"/>
          <p:nvPr/>
        </p:nvSpPr>
        <p:spPr>
          <a:xfrm>
            <a:off x="7838793" y="3035580"/>
            <a:ext cx="939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7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50A7-A27A-4398-9B4F-86283B8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8D46-C880-4419-ABB1-EA8C2F10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B7E1D-E72A-466D-829A-2144FEEAD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F5E21-7AD9-465B-95A9-24C2A10C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222"/>
            <a:ext cx="9144000" cy="49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9B442-BC0A-496F-9E21-DC105EC9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913A6-9F5C-49A3-815B-4080EDFA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B7D1-7127-4212-838B-F926B1C0F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39927-F317-433B-8882-A8CE3B79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238"/>
            <a:ext cx="9144000" cy="38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4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BBA54-9F33-42F6-9011-55CC9C2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B2A53-C42A-441A-8480-CAB49DA6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7A964-B1C6-4D8E-A621-0FF775B82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ACA7E-5F00-49EC-9866-E40FF47D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05874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8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D926C-7A5F-4933-9D82-EC5B25D9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8EBB3-007C-47F2-8C6A-018F9475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8ECB0-802F-4A98-B1D2-214440A54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E834DE-CA85-4DE5-A7B8-9D3C60B9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8" y="1268760"/>
            <a:ext cx="9144000" cy="46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6218-18E3-4DD8-A374-68E6E8BD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컨퓨전</a:t>
            </a:r>
            <a:r>
              <a:rPr lang="ko-KR" altLang="en-US" dirty="0"/>
              <a:t> </a:t>
            </a:r>
            <a:r>
              <a:rPr lang="ko-KR" altLang="en-US" dirty="0" err="1"/>
              <a:t>메트릭스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A3902-FD4E-4CAA-897A-70084BDD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82C2-A5F2-491A-B53A-8A9FCD181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3AC6D-C20B-42FF-B8F9-7A36E9D3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9144000" cy="49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146C-C4B9-4BC1-84ED-0CDFEE6B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EE135-C975-4284-A7A9-93533A59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340C1-8DD6-4CB5-BE95-694980151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46169B-FC0D-4CB6-8352-B56CB9A2F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7555"/>
            <a:ext cx="5472608" cy="570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1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FD5E1-727D-48AD-87B7-B97240C3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E753D-8770-4B22-A9C2-16062B54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8239B-BBB2-4E92-BDA9-B70D41CC1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BE6143-0BE5-4655-84C1-B33F1C87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36453"/>
            <a:ext cx="784969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85CE-4D7A-4F07-94D0-1186064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코드와 함께 실습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D4F3E-6FB9-4C36-8086-1F8B77D3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08C4D6-5574-480B-B70B-EEC46B6BC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39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51BC1-89B8-4CE7-9931-D8FFE11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걸음</a:t>
            </a:r>
            <a:r>
              <a:rPr lang="en-US" altLang="ko-KR" dirty="0"/>
              <a:t> </a:t>
            </a:r>
            <a:r>
              <a:rPr lang="ko-KR" altLang="en-US" dirty="0"/>
              <a:t>걸이 분석 해보자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07B73-0739-4394-B0DD-8E09602D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8ED29-2325-4A75-AEE6-B655CE5FF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E122886-4FEF-401E-83E1-02DD136DE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713489"/>
              </p:ext>
            </p:extLst>
          </p:nvPr>
        </p:nvGraphicFramePr>
        <p:xfrm>
          <a:off x="107504" y="2132856"/>
          <a:ext cx="3101769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5589706" imgH="5430854" progId="Visio.Drawing.15">
                  <p:embed/>
                </p:oleObj>
              </mc:Choice>
              <mc:Fallback>
                <p:oleObj name="Visio" r:id="rId3" imgW="5589706" imgH="54308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132856"/>
                        <a:ext cx="3101769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6A6FC9-AAFC-4323-A1E5-0DE1BEB03C2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1835" y="2867526"/>
            <a:ext cx="1584176" cy="198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6CB45C-1730-4474-BBAC-739835DC1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780053"/>
            <a:ext cx="4429795" cy="19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BF300-B7E3-490A-BBA8-6038A5D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걸음</a:t>
            </a:r>
            <a:r>
              <a:rPr lang="en-US" altLang="ko-KR" dirty="0"/>
              <a:t> </a:t>
            </a:r>
            <a:r>
              <a:rPr lang="ko-KR" altLang="en-US" dirty="0"/>
              <a:t>걸이 분석 해보자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AD68-0699-467F-BA1D-4261067A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종의 걸음걸이가 있음 </a:t>
            </a:r>
            <a:endParaRPr lang="en-US" altLang="ko-KR" dirty="0"/>
          </a:p>
          <a:p>
            <a:pPr lvl="1"/>
            <a:r>
              <a:rPr lang="ko-KR" altLang="en-US" dirty="0"/>
              <a:t>걸음걸이에 대한 패턴 가시화</a:t>
            </a:r>
            <a:endParaRPr lang="en-US" altLang="ko-KR" dirty="0"/>
          </a:p>
          <a:p>
            <a:pPr lvl="1"/>
            <a:r>
              <a:rPr lang="ko-KR" altLang="en-US" dirty="0"/>
              <a:t>분류를 해보자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08B34-7523-4EDC-96DF-8B8A7798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8935A-238A-4E22-BF3D-C34B0432FE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106341"/>
            <a:ext cx="5606931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E2EBB-FFCE-43E2-A31D-5D410ABF6C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04073"/>
            <a:ext cx="5652120" cy="25570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A885C2F-E444-4DD0-B97E-7C43B7D05D7D}"/>
              </a:ext>
            </a:extLst>
          </p:cNvPr>
          <p:cNvSpPr/>
          <p:nvPr/>
        </p:nvSpPr>
        <p:spPr>
          <a:xfrm>
            <a:off x="5940152" y="1556792"/>
            <a:ext cx="266429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r>
              <a:rPr lang="ko-KR" altLang="en-US" dirty="0"/>
              <a:t>개의 센서가 활용 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9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DFC3B-875B-4218-A13F-5F3F529B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종류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93F7A-FECE-43B4-86B9-1A33122B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</a:t>
            </a:r>
            <a:r>
              <a:rPr lang="en-US" altLang="ko-KR" dirty="0"/>
              <a:t>9</a:t>
            </a:r>
            <a:r>
              <a:rPr lang="ko-KR" altLang="en-US" dirty="0"/>
              <a:t>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06E56-7C6F-494E-B1AB-4CF41C37E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FCC50-B2E9-4BEC-A424-A6C3AFB3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-1135"/>
            <a:ext cx="5860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087C-1BE9-4420-9BA4-506E29A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F3B45-098F-4CBB-A76C-40B0CED1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수집된 데이터를 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개 센서 </a:t>
            </a:r>
            <a:r>
              <a:rPr lang="en-US" altLang="ko-KR" dirty="0"/>
              <a:t>x 100</a:t>
            </a:r>
            <a:r>
              <a:rPr lang="ko-KR" altLang="en-US" dirty="0"/>
              <a:t>개 샘플을</a:t>
            </a:r>
            <a:r>
              <a:rPr lang="en-US" altLang="ko-KR" dirty="0"/>
              <a:t> </a:t>
            </a:r>
            <a:r>
              <a:rPr lang="ko-KR" altLang="en-US" dirty="0"/>
              <a:t>하나의 데이터로 </a:t>
            </a:r>
            <a:r>
              <a:rPr lang="ko-KR" altLang="en-US" dirty="0" err="1"/>
              <a:t>분류시켜</a:t>
            </a:r>
            <a:r>
              <a:rPr lang="ko-KR" altLang="en-US" dirty="0"/>
              <a:t> 학습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예측할 때도 </a:t>
            </a:r>
            <a:r>
              <a:rPr lang="en-US" altLang="ko-KR" dirty="0"/>
              <a:t>16x 100</a:t>
            </a:r>
            <a:r>
              <a:rPr lang="ko-KR" altLang="en-US" dirty="0"/>
              <a:t>개 샘플 데이터 확보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07E5E-D84D-439D-8FE3-03453F605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F175E-4618-43C9-AC1D-FD0697164D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68960"/>
            <a:ext cx="5606931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1B7B15-D523-489E-9A34-C7607317DF27}"/>
              </a:ext>
            </a:extLst>
          </p:cNvPr>
          <p:cNvSpPr/>
          <p:nvPr/>
        </p:nvSpPr>
        <p:spPr>
          <a:xfrm>
            <a:off x="539552" y="3212976"/>
            <a:ext cx="244827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32C96-1844-4C8D-B52E-4916F0566307}"/>
              </a:ext>
            </a:extLst>
          </p:cNvPr>
          <p:cNvSpPr/>
          <p:nvPr/>
        </p:nvSpPr>
        <p:spPr>
          <a:xfrm>
            <a:off x="539552" y="4293096"/>
            <a:ext cx="244827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571C54-7AC1-4BD1-A49C-5667E7CD93BB}"/>
              </a:ext>
            </a:extLst>
          </p:cNvPr>
          <p:cNvSpPr/>
          <p:nvPr/>
        </p:nvSpPr>
        <p:spPr>
          <a:xfrm>
            <a:off x="5498411" y="3933056"/>
            <a:ext cx="51374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0A5A32-7B94-4ED8-BEF8-23A74ECE75CE}"/>
              </a:ext>
            </a:extLst>
          </p:cNvPr>
          <p:cNvSpPr/>
          <p:nvPr/>
        </p:nvSpPr>
        <p:spPr>
          <a:xfrm>
            <a:off x="6849945" y="382504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endParaRPr lang="en-US" altLang="ko-KR" dirty="0"/>
          </a:p>
          <a:p>
            <a:pPr algn="ctr"/>
            <a:r>
              <a:rPr lang="ko-KR" altLang="en-US" dirty="0"/>
              <a:t>추론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89C8C4-0934-4809-B30E-82327A96F18C}"/>
              </a:ext>
            </a:extLst>
          </p:cNvPr>
          <p:cNvSpPr/>
          <p:nvPr/>
        </p:nvSpPr>
        <p:spPr>
          <a:xfrm>
            <a:off x="3046111" y="3203159"/>
            <a:ext cx="244827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E2FA6-2BBE-45E3-8107-BD4EFA483588}"/>
              </a:ext>
            </a:extLst>
          </p:cNvPr>
          <p:cNvSpPr/>
          <p:nvPr/>
        </p:nvSpPr>
        <p:spPr>
          <a:xfrm>
            <a:off x="3046111" y="4283279"/>
            <a:ext cx="244827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2EF8B-835A-4D77-ABF0-B801F609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B6D1C-1F48-4D38-8023-0B377AF2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93C40-06DE-4826-BDBD-C0347F1E6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67FAA-F82A-4349-ABC0-C5C9BF50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23298"/>
            <a:ext cx="5617176" cy="35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32E4-C0E8-4FB5-95EE-DBA899BD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로드 및 분리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DA6E6-D17B-4A77-A977-07F96EB0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E499-53E5-4BAB-AFF3-6CD301494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65D41A-D09E-40E1-B954-392CC8B2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12" y="1916832"/>
            <a:ext cx="9144000" cy="46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1461-AF0A-43A9-8059-AFD14697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B16B2-AF04-48E8-A817-D73E5A56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E77CB-B0B9-4E6C-9D8A-FACF4947F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A3BC6-3FB9-4E4C-853C-E62C978EA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733888"/>
            <a:ext cx="9144000" cy="33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D31E-3B28-4155-93E7-0F531D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29DDD-5BE5-4605-AD43-73665202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37DA9-6E13-40C8-A298-5C4FE10AE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50677-55F4-49B2-9CFE-84A88C34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423920" cy="52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135536</TotalTime>
  <Words>114</Words>
  <Application>Microsoft Office PowerPoint</Application>
  <PresentationFormat>화면 슬라이드 쇼(4:3)</PresentationFormat>
  <Paragraphs>51</Paragraphs>
  <Slides>17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HY헤드라인M</vt:lpstr>
      <vt:lpstr>굴림</vt:lpstr>
      <vt:lpstr>맑은 고딕</vt:lpstr>
      <vt:lpstr>Arial</vt:lpstr>
      <vt:lpstr>Office 테마</vt:lpstr>
      <vt:lpstr>Visio</vt:lpstr>
      <vt:lpstr>PowerPoint 프레젠테이션</vt:lpstr>
      <vt:lpstr>걸음 걸이 분석 해보자 </vt:lpstr>
      <vt:lpstr>걸음 걸이 분석 해보자 </vt:lpstr>
      <vt:lpstr>데이터 종류 </vt:lpstr>
      <vt:lpstr>데이터 가공</vt:lpstr>
      <vt:lpstr>전체 절차</vt:lpstr>
      <vt:lpstr>데이터 로드 및 분리 </vt:lpstr>
      <vt:lpstr>모델 설계</vt:lpstr>
      <vt:lpstr>LSTM model </vt:lpstr>
      <vt:lpstr>GRU model</vt:lpstr>
      <vt:lpstr>Bidirectional LSTM</vt:lpstr>
      <vt:lpstr>모델 확인 </vt:lpstr>
      <vt:lpstr>검증</vt:lpstr>
      <vt:lpstr>컨퓨전 메트릭스</vt:lpstr>
      <vt:lpstr>결과</vt:lpstr>
      <vt:lpstr>실제 테스트 </vt:lpstr>
      <vt:lpstr>코드와 함께 실습 해보기</vt:lpstr>
    </vt:vector>
  </TitlesOfParts>
  <Company>ExTra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Hyuntae Cho</dc:creator>
  <cp:lastModifiedBy>phdmarine</cp:lastModifiedBy>
  <cp:revision>15211</cp:revision>
  <cp:lastPrinted>2020-07-31T04:55:49Z</cp:lastPrinted>
  <dcterms:created xsi:type="dcterms:W3CDTF">2008-04-16T00:33:51Z</dcterms:created>
  <dcterms:modified xsi:type="dcterms:W3CDTF">2023-11-14T14:07:36Z</dcterms:modified>
</cp:coreProperties>
</file>